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83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9" r:id="rId3"/>
    <p:sldId id="262" r:id="rId4"/>
    <p:sldId id="257" r:id="rId5"/>
    <p:sldId id="292" r:id="rId6"/>
    <p:sldId id="287" r:id="rId7"/>
    <p:sldId id="293" r:id="rId8"/>
    <p:sldId id="294" r:id="rId9"/>
    <p:sldId id="288" r:id="rId10"/>
    <p:sldId id="346" r:id="rId11"/>
    <p:sldId id="289" r:id="rId12"/>
    <p:sldId id="347" r:id="rId13"/>
    <p:sldId id="298" r:id="rId14"/>
    <p:sldId id="299" r:id="rId15"/>
    <p:sldId id="301" r:id="rId16"/>
    <p:sldId id="302" r:id="rId17"/>
    <p:sldId id="303" r:id="rId18"/>
    <p:sldId id="304" r:id="rId19"/>
    <p:sldId id="348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44" r:id="rId28"/>
    <p:sldId id="345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9" r:id="rId49"/>
    <p:sldId id="340" r:id="rId50"/>
    <p:sldId id="341" r:id="rId51"/>
    <p:sldId id="342" r:id="rId52"/>
    <p:sldId id="343" r:id="rId53"/>
    <p:sldId id="349" r:id="rId54"/>
    <p:sldId id="290" r:id="rId55"/>
    <p:sldId id="295" r:id="rId56"/>
    <p:sldId id="291" r:id="rId57"/>
    <p:sldId id="296" r:id="rId58"/>
    <p:sldId id="297" r:id="rId59"/>
    <p:sldId id="281" r:id="rId60"/>
  </p:sldIdLst>
  <p:sldSz cx="9144000" cy="5143500" type="screen16x9"/>
  <p:notesSz cx="6858000" cy="9144000"/>
  <p:embeddedFontLst>
    <p:embeddedFont>
      <p:font typeface="Asap" panose="020B0604020202020204" charset="0"/>
      <p:regular r:id="rId63"/>
      <p:bold r:id="rId64"/>
      <p:italic r:id="rId65"/>
      <p:boldItalic r:id="rId66"/>
    </p:embeddedFont>
    <p:embeddedFont>
      <p:font typeface="SimHei" panose="020B0604020202020204" charset="-122"/>
      <p:regular r:id="rId67"/>
    </p:embeddedFont>
    <p:embeddedFont>
      <p:font typeface="Roboto Condensed Light" panose="020B0604020202020204" charset="0"/>
      <p:regular r:id="rId68"/>
      <p:italic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標楷體" panose="03000509000000000000" pitchFamily="65" charset="-120"/>
      <p:regular r:id="rId74"/>
    </p:embeddedFont>
    <p:embeddedFont>
      <p:font typeface="微軟正黑體" panose="020B0604030504040204" pitchFamily="34" charset="-120"/>
      <p:regular r:id="rId75"/>
      <p:bold r:id="rId76"/>
    </p:embeddedFont>
    <p:embeddedFont>
      <p:font typeface="Paytone One" panose="020B0604020202020204" charset="0"/>
      <p:regular r:id="rId77"/>
    </p:embeddedFont>
    <p:embeddedFont>
      <p:font typeface="Arial Unicode MS" panose="020B0604020202020204" pitchFamily="34" charset="-120"/>
      <p:regular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DAC80D-5F6D-4616-AD87-2A4FE2CFF624}">
  <a:tblStyle styleId="{13DAC80D-5F6D-4616-AD87-2A4FE2CFF6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0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-240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3C171-6FCC-4C84-8434-555DCFF77B43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9AF78A-E64F-48F8-B871-A08E92B49D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1507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2489589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6" name="Google Shape;50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7" name="Google Shape;50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5" name="Google Shape;5495;gf9db84ec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6" name="Google Shape;5496;gf9db84ec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gf9db84ec7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1" name="Google Shape;5601;gf9db84ec7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899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30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gf9db84ec7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1" name="Google Shape;5601;gf9db84ec7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7" name="Google Shape;6227;gfa9fb07cb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8" name="Google Shape;6228;gfa9fb07cb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gf9db84ec7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1" name="Google Shape;5601;gf9db84ec7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8" name="Google Shape;8078;gfab1bcc11d_1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9" name="Google Shape;8079;gfab1bcc11d_1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8" name="Google Shape;8078;gfab1bcc11d_1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9" name="Google Shape;8079;gfab1bcc11d_1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7" name="Google Shape;7647;gfa9fb07cbc_2_2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8" name="Google Shape;7648;gfa9fb07cbc_2_2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7" name="Google Shape;5547;gf9db84ec7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8" name="Google Shape;5548;gf9db84ec7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gf9db84ec7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1" name="Google Shape;5601;gf9db84ec7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5" name="Google Shape;5495;gf9db84ec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6" name="Google Shape;5496;gf9db84ec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5" name="Google Shape;5495;gf9db84ec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6" name="Google Shape;5496;gf9db84ec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gf9db84ec7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1" name="Google Shape;5601;gf9db84ec7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5" name="Google Shape;5495;gf9db84ec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6" name="Google Shape;5496;gf9db84ec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5" name="Google Shape;5495;gf9db84ec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6" name="Google Shape;5496;gf9db84ec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gf9db84ec7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1" name="Google Shape;5601;gf9db84ec7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98150" y="725696"/>
            <a:ext cx="6947700" cy="13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 b="1">
                <a:solidFill>
                  <a:srgbClr val="11111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03825" y="2103457"/>
            <a:ext cx="3396900" cy="1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sap"/>
                <a:ea typeface="Asap"/>
                <a:cs typeface="Asap"/>
                <a:sym typeface="Asa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22695" y="-15770"/>
            <a:ext cx="1690448" cy="1915602"/>
            <a:chOff x="-22695" y="-15770"/>
            <a:chExt cx="1690448" cy="1915602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86797" y="632665"/>
              <a:ext cx="952368" cy="1100498"/>
              <a:chOff x="341650" y="1947263"/>
              <a:chExt cx="334000" cy="38595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462150" y="1947263"/>
                <a:ext cx="213500" cy="1925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7702" extrusionOk="0">
                    <a:moveTo>
                      <a:pt x="820" y="0"/>
                    </a:moveTo>
                    <a:cubicBezTo>
                      <a:pt x="547" y="0"/>
                      <a:pt x="274" y="14"/>
                      <a:pt x="1" y="43"/>
                    </a:cubicBezTo>
                    <a:lnTo>
                      <a:pt x="8540" y="7701"/>
                    </a:lnTo>
                    <a:cubicBezTo>
                      <a:pt x="8536" y="7238"/>
                      <a:pt x="8495" y="6779"/>
                      <a:pt x="8411" y="6322"/>
                    </a:cubicBezTo>
                    <a:lnTo>
                      <a:pt x="1386" y="20"/>
                    </a:lnTo>
                    <a:cubicBezTo>
                      <a:pt x="1198" y="7"/>
                      <a:pt x="1009" y="0"/>
                      <a:pt x="8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27000" y="1952413"/>
                <a:ext cx="1376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4937" extrusionOk="0">
                    <a:moveTo>
                      <a:pt x="0" y="1"/>
                    </a:moveTo>
                    <a:lnTo>
                      <a:pt x="5505" y="4937"/>
                    </a:lnTo>
                    <a:cubicBezTo>
                      <a:pt x="5075" y="3719"/>
                      <a:pt x="4342" y="2629"/>
                      <a:pt x="3381" y="1768"/>
                    </a:cubicBezTo>
                    <a:cubicBezTo>
                      <a:pt x="2420" y="904"/>
                      <a:pt x="1257" y="2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85100" y="2125713"/>
                <a:ext cx="204100" cy="18780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7512" extrusionOk="0">
                    <a:moveTo>
                      <a:pt x="341" y="1"/>
                    </a:moveTo>
                    <a:lnTo>
                      <a:pt x="1" y="958"/>
                    </a:lnTo>
                    <a:lnTo>
                      <a:pt x="7306" y="7511"/>
                    </a:lnTo>
                    <a:cubicBezTo>
                      <a:pt x="7601" y="7366"/>
                      <a:pt x="7890" y="7199"/>
                      <a:pt x="8164" y="701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99725" y="2084738"/>
                <a:ext cx="220900" cy="206350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8254" extrusionOk="0">
                    <a:moveTo>
                      <a:pt x="341" y="1"/>
                    </a:moveTo>
                    <a:lnTo>
                      <a:pt x="1" y="958"/>
                    </a:lnTo>
                    <a:lnTo>
                      <a:pt x="8131" y="8253"/>
                    </a:lnTo>
                    <a:cubicBezTo>
                      <a:pt x="8379" y="8057"/>
                      <a:pt x="8613" y="7845"/>
                      <a:pt x="8835" y="7617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14275" y="2043688"/>
                <a:ext cx="231400" cy="219050"/>
              </a:xfrm>
              <a:custGeom>
                <a:avLst/>
                <a:gdLst/>
                <a:ahLst/>
                <a:cxnLst/>
                <a:rect l="l" t="t" r="r" b="b"/>
                <a:pathLst>
                  <a:path w="9256" h="8762" extrusionOk="0">
                    <a:moveTo>
                      <a:pt x="344" y="0"/>
                    </a:moveTo>
                    <a:lnTo>
                      <a:pt x="0" y="958"/>
                    </a:lnTo>
                    <a:lnTo>
                      <a:pt x="8700" y="8761"/>
                    </a:lnTo>
                    <a:cubicBezTo>
                      <a:pt x="8899" y="8517"/>
                      <a:pt x="9086" y="8263"/>
                      <a:pt x="9256" y="7996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0575" y="2166688"/>
                <a:ext cx="1802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6480" extrusionOk="0">
                    <a:moveTo>
                      <a:pt x="341" y="1"/>
                    </a:moveTo>
                    <a:lnTo>
                      <a:pt x="0" y="962"/>
                    </a:lnTo>
                    <a:lnTo>
                      <a:pt x="6148" y="6479"/>
                    </a:lnTo>
                    <a:cubicBezTo>
                      <a:pt x="6508" y="6399"/>
                      <a:pt x="6865" y="6293"/>
                      <a:pt x="7208" y="6165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43425" y="1961663"/>
                <a:ext cx="231100" cy="226825"/>
              </a:xfrm>
              <a:custGeom>
                <a:avLst/>
                <a:gdLst/>
                <a:ahLst/>
                <a:cxnLst/>
                <a:rect l="l" t="t" r="r" b="b"/>
                <a:pathLst>
                  <a:path w="9244" h="9073" extrusionOk="0">
                    <a:moveTo>
                      <a:pt x="342" y="0"/>
                    </a:moveTo>
                    <a:lnTo>
                      <a:pt x="1" y="958"/>
                    </a:lnTo>
                    <a:lnTo>
                      <a:pt x="9044" y="9073"/>
                    </a:lnTo>
                    <a:cubicBezTo>
                      <a:pt x="9138" y="8713"/>
                      <a:pt x="9202" y="8349"/>
                      <a:pt x="9244" y="7983"/>
                    </a:cubicBezTo>
                    <a:lnTo>
                      <a:pt x="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28900" y="2002638"/>
                <a:ext cx="235275" cy="226100"/>
              </a:xfrm>
              <a:custGeom>
                <a:avLst/>
                <a:gdLst/>
                <a:ahLst/>
                <a:cxnLst/>
                <a:rect l="l" t="t" r="r" b="b"/>
                <a:pathLst>
                  <a:path w="9411" h="9044" extrusionOk="0">
                    <a:moveTo>
                      <a:pt x="341" y="0"/>
                    </a:moveTo>
                    <a:lnTo>
                      <a:pt x="0" y="961"/>
                    </a:lnTo>
                    <a:lnTo>
                      <a:pt x="9012" y="9044"/>
                    </a:lnTo>
                    <a:cubicBezTo>
                      <a:pt x="9163" y="8751"/>
                      <a:pt x="9294" y="8446"/>
                      <a:pt x="9410" y="8137"/>
                    </a:cubicBez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56025" y="2207738"/>
                <a:ext cx="1471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885" h="5019" extrusionOk="0">
                    <a:moveTo>
                      <a:pt x="341" y="1"/>
                    </a:moveTo>
                    <a:lnTo>
                      <a:pt x="0" y="959"/>
                    </a:lnTo>
                    <a:lnTo>
                      <a:pt x="4500" y="4998"/>
                    </a:lnTo>
                    <a:cubicBezTo>
                      <a:pt x="4689" y="5011"/>
                      <a:pt x="4879" y="5018"/>
                      <a:pt x="5068" y="5018"/>
                    </a:cubicBezTo>
                    <a:cubicBezTo>
                      <a:pt x="5341" y="5018"/>
                      <a:pt x="5613" y="5004"/>
                      <a:pt x="5885" y="4976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41650" y="2248713"/>
                <a:ext cx="96675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3173" extrusionOk="0">
                    <a:moveTo>
                      <a:pt x="331" y="1"/>
                    </a:moveTo>
                    <a:lnTo>
                      <a:pt x="0" y="926"/>
                    </a:lnTo>
                    <a:cubicBezTo>
                      <a:pt x="154" y="1094"/>
                      <a:pt x="315" y="1251"/>
                      <a:pt x="485" y="1405"/>
                    </a:cubicBezTo>
                    <a:cubicBezTo>
                      <a:pt x="1446" y="2270"/>
                      <a:pt x="2610" y="2877"/>
                      <a:pt x="3866" y="3173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23;p2"/>
            <p:cNvSpPr/>
            <p:nvPr/>
          </p:nvSpPr>
          <p:spPr>
            <a:xfrm>
              <a:off x="-22695" y="-15770"/>
              <a:ext cx="1690448" cy="1915602"/>
            </a:xfrm>
            <a:custGeom>
              <a:avLst/>
              <a:gdLst/>
              <a:ahLst/>
              <a:cxnLst/>
              <a:rect l="l" t="t" r="r" b="b"/>
              <a:pathLst>
                <a:path w="19791" h="22427" extrusionOk="0">
                  <a:moveTo>
                    <a:pt x="1" y="200"/>
                  </a:moveTo>
                  <a:lnTo>
                    <a:pt x="19791" y="1"/>
                  </a:lnTo>
                  <a:cubicBezTo>
                    <a:pt x="8819" y="2389"/>
                    <a:pt x="11204" y="8993"/>
                    <a:pt x="7791" y="15690"/>
                  </a:cubicBezTo>
                  <a:cubicBezTo>
                    <a:pt x="5927" y="19354"/>
                    <a:pt x="3018" y="21346"/>
                    <a:pt x="226" y="224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22695" y="-13728"/>
              <a:ext cx="952376" cy="853730"/>
            </a:xfrm>
            <a:custGeom>
              <a:avLst/>
              <a:gdLst/>
              <a:ahLst/>
              <a:cxnLst/>
              <a:rect l="l" t="t" r="r" b="b"/>
              <a:pathLst>
                <a:path w="10311" h="9243" extrusionOk="0">
                  <a:moveTo>
                    <a:pt x="10310" y="0"/>
                  </a:moveTo>
                  <a:cubicBezTo>
                    <a:pt x="9517" y="2880"/>
                    <a:pt x="7048" y="8735"/>
                    <a:pt x="94" y="9243"/>
                  </a:cubicBezTo>
                  <a:lnTo>
                    <a:pt x="1" y="1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-14275" y="4083834"/>
            <a:ext cx="2036515" cy="1078407"/>
          </a:xfrm>
          <a:custGeom>
            <a:avLst/>
            <a:gdLst/>
            <a:ahLst/>
            <a:cxnLst/>
            <a:rect l="l" t="t" r="r" b="b"/>
            <a:pathLst>
              <a:path w="40343" h="21362" extrusionOk="0">
                <a:moveTo>
                  <a:pt x="0" y="21362"/>
                </a:moveTo>
                <a:lnTo>
                  <a:pt x="0" y="0"/>
                </a:lnTo>
                <a:cubicBezTo>
                  <a:pt x="4133" y="11868"/>
                  <a:pt x="16162" y="9368"/>
                  <a:pt x="28255" y="13122"/>
                </a:cubicBezTo>
                <a:cubicBezTo>
                  <a:pt x="34869" y="15175"/>
                  <a:pt x="38436" y="18338"/>
                  <a:pt x="40342" y="213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2"/>
          <p:cNvGrpSpPr/>
          <p:nvPr/>
        </p:nvGrpSpPr>
        <p:grpSpPr>
          <a:xfrm>
            <a:off x="6928153" y="-12998"/>
            <a:ext cx="2247425" cy="5184899"/>
            <a:chOff x="6928153" y="-12998"/>
            <a:chExt cx="2247425" cy="5184899"/>
          </a:xfrm>
        </p:grpSpPr>
        <p:grpSp>
          <p:nvGrpSpPr>
            <p:cNvPr id="27" name="Google Shape;27;p2"/>
            <p:cNvGrpSpPr/>
            <p:nvPr/>
          </p:nvGrpSpPr>
          <p:grpSpPr>
            <a:xfrm>
              <a:off x="7123441" y="-12998"/>
              <a:ext cx="2052136" cy="4962220"/>
              <a:chOff x="7123441" y="-12998"/>
              <a:chExt cx="2052136" cy="496222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7672798" y="-12998"/>
                <a:ext cx="1502780" cy="3260198"/>
              </a:xfrm>
              <a:custGeom>
                <a:avLst/>
                <a:gdLst/>
                <a:ahLst/>
                <a:cxnLst/>
                <a:rect l="l" t="t" r="r" b="b"/>
                <a:pathLst>
                  <a:path w="17156" h="37219" extrusionOk="0">
                    <a:moveTo>
                      <a:pt x="17052" y="0"/>
                    </a:moveTo>
                    <a:lnTo>
                      <a:pt x="0" y="0"/>
                    </a:lnTo>
                    <a:cubicBezTo>
                      <a:pt x="270" y="3108"/>
                      <a:pt x="1707" y="9072"/>
                      <a:pt x="8398" y="13045"/>
                    </a:cubicBezTo>
                    <a:cubicBezTo>
                      <a:pt x="17155" y="18241"/>
                      <a:pt x="11155" y="31488"/>
                      <a:pt x="17052" y="372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" name="Google Shape;29;p2"/>
              <p:cNvGrpSpPr/>
              <p:nvPr/>
            </p:nvGrpSpPr>
            <p:grpSpPr>
              <a:xfrm>
                <a:off x="7123441" y="2793741"/>
                <a:ext cx="2036531" cy="2155481"/>
                <a:chOff x="3844200" y="3565550"/>
                <a:chExt cx="524325" cy="554950"/>
              </a:xfrm>
            </p:grpSpPr>
            <p:sp>
              <p:nvSpPr>
                <p:cNvPr id="30" name="Google Shape;30;p2"/>
                <p:cNvSpPr/>
                <p:nvPr/>
              </p:nvSpPr>
              <p:spPr>
                <a:xfrm>
                  <a:off x="3937150" y="4105850"/>
                  <a:ext cx="15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4" extrusionOk="0">
                      <a:moveTo>
                        <a:pt x="319" y="1"/>
                      </a:moveTo>
                      <a:cubicBezTo>
                        <a:pt x="265" y="1"/>
                        <a:pt x="212" y="18"/>
                        <a:pt x="168" y="54"/>
                      </a:cubicBezTo>
                      <a:cubicBezTo>
                        <a:pt x="1" y="192"/>
                        <a:pt x="81" y="459"/>
                        <a:pt x="293" y="482"/>
                      </a:cubicBezTo>
                      <a:cubicBezTo>
                        <a:pt x="302" y="483"/>
                        <a:pt x="312" y="483"/>
                        <a:pt x="320" y="483"/>
                      </a:cubicBezTo>
                      <a:cubicBezTo>
                        <a:pt x="520" y="483"/>
                        <a:pt x="638" y="250"/>
                        <a:pt x="509" y="93"/>
                      </a:cubicBezTo>
                      <a:cubicBezTo>
                        <a:pt x="461" y="32"/>
                        <a:pt x="390" y="1"/>
                        <a:pt x="3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3923900" y="4089375"/>
                  <a:ext cx="153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5" extrusionOk="0">
                      <a:moveTo>
                        <a:pt x="305" y="0"/>
                      </a:moveTo>
                      <a:cubicBezTo>
                        <a:pt x="254" y="0"/>
                        <a:pt x="202" y="17"/>
                        <a:pt x="158" y="51"/>
                      </a:cubicBezTo>
                      <a:cubicBezTo>
                        <a:pt x="0" y="183"/>
                        <a:pt x="74" y="440"/>
                        <a:pt x="280" y="463"/>
                      </a:cubicBezTo>
                      <a:cubicBezTo>
                        <a:pt x="289" y="464"/>
                        <a:pt x="298" y="464"/>
                        <a:pt x="307" y="464"/>
                      </a:cubicBezTo>
                      <a:cubicBezTo>
                        <a:pt x="497" y="464"/>
                        <a:pt x="612" y="240"/>
                        <a:pt x="486" y="87"/>
                      </a:cubicBezTo>
                      <a:cubicBezTo>
                        <a:pt x="440" y="30"/>
                        <a:pt x="373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3910575" y="4072850"/>
                  <a:ext cx="147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7" extrusionOk="0">
                      <a:moveTo>
                        <a:pt x="297" y="0"/>
                      </a:moveTo>
                      <a:cubicBezTo>
                        <a:pt x="247" y="0"/>
                        <a:pt x="196" y="17"/>
                        <a:pt x="154" y="50"/>
                      </a:cubicBezTo>
                      <a:cubicBezTo>
                        <a:pt x="0" y="176"/>
                        <a:pt x="74" y="423"/>
                        <a:pt x="273" y="445"/>
                      </a:cubicBezTo>
                      <a:cubicBezTo>
                        <a:pt x="281" y="446"/>
                        <a:pt x="289" y="447"/>
                        <a:pt x="296" y="447"/>
                      </a:cubicBezTo>
                      <a:cubicBezTo>
                        <a:pt x="479" y="447"/>
                        <a:pt x="590" y="230"/>
                        <a:pt x="469" y="82"/>
                      </a:cubicBezTo>
                      <a:cubicBezTo>
                        <a:pt x="426" y="28"/>
                        <a:pt x="362" y="0"/>
                        <a:pt x="29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3897300" y="4056275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5" y="0"/>
                      </a:moveTo>
                      <a:cubicBezTo>
                        <a:pt x="237" y="0"/>
                        <a:pt x="189" y="16"/>
                        <a:pt x="149" y="48"/>
                      </a:cubicBezTo>
                      <a:cubicBezTo>
                        <a:pt x="1" y="170"/>
                        <a:pt x="71" y="408"/>
                        <a:pt x="261" y="427"/>
                      </a:cubicBezTo>
                      <a:cubicBezTo>
                        <a:pt x="269" y="428"/>
                        <a:pt x="277" y="428"/>
                        <a:pt x="284" y="428"/>
                      </a:cubicBezTo>
                      <a:cubicBezTo>
                        <a:pt x="460" y="428"/>
                        <a:pt x="565" y="222"/>
                        <a:pt x="451" y="80"/>
                      </a:cubicBezTo>
                      <a:cubicBezTo>
                        <a:pt x="409" y="27"/>
                        <a:pt x="347" y="0"/>
                        <a:pt x="2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3884050" y="4039775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0"/>
                      </a:moveTo>
                      <a:cubicBezTo>
                        <a:pt x="225" y="0"/>
                        <a:pt x="180" y="15"/>
                        <a:pt x="142" y="46"/>
                      </a:cubicBezTo>
                      <a:cubicBezTo>
                        <a:pt x="0" y="158"/>
                        <a:pt x="68" y="390"/>
                        <a:pt x="248" y="406"/>
                      </a:cubicBezTo>
                      <a:cubicBezTo>
                        <a:pt x="256" y="407"/>
                        <a:pt x="264" y="407"/>
                        <a:pt x="271" y="407"/>
                      </a:cubicBezTo>
                      <a:cubicBezTo>
                        <a:pt x="440" y="407"/>
                        <a:pt x="539" y="210"/>
                        <a:pt x="428" y="75"/>
                      </a:cubicBezTo>
                      <a:cubicBezTo>
                        <a:pt x="388" y="26"/>
                        <a:pt x="329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3870800" y="4023200"/>
                  <a:ext cx="128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93" extrusionOk="0">
                      <a:moveTo>
                        <a:pt x="257" y="0"/>
                      </a:moveTo>
                      <a:cubicBezTo>
                        <a:pt x="214" y="0"/>
                        <a:pt x="171" y="15"/>
                        <a:pt x="135" y="44"/>
                      </a:cubicBezTo>
                      <a:cubicBezTo>
                        <a:pt x="0" y="153"/>
                        <a:pt x="64" y="371"/>
                        <a:pt x="238" y="391"/>
                      </a:cubicBezTo>
                      <a:cubicBezTo>
                        <a:pt x="246" y="392"/>
                        <a:pt x="253" y="392"/>
                        <a:pt x="261" y="392"/>
                      </a:cubicBezTo>
                      <a:cubicBezTo>
                        <a:pt x="418" y="392"/>
                        <a:pt x="513" y="202"/>
                        <a:pt x="408" y="73"/>
                      </a:cubicBezTo>
                      <a:cubicBezTo>
                        <a:pt x="370" y="25"/>
                        <a:pt x="314" y="0"/>
                        <a:pt x="2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3857450" y="4006700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7" y="1"/>
                      </a:moveTo>
                      <a:cubicBezTo>
                        <a:pt x="206" y="1"/>
                        <a:pt x="166" y="14"/>
                        <a:pt x="132" y="42"/>
                      </a:cubicBezTo>
                      <a:cubicBezTo>
                        <a:pt x="1" y="144"/>
                        <a:pt x="65" y="353"/>
                        <a:pt x="229" y="373"/>
                      </a:cubicBezTo>
                      <a:cubicBezTo>
                        <a:pt x="235" y="373"/>
                        <a:pt x="242" y="374"/>
                        <a:pt x="248" y="374"/>
                      </a:cubicBezTo>
                      <a:cubicBezTo>
                        <a:pt x="401" y="374"/>
                        <a:pt x="492" y="194"/>
                        <a:pt x="393" y="71"/>
                      </a:cubicBezTo>
                      <a:cubicBezTo>
                        <a:pt x="356" y="25"/>
                        <a:pt x="301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844200" y="3990175"/>
                  <a:ext cx="11650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4" extrusionOk="0">
                      <a:moveTo>
                        <a:pt x="235" y="1"/>
                      </a:moveTo>
                      <a:cubicBezTo>
                        <a:pt x="196" y="1"/>
                        <a:pt x="156" y="14"/>
                        <a:pt x="123" y="41"/>
                      </a:cubicBezTo>
                      <a:cubicBezTo>
                        <a:pt x="0" y="137"/>
                        <a:pt x="58" y="336"/>
                        <a:pt x="216" y="352"/>
                      </a:cubicBezTo>
                      <a:cubicBezTo>
                        <a:pt x="222" y="353"/>
                        <a:pt x="229" y="353"/>
                        <a:pt x="235" y="353"/>
                      </a:cubicBezTo>
                      <a:cubicBezTo>
                        <a:pt x="381" y="353"/>
                        <a:pt x="465" y="183"/>
                        <a:pt x="370" y="66"/>
                      </a:cubicBezTo>
                      <a:cubicBezTo>
                        <a:pt x="336" y="23"/>
                        <a:pt x="286" y="1"/>
                        <a:pt x="23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3968325" y="4107900"/>
                  <a:ext cx="16525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504" extrusionOk="0">
                      <a:moveTo>
                        <a:pt x="330" y="0"/>
                      </a:moveTo>
                      <a:cubicBezTo>
                        <a:pt x="275" y="0"/>
                        <a:pt x="220" y="18"/>
                        <a:pt x="174" y="56"/>
                      </a:cubicBezTo>
                      <a:cubicBezTo>
                        <a:pt x="1" y="197"/>
                        <a:pt x="84" y="480"/>
                        <a:pt x="306" y="503"/>
                      </a:cubicBezTo>
                      <a:cubicBezTo>
                        <a:pt x="315" y="503"/>
                        <a:pt x="324" y="504"/>
                        <a:pt x="333" y="504"/>
                      </a:cubicBezTo>
                      <a:cubicBezTo>
                        <a:pt x="539" y="504"/>
                        <a:pt x="660" y="261"/>
                        <a:pt x="528" y="94"/>
                      </a:cubicBezTo>
                      <a:cubicBezTo>
                        <a:pt x="477" y="32"/>
                        <a:pt x="403" y="0"/>
                        <a:pt x="3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3955075" y="4091400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8" y="0"/>
                      </a:moveTo>
                      <a:cubicBezTo>
                        <a:pt x="264" y="0"/>
                        <a:pt x="210" y="18"/>
                        <a:pt x="164" y="54"/>
                      </a:cubicBezTo>
                      <a:cubicBezTo>
                        <a:pt x="0" y="189"/>
                        <a:pt x="81" y="459"/>
                        <a:pt x="293" y="481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6" y="483"/>
                        <a:pt x="634" y="249"/>
                        <a:pt x="505" y="89"/>
                      </a:cubicBezTo>
                      <a:cubicBezTo>
                        <a:pt x="457" y="31"/>
                        <a:pt x="388" y="0"/>
                        <a:pt x="3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3941725" y="4074825"/>
                  <a:ext cx="1540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8" extrusionOk="0">
                      <a:moveTo>
                        <a:pt x="309" y="1"/>
                      </a:moveTo>
                      <a:cubicBezTo>
                        <a:pt x="257" y="1"/>
                        <a:pt x="205" y="18"/>
                        <a:pt x="162" y="55"/>
                      </a:cubicBezTo>
                      <a:cubicBezTo>
                        <a:pt x="1" y="183"/>
                        <a:pt x="78" y="444"/>
                        <a:pt x="284" y="466"/>
                      </a:cubicBezTo>
                      <a:cubicBezTo>
                        <a:pt x="293" y="467"/>
                        <a:pt x="302" y="468"/>
                        <a:pt x="310" y="468"/>
                      </a:cubicBezTo>
                      <a:cubicBezTo>
                        <a:pt x="501" y="468"/>
                        <a:pt x="615" y="241"/>
                        <a:pt x="489" y="87"/>
                      </a:cubicBezTo>
                      <a:cubicBezTo>
                        <a:pt x="444" y="31"/>
                        <a:pt x="377" y="1"/>
                        <a:pt x="3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3928475" y="4058325"/>
                  <a:ext cx="147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6" extrusionOk="0">
                      <a:moveTo>
                        <a:pt x="295" y="0"/>
                      </a:moveTo>
                      <a:cubicBezTo>
                        <a:pt x="246" y="0"/>
                        <a:pt x="196" y="16"/>
                        <a:pt x="155" y="50"/>
                      </a:cubicBezTo>
                      <a:cubicBezTo>
                        <a:pt x="1" y="175"/>
                        <a:pt x="75" y="426"/>
                        <a:pt x="274" y="445"/>
                      </a:cubicBezTo>
                      <a:cubicBezTo>
                        <a:pt x="282" y="446"/>
                        <a:pt x="289" y="446"/>
                        <a:pt x="297" y="446"/>
                      </a:cubicBezTo>
                      <a:cubicBezTo>
                        <a:pt x="480" y="446"/>
                        <a:pt x="590" y="230"/>
                        <a:pt x="470" y="82"/>
                      </a:cubicBezTo>
                      <a:cubicBezTo>
                        <a:pt x="426" y="28"/>
                        <a:pt x="361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915225" y="4041800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2" y="1"/>
                      </a:moveTo>
                      <a:cubicBezTo>
                        <a:pt x="235" y="1"/>
                        <a:pt x="187" y="16"/>
                        <a:pt x="148" y="48"/>
                      </a:cubicBezTo>
                      <a:cubicBezTo>
                        <a:pt x="0" y="167"/>
                        <a:pt x="71" y="405"/>
                        <a:pt x="261" y="428"/>
                      </a:cubicBezTo>
                      <a:cubicBezTo>
                        <a:pt x="269" y="428"/>
                        <a:pt x="276" y="429"/>
                        <a:pt x="284" y="429"/>
                      </a:cubicBezTo>
                      <a:cubicBezTo>
                        <a:pt x="460" y="429"/>
                        <a:pt x="564" y="222"/>
                        <a:pt x="450" y="81"/>
                      </a:cubicBezTo>
                      <a:cubicBezTo>
                        <a:pt x="407" y="28"/>
                        <a:pt x="344" y="1"/>
                        <a:pt x="2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3901975" y="4025225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69" y="1"/>
                      </a:moveTo>
                      <a:cubicBezTo>
                        <a:pt x="224" y="1"/>
                        <a:pt x="179" y="16"/>
                        <a:pt x="142" y="46"/>
                      </a:cubicBezTo>
                      <a:cubicBezTo>
                        <a:pt x="0" y="162"/>
                        <a:pt x="68" y="390"/>
                        <a:pt x="248" y="409"/>
                      </a:cubicBezTo>
                      <a:cubicBezTo>
                        <a:pt x="256" y="410"/>
                        <a:pt x="263" y="411"/>
                        <a:pt x="271" y="411"/>
                      </a:cubicBezTo>
                      <a:cubicBezTo>
                        <a:pt x="440" y="411"/>
                        <a:pt x="538" y="214"/>
                        <a:pt x="428" y="78"/>
                      </a:cubicBezTo>
                      <a:cubicBezTo>
                        <a:pt x="387" y="27"/>
                        <a:pt x="328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3888625" y="4008725"/>
                  <a:ext cx="129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0" extrusionOk="0">
                      <a:moveTo>
                        <a:pt x="260" y="1"/>
                      </a:moveTo>
                      <a:cubicBezTo>
                        <a:pt x="217" y="1"/>
                        <a:pt x="173" y="15"/>
                        <a:pt x="136" y="44"/>
                      </a:cubicBezTo>
                      <a:cubicBezTo>
                        <a:pt x="1" y="153"/>
                        <a:pt x="68" y="372"/>
                        <a:pt x="238" y="388"/>
                      </a:cubicBezTo>
                      <a:cubicBezTo>
                        <a:pt x="246" y="389"/>
                        <a:pt x="254" y="389"/>
                        <a:pt x="262" y="389"/>
                      </a:cubicBezTo>
                      <a:cubicBezTo>
                        <a:pt x="422" y="389"/>
                        <a:pt x="516" y="202"/>
                        <a:pt x="412" y="73"/>
                      </a:cubicBezTo>
                      <a:cubicBezTo>
                        <a:pt x="374" y="26"/>
                        <a:pt x="31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3875375" y="3992175"/>
                  <a:ext cx="123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3" extrusionOk="0">
                      <a:moveTo>
                        <a:pt x="248" y="1"/>
                      </a:moveTo>
                      <a:cubicBezTo>
                        <a:pt x="206" y="1"/>
                        <a:pt x="164" y="15"/>
                        <a:pt x="129" y="44"/>
                      </a:cubicBezTo>
                      <a:cubicBezTo>
                        <a:pt x="0" y="147"/>
                        <a:pt x="61" y="356"/>
                        <a:pt x="229" y="372"/>
                      </a:cubicBezTo>
                      <a:cubicBezTo>
                        <a:pt x="235" y="373"/>
                        <a:pt x="242" y="373"/>
                        <a:pt x="248" y="373"/>
                      </a:cubicBezTo>
                      <a:cubicBezTo>
                        <a:pt x="400" y="373"/>
                        <a:pt x="491" y="193"/>
                        <a:pt x="392" y="70"/>
                      </a:cubicBezTo>
                      <a:cubicBezTo>
                        <a:pt x="356" y="25"/>
                        <a:pt x="302" y="1"/>
                        <a:pt x="2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862125" y="3975675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3" y="0"/>
                      </a:moveTo>
                      <a:cubicBezTo>
                        <a:pt x="194" y="0"/>
                        <a:pt x="155" y="13"/>
                        <a:pt x="122" y="39"/>
                      </a:cubicBezTo>
                      <a:cubicBezTo>
                        <a:pt x="0" y="139"/>
                        <a:pt x="58" y="335"/>
                        <a:pt x="215" y="354"/>
                      </a:cubicBezTo>
                      <a:cubicBezTo>
                        <a:pt x="222" y="355"/>
                        <a:pt x="228" y="355"/>
                        <a:pt x="235" y="355"/>
                      </a:cubicBezTo>
                      <a:cubicBezTo>
                        <a:pt x="381" y="355"/>
                        <a:pt x="465" y="182"/>
                        <a:pt x="370" y="65"/>
                      </a:cubicBezTo>
                      <a:cubicBezTo>
                        <a:pt x="335" y="22"/>
                        <a:pt x="284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3848850" y="3959150"/>
                  <a:ext cx="1102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5" extrusionOk="0">
                      <a:moveTo>
                        <a:pt x="223" y="0"/>
                      </a:moveTo>
                      <a:cubicBezTo>
                        <a:pt x="185" y="0"/>
                        <a:pt x="148" y="13"/>
                        <a:pt x="117" y="38"/>
                      </a:cubicBezTo>
                      <a:cubicBezTo>
                        <a:pt x="1" y="131"/>
                        <a:pt x="55" y="318"/>
                        <a:pt x="203" y="334"/>
                      </a:cubicBezTo>
                      <a:cubicBezTo>
                        <a:pt x="210" y="334"/>
                        <a:pt x="216" y="335"/>
                        <a:pt x="222" y="335"/>
                      </a:cubicBezTo>
                      <a:cubicBezTo>
                        <a:pt x="359" y="335"/>
                        <a:pt x="440" y="171"/>
                        <a:pt x="351" y="60"/>
                      </a:cubicBezTo>
                      <a:cubicBezTo>
                        <a:pt x="319" y="21"/>
                        <a:pt x="271" y="0"/>
                        <a:pt x="2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3986250" y="4093425"/>
                  <a:ext cx="165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" h="502" extrusionOk="0">
                      <a:moveTo>
                        <a:pt x="331" y="0"/>
                      </a:moveTo>
                      <a:cubicBezTo>
                        <a:pt x="276" y="0"/>
                        <a:pt x="220" y="19"/>
                        <a:pt x="174" y="56"/>
                      </a:cubicBezTo>
                      <a:cubicBezTo>
                        <a:pt x="0" y="198"/>
                        <a:pt x="81" y="477"/>
                        <a:pt x="306" y="500"/>
                      </a:cubicBezTo>
                      <a:cubicBezTo>
                        <a:pt x="316" y="501"/>
                        <a:pt x="326" y="502"/>
                        <a:pt x="336" y="502"/>
                      </a:cubicBezTo>
                      <a:cubicBezTo>
                        <a:pt x="540" y="502"/>
                        <a:pt x="659" y="257"/>
                        <a:pt x="527" y="92"/>
                      </a:cubicBezTo>
                      <a:cubicBezTo>
                        <a:pt x="476" y="32"/>
                        <a:pt x="404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3973000" y="4076850"/>
                  <a:ext cx="158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483" extrusionOk="0">
                      <a:moveTo>
                        <a:pt x="316" y="1"/>
                      </a:moveTo>
                      <a:cubicBezTo>
                        <a:pt x="263" y="1"/>
                        <a:pt x="209" y="18"/>
                        <a:pt x="164" y="54"/>
                      </a:cubicBezTo>
                      <a:cubicBezTo>
                        <a:pt x="0" y="192"/>
                        <a:pt x="80" y="459"/>
                        <a:pt x="293" y="482"/>
                      </a:cubicBezTo>
                      <a:cubicBezTo>
                        <a:pt x="302" y="482"/>
                        <a:pt x="311" y="483"/>
                        <a:pt x="319" y="483"/>
                      </a:cubicBezTo>
                      <a:cubicBezTo>
                        <a:pt x="516" y="483"/>
                        <a:pt x="634" y="250"/>
                        <a:pt x="505" y="93"/>
                      </a:cubicBezTo>
                      <a:cubicBezTo>
                        <a:pt x="457" y="32"/>
                        <a:pt x="387" y="1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3959650" y="4060350"/>
                  <a:ext cx="153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5" extrusionOk="0">
                      <a:moveTo>
                        <a:pt x="307" y="1"/>
                      </a:moveTo>
                      <a:cubicBezTo>
                        <a:pt x="256" y="1"/>
                        <a:pt x="204" y="18"/>
                        <a:pt x="161" y="52"/>
                      </a:cubicBezTo>
                      <a:cubicBezTo>
                        <a:pt x="1" y="184"/>
                        <a:pt x="78" y="441"/>
                        <a:pt x="283" y="463"/>
                      </a:cubicBezTo>
                      <a:cubicBezTo>
                        <a:pt x="293" y="464"/>
                        <a:pt x="302" y="465"/>
                        <a:pt x="310" y="465"/>
                      </a:cubicBezTo>
                      <a:cubicBezTo>
                        <a:pt x="500" y="465"/>
                        <a:pt x="612" y="241"/>
                        <a:pt x="489" y="87"/>
                      </a:cubicBezTo>
                      <a:cubicBezTo>
                        <a:pt x="443" y="31"/>
                        <a:pt x="375" y="1"/>
                        <a:pt x="3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3946400" y="4043800"/>
                  <a:ext cx="146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6" extrusionOk="0">
                      <a:moveTo>
                        <a:pt x="295" y="1"/>
                      </a:moveTo>
                      <a:cubicBezTo>
                        <a:pt x="246" y="1"/>
                        <a:pt x="196" y="17"/>
                        <a:pt x="155" y="52"/>
                      </a:cubicBezTo>
                      <a:cubicBezTo>
                        <a:pt x="0" y="177"/>
                        <a:pt x="74" y="425"/>
                        <a:pt x="270" y="444"/>
                      </a:cubicBezTo>
                      <a:cubicBezTo>
                        <a:pt x="280" y="445"/>
                        <a:pt x="289" y="446"/>
                        <a:pt x="297" y="446"/>
                      </a:cubicBezTo>
                      <a:cubicBezTo>
                        <a:pt x="480" y="446"/>
                        <a:pt x="586" y="231"/>
                        <a:pt x="470" y="84"/>
                      </a:cubicBezTo>
                      <a:cubicBezTo>
                        <a:pt x="424" y="29"/>
                        <a:pt x="360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3933150" y="4027275"/>
                  <a:ext cx="14100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29" extrusionOk="0">
                      <a:moveTo>
                        <a:pt x="281" y="0"/>
                      </a:moveTo>
                      <a:cubicBezTo>
                        <a:pt x="234" y="0"/>
                        <a:pt x="187" y="16"/>
                        <a:pt x="148" y="48"/>
                      </a:cubicBezTo>
                      <a:cubicBezTo>
                        <a:pt x="0" y="170"/>
                        <a:pt x="71" y="408"/>
                        <a:pt x="260" y="427"/>
                      </a:cubicBezTo>
                      <a:cubicBezTo>
                        <a:pt x="268" y="428"/>
                        <a:pt x="276" y="428"/>
                        <a:pt x="284" y="428"/>
                      </a:cubicBezTo>
                      <a:cubicBezTo>
                        <a:pt x="459" y="428"/>
                        <a:pt x="564" y="222"/>
                        <a:pt x="447" y="80"/>
                      </a:cubicBezTo>
                      <a:cubicBezTo>
                        <a:pt x="405" y="27"/>
                        <a:pt x="343" y="0"/>
                        <a:pt x="2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3919800" y="4010775"/>
                  <a:ext cx="13550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407" extrusionOk="0">
                      <a:moveTo>
                        <a:pt x="274" y="0"/>
                      </a:moveTo>
                      <a:cubicBezTo>
                        <a:pt x="228" y="0"/>
                        <a:pt x="183" y="15"/>
                        <a:pt x="145" y="46"/>
                      </a:cubicBezTo>
                      <a:cubicBezTo>
                        <a:pt x="1" y="158"/>
                        <a:pt x="71" y="390"/>
                        <a:pt x="251" y="406"/>
                      </a:cubicBezTo>
                      <a:cubicBezTo>
                        <a:pt x="259" y="407"/>
                        <a:pt x="267" y="407"/>
                        <a:pt x="274" y="407"/>
                      </a:cubicBezTo>
                      <a:cubicBezTo>
                        <a:pt x="441" y="407"/>
                        <a:pt x="542" y="210"/>
                        <a:pt x="431" y="75"/>
                      </a:cubicBezTo>
                      <a:cubicBezTo>
                        <a:pt x="391" y="26"/>
                        <a:pt x="333" y="0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3906550" y="3994200"/>
                  <a:ext cx="12925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2" extrusionOk="0">
                      <a:moveTo>
                        <a:pt x="259" y="0"/>
                      </a:moveTo>
                      <a:cubicBezTo>
                        <a:pt x="215" y="0"/>
                        <a:pt x="171" y="14"/>
                        <a:pt x="135" y="44"/>
                      </a:cubicBezTo>
                      <a:cubicBezTo>
                        <a:pt x="0" y="153"/>
                        <a:pt x="65" y="371"/>
                        <a:pt x="238" y="391"/>
                      </a:cubicBezTo>
                      <a:cubicBezTo>
                        <a:pt x="246" y="391"/>
                        <a:pt x="254" y="392"/>
                        <a:pt x="261" y="392"/>
                      </a:cubicBezTo>
                      <a:cubicBezTo>
                        <a:pt x="421" y="392"/>
                        <a:pt x="516" y="201"/>
                        <a:pt x="412" y="72"/>
                      </a:cubicBezTo>
                      <a:cubicBezTo>
                        <a:pt x="373" y="25"/>
                        <a:pt x="31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3893300" y="3977700"/>
                  <a:ext cx="1227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4" extrusionOk="0">
                      <a:moveTo>
                        <a:pt x="244" y="1"/>
                      </a:moveTo>
                      <a:cubicBezTo>
                        <a:pt x="204" y="1"/>
                        <a:pt x="163" y="14"/>
                        <a:pt x="129" y="42"/>
                      </a:cubicBezTo>
                      <a:cubicBezTo>
                        <a:pt x="0" y="144"/>
                        <a:pt x="61" y="353"/>
                        <a:pt x="228" y="373"/>
                      </a:cubicBezTo>
                      <a:cubicBezTo>
                        <a:pt x="235" y="373"/>
                        <a:pt x="241" y="373"/>
                        <a:pt x="248" y="373"/>
                      </a:cubicBezTo>
                      <a:cubicBezTo>
                        <a:pt x="400" y="373"/>
                        <a:pt x="491" y="194"/>
                        <a:pt x="389" y="70"/>
                      </a:cubicBezTo>
                      <a:cubicBezTo>
                        <a:pt x="352" y="24"/>
                        <a:pt x="299" y="1"/>
                        <a:pt x="24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880025" y="3961150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3" y="0"/>
                      </a:moveTo>
                      <a:cubicBezTo>
                        <a:pt x="194" y="0"/>
                        <a:pt x="155" y="14"/>
                        <a:pt x="123" y="41"/>
                      </a:cubicBezTo>
                      <a:cubicBezTo>
                        <a:pt x="1" y="138"/>
                        <a:pt x="59" y="337"/>
                        <a:pt x="216" y="353"/>
                      </a:cubicBezTo>
                      <a:cubicBezTo>
                        <a:pt x="223" y="354"/>
                        <a:pt x="229" y="354"/>
                        <a:pt x="235" y="354"/>
                      </a:cubicBezTo>
                      <a:cubicBezTo>
                        <a:pt x="378" y="354"/>
                        <a:pt x="466" y="184"/>
                        <a:pt x="370" y="67"/>
                      </a:cubicBezTo>
                      <a:cubicBezTo>
                        <a:pt x="336" y="23"/>
                        <a:pt x="284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3866775" y="3944625"/>
                  <a:ext cx="11000" cy="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4" extrusionOk="0">
                      <a:moveTo>
                        <a:pt x="219" y="1"/>
                      </a:moveTo>
                      <a:cubicBezTo>
                        <a:pt x="182" y="1"/>
                        <a:pt x="144" y="13"/>
                        <a:pt x="113" y="37"/>
                      </a:cubicBezTo>
                      <a:cubicBezTo>
                        <a:pt x="1" y="130"/>
                        <a:pt x="55" y="317"/>
                        <a:pt x="203" y="333"/>
                      </a:cubicBezTo>
                      <a:cubicBezTo>
                        <a:pt x="210" y="334"/>
                        <a:pt x="216" y="334"/>
                        <a:pt x="222" y="334"/>
                      </a:cubicBezTo>
                      <a:cubicBezTo>
                        <a:pt x="359" y="334"/>
                        <a:pt x="440" y="174"/>
                        <a:pt x="351" y="63"/>
                      </a:cubicBezTo>
                      <a:cubicBezTo>
                        <a:pt x="318" y="22"/>
                        <a:pt x="268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3853450" y="392810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1" y="1"/>
                      </a:moveTo>
                      <a:cubicBezTo>
                        <a:pt x="176" y="1"/>
                        <a:pt x="140" y="12"/>
                        <a:pt x="109" y="36"/>
                      </a:cubicBezTo>
                      <a:cubicBezTo>
                        <a:pt x="0" y="123"/>
                        <a:pt x="55" y="300"/>
                        <a:pt x="193" y="316"/>
                      </a:cubicBezTo>
                      <a:cubicBezTo>
                        <a:pt x="199" y="317"/>
                        <a:pt x="206" y="317"/>
                        <a:pt x="212" y="317"/>
                      </a:cubicBezTo>
                      <a:cubicBezTo>
                        <a:pt x="342" y="317"/>
                        <a:pt x="417" y="163"/>
                        <a:pt x="334" y="59"/>
                      </a:cubicBezTo>
                      <a:cubicBezTo>
                        <a:pt x="302" y="21"/>
                        <a:pt x="257" y="1"/>
                        <a:pt x="2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4017350" y="4095400"/>
                  <a:ext cx="17200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523" extrusionOk="0">
                      <a:moveTo>
                        <a:pt x="345" y="1"/>
                      </a:moveTo>
                      <a:cubicBezTo>
                        <a:pt x="288" y="1"/>
                        <a:pt x="231" y="19"/>
                        <a:pt x="183" y="58"/>
                      </a:cubicBezTo>
                      <a:cubicBezTo>
                        <a:pt x="0" y="202"/>
                        <a:pt x="87" y="495"/>
                        <a:pt x="318" y="520"/>
                      </a:cubicBezTo>
                      <a:cubicBezTo>
                        <a:pt x="329" y="522"/>
                        <a:pt x="339" y="522"/>
                        <a:pt x="349" y="522"/>
                      </a:cubicBezTo>
                      <a:cubicBezTo>
                        <a:pt x="559" y="522"/>
                        <a:pt x="688" y="271"/>
                        <a:pt x="550" y="99"/>
                      </a:cubicBezTo>
                      <a:cubicBezTo>
                        <a:pt x="498" y="35"/>
                        <a:pt x="422" y="1"/>
                        <a:pt x="3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4004075" y="4078875"/>
                  <a:ext cx="16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5" extrusionOk="0">
                      <a:moveTo>
                        <a:pt x="333" y="1"/>
                      </a:moveTo>
                      <a:cubicBezTo>
                        <a:pt x="277" y="1"/>
                        <a:pt x="221" y="19"/>
                        <a:pt x="174" y="57"/>
                      </a:cubicBezTo>
                      <a:cubicBezTo>
                        <a:pt x="1" y="198"/>
                        <a:pt x="84" y="481"/>
                        <a:pt x="306" y="503"/>
                      </a:cubicBezTo>
                      <a:cubicBezTo>
                        <a:pt x="315" y="504"/>
                        <a:pt x="325" y="505"/>
                        <a:pt x="334" y="505"/>
                      </a:cubicBezTo>
                      <a:cubicBezTo>
                        <a:pt x="542" y="505"/>
                        <a:pt x="663" y="262"/>
                        <a:pt x="528" y="95"/>
                      </a:cubicBezTo>
                      <a:cubicBezTo>
                        <a:pt x="478" y="33"/>
                        <a:pt x="406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3990825" y="4062400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20" y="0"/>
                      </a:moveTo>
                      <a:cubicBezTo>
                        <a:pt x="266" y="0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6" y="481"/>
                      </a:cubicBezTo>
                      <a:cubicBezTo>
                        <a:pt x="305" y="482"/>
                        <a:pt x="314" y="482"/>
                        <a:pt x="323" y="482"/>
                      </a:cubicBezTo>
                      <a:cubicBezTo>
                        <a:pt x="519" y="482"/>
                        <a:pt x="638" y="249"/>
                        <a:pt x="508" y="89"/>
                      </a:cubicBezTo>
                      <a:cubicBezTo>
                        <a:pt x="461" y="30"/>
                        <a:pt x="390" y="0"/>
                        <a:pt x="3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3977575" y="4045825"/>
                  <a:ext cx="1530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8" extrusionOk="0">
                      <a:moveTo>
                        <a:pt x="309" y="1"/>
                      </a:moveTo>
                      <a:cubicBezTo>
                        <a:pt x="257" y="1"/>
                        <a:pt x="204" y="18"/>
                        <a:pt x="161" y="55"/>
                      </a:cubicBezTo>
                      <a:cubicBezTo>
                        <a:pt x="0" y="183"/>
                        <a:pt x="77" y="443"/>
                        <a:pt x="283" y="466"/>
                      </a:cubicBezTo>
                      <a:cubicBezTo>
                        <a:pt x="292" y="467"/>
                        <a:pt x="301" y="467"/>
                        <a:pt x="310" y="467"/>
                      </a:cubicBezTo>
                      <a:cubicBezTo>
                        <a:pt x="500" y="467"/>
                        <a:pt x="612" y="240"/>
                        <a:pt x="489" y="87"/>
                      </a:cubicBezTo>
                      <a:cubicBezTo>
                        <a:pt x="443" y="30"/>
                        <a:pt x="376" y="1"/>
                        <a:pt x="3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3964325" y="4029325"/>
                  <a:ext cx="146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6" extrusionOk="0">
                      <a:moveTo>
                        <a:pt x="294" y="0"/>
                      </a:moveTo>
                      <a:cubicBezTo>
                        <a:pt x="245" y="0"/>
                        <a:pt x="196" y="16"/>
                        <a:pt x="154" y="49"/>
                      </a:cubicBezTo>
                      <a:cubicBezTo>
                        <a:pt x="0" y="175"/>
                        <a:pt x="74" y="425"/>
                        <a:pt x="270" y="445"/>
                      </a:cubicBezTo>
                      <a:cubicBezTo>
                        <a:pt x="278" y="445"/>
                        <a:pt x="286" y="446"/>
                        <a:pt x="293" y="446"/>
                      </a:cubicBezTo>
                      <a:cubicBezTo>
                        <a:pt x="479" y="446"/>
                        <a:pt x="586" y="230"/>
                        <a:pt x="466" y="81"/>
                      </a:cubicBezTo>
                      <a:cubicBezTo>
                        <a:pt x="422" y="28"/>
                        <a:pt x="358" y="0"/>
                        <a:pt x="2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3951050" y="4012800"/>
                  <a:ext cx="140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26" extrusionOk="0">
                      <a:moveTo>
                        <a:pt x="282" y="1"/>
                      </a:moveTo>
                      <a:cubicBezTo>
                        <a:pt x="235" y="1"/>
                        <a:pt x="188" y="16"/>
                        <a:pt x="149" y="48"/>
                      </a:cubicBezTo>
                      <a:cubicBezTo>
                        <a:pt x="1" y="167"/>
                        <a:pt x="71" y="405"/>
                        <a:pt x="261" y="424"/>
                      </a:cubicBezTo>
                      <a:cubicBezTo>
                        <a:pt x="270" y="425"/>
                        <a:pt x="279" y="426"/>
                        <a:pt x="288" y="426"/>
                      </a:cubicBezTo>
                      <a:cubicBezTo>
                        <a:pt x="458" y="426"/>
                        <a:pt x="561" y="221"/>
                        <a:pt x="447" y="80"/>
                      </a:cubicBezTo>
                      <a:cubicBezTo>
                        <a:pt x="406" y="28"/>
                        <a:pt x="344" y="1"/>
                        <a:pt x="2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937725" y="3996225"/>
                  <a:ext cx="13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411" extrusionOk="0">
                      <a:moveTo>
                        <a:pt x="272" y="1"/>
                      </a:moveTo>
                      <a:cubicBezTo>
                        <a:pt x="226" y="1"/>
                        <a:pt x="180" y="16"/>
                        <a:pt x="142" y="46"/>
                      </a:cubicBezTo>
                      <a:cubicBezTo>
                        <a:pt x="0" y="162"/>
                        <a:pt x="68" y="390"/>
                        <a:pt x="251" y="409"/>
                      </a:cubicBezTo>
                      <a:cubicBezTo>
                        <a:pt x="259" y="410"/>
                        <a:pt x="266" y="410"/>
                        <a:pt x="274" y="410"/>
                      </a:cubicBezTo>
                      <a:cubicBezTo>
                        <a:pt x="441" y="410"/>
                        <a:pt x="542" y="213"/>
                        <a:pt x="431" y="78"/>
                      </a:cubicBezTo>
                      <a:cubicBezTo>
                        <a:pt x="391" y="27"/>
                        <a:pt x="332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3924450" y="3979725"/>
                  <a:ext cx="129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0" extrusionOk="0">
                      <a:moveTo>
                        <a:pt x="258" y="1"/>
                      </a:moveTo>
                      <a:cubicBezTo>
                        <a:pt x="215" y="1"/>
                        <a:pt x="172" y="15"/>
                        <a:pt x="136" y="44"/>
                      </a:cubicBezTo>
                      <a:cubicBezTo>
                        <a:pt x="1" y="153"/>
                        <a:pt x="65" y="372"/>
                        <a:pt x="239" y="388"/>
                      </a:cubicBezTo>
                      <a:cubicBezTo>
                        <a:pt x="247" y="389"/>
                        <a:pt x="254" y="389"/>
                        <a:pt x="262" y="389"/>
                      </a:cubicBezTo>
                      <a:cubicBezTo>
                        <a:pt x="422" y="389"/>
                        <a:pt x="517" y="202"/>
                        <a:pt x="412" y="73"/>
                      </a:cubicBezTo>
                      <a:cubicBezTo>
                        <a:pt x="372" y="25"/>
                        <a:pt x="315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3911200" y="3963175"/>
                  <a:ext cx="123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3" extrusionOk="0">
                      <a:moveTo>
                        <a:pt x="247" y="1"/>
                      </a:moveTo>
                      <a:cubicBezTo>
                        <a:pt x="206" y="1"/>
                        <a:pt x="164" y="15"/>
                        <a:pt x="129" y="44"/>
                      </a:cubicBezTo>
                      <a:cubicBezTo>
                        <a:pt x="1" y="147"/>
                        <a:pt x="62" y="356"/>
                        <a:pt x="226" y="372"/>
                      </a:cubicBezTo>
                      <a:cubicBezTo>
                        <a:pt x="232" y="372"/>
                        <a:pt x="239" y="373"/>
                        <a:pt x="245" y="373"/>
                      </a:cubicBezTo>
                      <a:cubicBezTo>
                        <a:pt x="401" y="373"/>
                        <a:pt x="491" y="193"/>
                        <a:pt x="390" y="70"/>
                      </a:cubicBezTo>
                      <a:cubicBezTo>
                        <a:pt x="353" y="24"/>
                        <a:pt x="301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3897950" y="3946675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2" y="0"/>
                      </a:moveTo>
                      <a:cubicBezTo>
                        <a:pt x="193" y="0"/>
                        <a:pt x="154" y="13"/>
                        <a:pt x="123" y="39"/>
                      </a:cubicBezTo>
                      <a:cubicBezTo>
                        <a:pt x="0" y="138"/>
                        <a:pt x="58" y="334"/>
                        <a:pt x="216" y="354"/>
                      </a:cubicBezTo>
                      <a:cubicBezTo>
                        <a:pt x="222" y="354"/>
                        <a:pt x="228" y="355"/>
                        <a:pt x="235" y="355"/>
                      </a:cubicBezTo>
                      <a:cubicBezTo>
                        <a:pt x="378" y="355"/>
                        <a:pt x="466" y="182"/>
                        <a:pt x="370" y="65"/>
                      </a:cubicBezTo>
                      <a:cubicBezTo>
                        <a:pt x="335" y="22"/>
                        <a:pt x="284" y="0"/>
                        <a:pt x="2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3884600" y="3930150"/>
                  <a:ext cx="111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5" extrusionOk="0">
                      <a:moveTo>
                        <a:pt x="226" y="0"/>
                      </a:moveTo>
                      <a:cubicBezTo>
                        <a:pt x="189" y="0"/>
                        <a:pt x="151" y="12"/>
                        <a:pt x="120" y="38"/>
                      </a:cubicBezTo>
                      <a:cubicBezTo>
                        <a:pt x="1" y="131"/>
                        <a:pt x="59" y="317"/>
                        <a:pt x="207" y="333"/>
                      </a:cubicBezTo>
                      <a:cubicBezTo>
                        <a:pt x="213" y="334"/>
                        <a:pt x="219" y="334"/>
                        <a:pt x="226" y="334"/>
                      </a:cubicBezTo>
                      <a:cubicBezTo>
                        <a:pt x="362" y="334"/>
                        <a:pt x="444" y="171"/>
                        <a:pt x="354" y="60"/>
                      </a:cubicBezTo>
                      <a:cubicBezTo>
                        <a:pt x="322" y="21"/>
                        <a:pt x="274" y="0"/>
                        <a:pt x="2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3871350" y="3913575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10" y="36"/>
                      </a:cubicBezTo>
                      <a:cubicBezTo>
                        <a:pt x="1" y="126"/>
                        <a:pt x="55" y="302"/>
                        <a:pt x="194" y="315"/>
                      </a:cubicBezTo>
                      <a:cubicBezTo>
                        <a:pt x="200" y="316"/>
                        <a:pt x="207" y="316"/>
                        <a:pt x="213" y="316"/>
                      </a:cubicBezTo>
                      <a:cubicBezTo>
                        <a:pt x="343" y="316"/>
                        <a:pt x="417" y="165"/>
                        <a:pt x="332" y="61"/>
                      </a:cubicBezTo>
                      <a:cubicBezTo>
                        <a:pt x="301" y="21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4048525" y="4097525"/>
                  <a:ext cx="17850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540" extrusionOk="0">
                      <a:moveTo>
                        <a:pt x="358" y="0"/>
                      </a:moveTo>
                      <a:cubicBezTo>
                        <a:pt x="298" y="0"/>
                        <a:pt x="239" y="20"/>
                        <a:pt x="190" y="59"/>
                      </a:cubicBezTo>
                      <a:cubicBezTo>
                        <a:pt x="0" y="210"/>
                        <a:pt x="90" y="513"/>
                        <a:pt x="331" y="538"/>
                      </a:cubicBezTo>
                      <a:cubicBezTo>
                        <a:pt x="341" y="539"/>
                        <a:pt x="352" y="540"/>
                        <a:pt x="362" y="540"/>
                      </a:cubicBezTo>
                      <a:cubicBezTo>
                        <a:pt x="581" y="540"/>
                        <a:pt x="713" y="279"/>
                        <a:pt x="569" y="101"/>
                      </a:cubicBezTo>
                      <a:cubicBezTo>
                        <a:pt x="515" y="35"/>
                        <a:pt x="437" y="0"/>
                        <a:pt x="3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4035250" y="4080925"/>
                  <a:ext cx="17150" cy="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0" extrusionOk="0">
                      <a:moveTo>
                        <a:pt x="345" y="0"/>
                      </a:moveTo>
                      <a:cubicBezTo>
                        <a:pt x="288" y="0"/>
                        <a:pt x="229" y="19"/>
                        <a:pt x="181" y="58"/>
                      </a:cubicBezTo>
                      <a:cubicBezTo>
                        <a:pt x="1" y="203"/>
                        <a:pt x="88" y="495"/>
                        <a:pt x="316" y="518"/>
                      </a:cubicBezTo>
                      <a:cubicBezTo>
                        <a:pt x="326" y="519"/>
                        <a:pt x="337" y="520"/>
                        <a:pt x="347" y="520"/>
                      </a:cubicBezTo>
                      <a:cubicBezTo>
                        <a:pt x="560" y="520"/>
                        <a:pt x="685" y="272"/>
                        <a:pt x="547" y="97"/>
                      </a:cubicBezTo>
                      <a:cubicBezTo>
                        <a:pt x="496" y="33"/>
                        <a:pt x="421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4022000" y="4064425"/>
                  <a:ext cx="16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2" extrusionOk="0">
                      <a:moveTo>
                        <a:pt x="334" y="0"/>
                      </a:moveTo>
                      <a:cubicBezTo>
                        <a:pt x="278" y="0"/>
                        <a:pt x="221" y="19"/>
                        <a:pt x="174" y="56"/>
                      </a:cubicBezTo>
                      <a:cubicBezTo>
                        <a:pt x="0" y="198"/>
                        <a:pt x="84" y="477"/>
                        <a:pt x="306" y="500"/>
                      </a:cubicBezTo>
                      <a:cubicBezTo>
                        <a:pt x="316" y="501"/>
                        <a:pt x="326" y="501"/>
                        <a:pt x="336" y="501"/>
                      </a:cubicBezTo>
                      <a:cubicBezTo>
                        <a:pt x="543" y="501"/>
                        <a:pt x="662" y="257"/>
                        <a:pt x="528" y="92"/>
                      </a:cubicBezTo>
                      <a:cubicBezTo>
                        <a:pt x="478" y="31"/>
                        <a:pt x="407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4008750" y="4047850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18" y="1"/>
                      </a:moveTo>
                      <a:cubicBezTo>
                        <a:pt x="265" y="1"/>
                        <a:pt x="211" y="18"/>
                        <a:pt x="167" y="54"/>
                      </a:cubicBezTo>
                      <a:cubicBezTo>
                        <a:pt x="0" y="192"/>
                        <a:pt x="81" y="459"/>
                        <a:pt x="296" y="481"/>
                      </a:cubicBezTo>
                      <a:cubicBezTo>
                        <a:pt x="305" y="482"/>
                        <a:pt x="314" y="483"/>
                        <a:pt x="323" y="483"/>
                      </a:cubicBezTo>
                      <a:cubicBezTo>
                        <a:pt x="519" y="483"/>
                        <a:pt x="637" y="249"/>
                        <a:pt x="508" y="92"/>
                      </a:cubicBezTo>
                      <a:cubicBezTo>
                        <a:pt x="460" y="32"/>
                        <a:pt x="389" y="1"/>
                        <a:pt x="3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3995475" y="4031350"/>
                  <a:ext cx="153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5" extrusionOk="0">
                      <a:moveTo>
                        <a:pt x="306" y="1"/>
                      </a:moveTo>
                      <a:cubicBezTo>
                        <a:pt x="255" y="1"/>
                        <a:pt x="204" y="17"/>
                        <a:pt x="162" y="52"/>
                      </a:cubicBezTo>
                      <a:cubicBezTo>
                        <a:pt x="1" y="184"/>
                        <a:pt x="78" y="441"/>
                        <a:pt x="284" y="463"/>
                      </a:cubicBezTo>
                      <a:cubicBezTo>
                        <a:pt x="293" y="464"/>
                        <a:pt x="302" y="465"/>
                        <a:pt x="311" y="465"/>
                      </a:cubicBezTo>
                      <a:cubicBezTo>
                        <a:pt x="500" y="465"/>
                        <a:pt x="612" y="241"/>
                        <a:pt x="489" y="87"/>
                      </a:cubicBezTo>
                      <a:cubicBezTo>
                        <a:pt x="442" y="30"/>
                        <a:pt x="374" y="1"/>
                        <a:pt x="3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3982225" y="4014800"/>
                  <a:ext cx="146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6" extrusionOk="0">
                      <a:moveTo>
                        <a:pt x="293" y="0"/>
                      </a:moveTo>
                      <a:cubicBezTo>
                        <a:pt x="243" y="0"/>
                        <a:pt x="193" y="17"/>
                        <a:pt x="152" y="52"/>
                      </a:cubicBezTo>
                      <a:cubicBezTo>
                        <a:pt x="1" y="177"/>
                        <a:pt x="75" y="425"/>
                        <a:pt x="271" y="444"/>
                      </a:cubicBezTo>
                      <a:cubicBezTo>
                        <a:pt x="280" y="445"/>
                        <a:pt x="289" y="445"/>
                        <a:pt x="297" y="445"/>
                      </a:cubicBezTo>
                      <a:cubicBezTo>
                        <a:pt x="478" y="445"/>
                        <a:pt x="586" y="231"/>
                        <a:pt x="467" y="84"/>
                      </a:cubicBezTo>
                      <a:cubicBezTo>
                        <a:pt x="423" y="29"/>
                        <a:pt x="358" y="0"/>
                        <a:pt x="2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3968900" y="3998250"/>
                  <a:ext cx="14125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30" extrusionOk="0">
                      <a:moveTo>
                        <a:pt x="284" y="1"/>
                      </a:moveTo>
                      <a:cubicBezTo>
                        <a:pt x="237" y="1"/>
                        <a:pt x="188" y="17"/>
                        <a:pt x="148" y="49"/>
                      </a:cubicBezTo>
                      <a:cubicBezTo>
                        <a:pt x="0" y="171"/>
                        <a:pt x="71" y="409"/>
                        <a:pt x="261" y="428"/>
                      </a:cubicBezTo>
                      <a:cubicBezTo>
                        <a:pt x="268" y="429"/>
                        <a:pt x="276" y="429"/>
                        <a:pt x="284" y="429"/>
                      </a:cubicBezTo>
                      <a:cubicBezTo>
                        <a:pt x="460" y="429"/>
                        <a:pt x="564" y="222"/>
                        <a:pt x="450" y="81"/>
                      </a:cubicBezTo>
                      <a:cubicBezTo>
                        <a:pt x="408" y="28"/>
                        <a:pt x="347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3955625" y="3981750"/>
                  <a:ext cx="13500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08" extrusionOk="0">
                      <a:moveTo>
                        <a:pt x="271" y="1"/>
                      </a:moveTo>
                      <a:cubicBezTo>
                        <a:pt x="226" y="1"/>
                        <a:pt x="180" y="16"/>
                        <a:pt x="142" y="47"/>
                      </a:cubicBezTo>
                      <a:cubicBezTo>
                        <a:pt x="1" y="159"/>
                        <a:pt x="68" y="390"/>
                        <a:pt x="252" y="407"/>
                      </a:cubicBezTo>
                      <a:cubicBezTo>
                        <a:pt x="259" y="407"/>
                        <a:pt x="267" y="408"/>
                        <a:pt x="275" y="408"/>
                      </a:cubicBezTo>
                      <a:cubicBezTo>
                        <a:pt x="441" y="408"/>
                        <a:pt x="539" y="211"/>
                        <a:pt x="432" y="76"/>
                      </a:cubicBezTo>
                      <a:cubicBezTo>
                        <a:pt x="390" y="26"/>
                        <a:pt x="330" y="1"/>
                        <a:pt x="2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3942375" y="3965200"/>
                  <a:ext cx="128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2" extrusionOk="0">
                      <a:moveTo>
                        <a:pt x="258" y="0"/>
                      </a:moveTo>
                      <a:cubicBezTo>
                        <a:pt x="215" y="0"/>
                        <a:pt x="172" y="14"/>
                        <a:pt x="136" y="43"/>
                      </a:cubicBezTo>
                      <a:cubicBezTo>
                        <a:pt x="1" y="153"/>
                        <a:pt x="65" y="371"/>
                        <a:pt x="238" y="390"/>
                      </a:cubicBezTo>
                      <a:cubicBezTo>
                        <a:pt x="246" y="391"/>
                        <a:pt x="254" y="392"/>
                        <a:pt x="261" y="392"/>
                      </a:cubicBezTo>
                      <a:cubicBezTo>
                        <a:pt x="421" y="392"/>
                        <a:pt x="513" y="201"/>
                        <a:pt x="409" y="72"/>
                      </a:cubicBezTo>
                      <a:cubicBezTo>
                        <a:pt x="370" y="25"/>
                        <a:pt x="314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3929125" y="3948625"/>
                  <a:ext cx="1227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4" extrusionOk="0">
                      <a:moveTo>
                        <a:pt x="247" y="1"/>
                      </a:moveTo>
                      <a:cubicBezTo>
                        <a:pt x="206" y="1"/>
                        <a:pt x="164" y="15"/>
                        <a:pt x="129" y="44"/>
                      </a:cubicBezTo>
                      <a:cubicBezTo>
                        <a:pt x="0" y="147"/>
                        <a:pt x="61" y="356"/>
                        <a:pt x="225" y="372"/>
                      </a:cubicBezTo>
                      <a:cubicBezTo>
                        <a:pt x="233" y="373"/>
                        <a:pt x="241" y="373"/>
                        <a:pt x="248" y="373"/>
                      </a:cubicBezTo>
                      <a:cubicBezTo>
                        <a:pt x="399" y="373"/>
                        <a:pt x="490" y="193"/>
                        <a:pt x="389" y="70"/>
                      </a:cubicBezTo>
                      <a:cubicBezTo>
                        <a:pt x="353" y="25"/>
                        <a:pt x="300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3915775" y="3932150"/>
                  <a:ext cx="117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" h="355" extrusionOk="0">
                      <a:moveTo>
                        <a:pt x="236" y="0"/>
                      </a:moveTo>
                      <a:cubicBezTo>
                        <a:pt x="197" y="0"/>
                        <a:pt x="158" y="14"/>
                        <a:pt x="126" y="41"/>
                      </a:cubicBezTo>
                      <a:cubicBezTo>
                        <a:pt x="1" y="138"/>
                        <a:pt x="62" y="337"/>
                        <a:pt x="216" y="353"/>
                      </a:cubicBezTo>
                      <a:cubicBezTo>
                        <a:pt x="223" y="354"/>
                        <a:pt x="229" y="354"/>
                        <a:pt x="236" y="354"/>
                      </a:cubicBezTo>
                      <a:cubicBezTo>
                        <a:pt x="382" y="354"/>
                        <a:pt x="469" y="184"/>
                        <a:pt x="374" y="67"/>
                      </a:cubicBezTo>
                      <a:cubicBezTo>
                        <a:pt x="339" y="23"/>
                        <a:pt x="288" y="0"/>
                        <a:pt x="2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3902525" y="3915625"/>
                  <a:ext cx="11100" cy="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4" extrusionOk="0">
                      <a:moveTo>
                        <a:pt x="221" y="1"/>
                      </a:moveTo>
                      <a:cubicBezTo>
                        <a:pt x="184" y="1"/>
                        <a:pt x="148" y="12"/>
                        <a:pt x="116" y="37"/>
                      </a:cubicBezTo>
                      <a:cubicBezTo>
                        <a:pt x="1" y="130"/>
                        <a:pt x="58" y="317"/>
                        <a:pt x="206" y="333"/>
                      </a:cubicBezTo>
                      <a:cubicBezTo>
                        <a:pt x="213" y="333"/>
                        <a:pt x="219" y="334"/>
                        <a:pt x="226" y="334"/>
                      </a:cubicBezTo>
                      <a:cubicBezTo>
                        <a:pt x="362" y="334"/>
                        <a:pt x="443" y="173"/>
                        <a:pt x="351" y="63"/>
                      </a:cubicBezTo>
                      <a:cubicBezTo>
                        <a:pt x="318" y="22"/>
                        <a:pt x="270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3889275" y="389910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3" y="1"/>
                      </a:moveTo>
                      <a:cubicBezTo>
                        <a:pt x="178" y="1"/>
                        <a:pt x="142" y="12"/>
                        <a:pt x="113" y="36"/>
                      </a:cubicBezTo>
                      <a:cubicBezTo>
                        <a:pt x="0" y="123"/>
                        <a:pt x="55" y="300"/>
                        <a:pt x="193" y="316"/>
                      </a:cubicBezTo>
                      <a:cubicBezTo>
                        <a:pt x="200" y="316"/>
                        <a:pt x="206" y="317"/>
                        <a:pt x="212" y="317"/>
                      </a:cubicBezTo>
                      <a:cubicBezTo>
                        <a:pt x="342" y="317"/>
                        <a:pt x="417" y="163"/>
                        <a:pt x="335" y="59"/>
                      </a:cubicBezTo>
                      <a:cubicBezTo>
                        <a:pt x="304" y="20"/>
                        <a:pt x="258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4079775" y="4099525"/>
                  <a:ext cx="183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557" extrusionOk="0">
                      <a:moveTo>
                        <a:pt x="369" y="0"/>
                      </a:moveTo>
                      <a:cubicBezTo>
                        <a:pt x="307" y="0"/>
                        <a:pt x="245" y="21"/>
                        <a:pt x="193" y="63"/>
                      </a:cubicBezTo>
                      <a:cubicBezTo>
                        <a:pt x="0" y="220"/>
                        <a:pt x="93" y="532"/>
                        <a:pt x="341" y="555"/>
                      </a:cubicBezTo>
                      <a:cubicBezTo>
                        <a:pt x="351" y="556"/>
                        <a:pt x="361" y="556"/>
                        <a:pt x="371" y="556"/>
                      </a:cubicBezTo>
                      <a:cubicBezTo>
                        <a:pt x="598" y="556"/>
                        <a:pt x="733" y="286"/>
                        <a:pt x="585" y="102"/>
                      </a:cubicBezTo>
                      <a:cubicBezTo>
                        <a:pt x="529" y="35"/>
                        <a:pt x="449" y="0"/>
                        <a:pt x="3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4066425" y="4082975"/>
                  <a:ext cx="17800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" h="540" extrusionOk="0">
                      <a:moveTo>
                        <a:pt x="356" y="1"/>
                      </a:moveTo>
                      <a:cubicBezTo>
                        <a:pt x="298" y="1"/>
                        <a:pt x="238" y="20"/>
                        <a:pt x="187" y="60"/>
                      </a:cubicBezTo>
                      <a:cubicBezTo>
                        <a:pt x="1" y="211"/>
                        <a:pt x="91" y="513"/>
                        <a:pt x="328" y="539"/>
                      </a:cubicBezTo>
                      <a:cubicBezTo>
                        <a:pt x="338" y="539"/>
                        <a:pt x="347" y="540"/>
                        <a:pt x="356" y="540"/>
                      </a:cubicBezTo>
                      <a:cubicBezTo>
                        <a:pt x="581" y="540"/>
                        <a:pt x="711" y="281"/>
                        <a:pt x="566" y="102"/>
                      </a:cubicBezTo>
                      <a:cubicBezTo>
                        <a:pt x="513" y="35"/>
                        <a:pt x="435" y="1"/>
                        <a:pt x="3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4053175" y="4066450"/>
                  <a:ext cx="17125" cy="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1" extrusionOk="0">
                      <a:moveTo>
                        <a:pt x="345" y="1"/>
                      </a:moveTo>
                      <a:cubicBezTo>
                        <a:pt x="287" y="1"/>
                        <a:pt x="229" y="20"/>
                        <a:pt x="180" y="59"/>
                      </a:cubicBezTo>
                      <a:cubicBezTo>
                        <a:pt x="0" y="203"/>
                        <a:pt x="87" y="493"/>
                        <a:pt x="315" y="518"/>
                      </a:cubicBezTo>
                      <a:cubicBezTo>
                        <a:pt x="326" y="519"/>
                        <a:pt x="336" y="520"/>
                        <a:pt x="346" y="520"/>
                      </a:cubicBezTo>
                      <a:cubicBezTo>
                        <a:pt x="559" y="520"/>
                        <a:pt x="685" y="269"/>
                        <a:pt x="547" y="97"/>
                      </a:cubicBezTo>
                      <a:cubicBezTo>
                        <a:pt x="496" y="33"/>
                        <a:pt x="421" y="1"/>
                        <a:pt x="3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4039925" y="4049875"/>
                  <a:ext cx="16575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5" extrusionOk="0">
                      <a:moveTo>
                        <a:pt x="331" y="1"/>
                      </a:moveTo>
                      <a:cubicBezTo>
                        <a:pt x="275" y="1"/>
                        <a:pt x="219" y="19"/>
                        <a:pt x="174" y="56"/>
                      </a:cubicBezTo>
                      <a:cubicBezTo>
                        <a:pt x="0" y="198"/>
                        <a:pt x="84" y="481"/>
                        <a:pt x="305" y="503"/>
                      </a:cubicBezTo>
                      <a:cubicBezTo>
                        <a:pt x="315" y="504"/>
                        <a:pt x="324" y="505"/>
                        <a:pt x="333" y="505"/>
                      </a:cubicBezTo>
                      <a:cubicBezTo>
                        <a:pt x="538" y="505"/>
                        <a:pt x="663" y="261"/>
                        <a:pt x="527" y="95"/>
                      </a:cubicBezTo>
                      <a:cubicBezTo>
                        <a:pt x="478" y="33"/>
                        <a:pt x="404" y="1"/>
                        <a:pt x="3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4026650" y="4033375"/>
                  <a:ext cx="158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4" extrusionOk="0">
                      <a:moveTo>
                        <a:pt x="320" y="1"/>
                      </a:moveTo>
                      <a:cubicBezTo>
                        <a:pt x="266" y="1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3" y="482"/>
                      </a:cubicBezTo>
                      <a:cubicBezTo>
                        <a:pt x="303" y="483"/>
                        <a:pt x="312" y="483"/>
                        <a:pt x="321" y="483"/>
                      </a:cubicBezTo>
                      <a:cubicBezTo>
                        <a:pt x="519" y="483"/>
                        <a:pt x="635" y="250"/>
                        <a:pt x="509" y="90"/>
                      </a:cubicBezTo>
                      <a:cubicBezTo>
                        <a:pt x="461" y="31"/>
                        <a:pt x="391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4013400" y="4016825"/>
                  <a:ext cx="15325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7" extrusionOk="0">
                      <a:moveTo>
                        <a:pt x="308" y="1"/>
                      </a:moveTo>
                      <a:cubicBezTo>
                        <a:pt x="256" y="1"/>
                        <a:pt x="205" y="18"/>
                        <a:pt x="161" y="54"/>
                      </a:cubicBezTo>
                      <a:cubicBezTo>
                        <a:pt x="1" y="183"/>
                        <a:pt x="78" y="443"/>
                        <a:pt x="283" y="466"/>
                      </a:cubicBezTo>
                      <a:cubicBezTo>
                        <a:pt x="291" y="467"/>
                        <a:pt x="299" y="467"/>
                        <a:pt x="307" y="467"/>
                      </a:cubicBezTo>
                      <a:cubicBezTo>
                        <a:pt x="499" y="467"/>
                        <a:pt x="613" y="241"/>
                        <a:pt x="486" y="87"/>
                      </a:cubicBezTo>
                      <a:cubicBezTo>
                        <a:pt x="440" y="30"/>
                        <a:pt x="374" y="1"/>
                        <a:pt x="3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4000075" y="4000325"/>
                  <a:ext cx="14750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6" extrusionOk="0">
                      <a:moveTo>
                        <a:pt x="295" y="0"/>
                      </a:moveTo>
                      <a:cubicBezTo>
                        <a:pt x="246" y="0"/>
                        <a:pt x="196" y="16"/>
                        <a:pt x="154" y="49"/>
                      </a:cubicBezTo>
                      <a:cubicBezTo>
                        <a:pt x="0" y="175"/>
                        <a:pt x="74" y="425"/>
                        <a:pt x="273" y="444"/>
                      </a:cubicBezTo>
                      <a:cubicBezTo>
                        <a:pt x="281" y="445"/>
                        <a:pt x="289" y="446"/>
                        <a:pt x="296" y="446"/>
                      </a:cubicBezTo>
                      <a:cubicBezTo>
                        <a:pt x="479" y="446"/>
                        <a:pt x="590" y="229"/>
                        <a:pt x="469" y="81"/>
                      </a:cubicBezTo>
                      <a:cubicBezTo>
                        <a:pt x="425" y="28"/>
                        <a:pt x="360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3986800" y="3983800"/>
                  <a:ext cx="14100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26" extrusionOk="0">
                      <a:moveTo>
                        <a:pt x="285" y="0"/>
                      </a:moveTo>
                      <a:cubicBezTo>
                        <a:pt x="237" y="0"/>
                        <a:pt x="189" y="16"/>
                        <a:pt x="149" y="48"/>
                      </a:cubicBezTo>
                      <a:cubicBezTo>
                        <a:pt x="1" y="167"/>
                        <a:pt x="72" y="405"/>
                        <a:pt x="261" y="424"/>
                      </a:cubicBezTo>
                      <a:cubicBezTo>
                        <a:pt x="270" y="425"/>
                        <a:pt x="279" y="426"/>
                        <a:pt x="288" y="426"/>
                      </a:cubicBezTo>
                      <a:cubicBezTo>
                        <a:pt x="462" y="426"/>
                        <a:pt x="564" y="221"/>
                        <a:pt x="451" y="80"/>
                      </a:cubicBezTo>
                      <a:cubicBezTo>
                        <a:pt x="409" y="27"/>
                        <a:pt x="347" y="0"/>
                        <a:pt x="2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3973550" y="3967225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69" y="1"/>
                      </a:moveTo>
                      <a:cubicBezTo>
                        <a:pt x="224" y="1"/>
                        <a:pt x="179" y="16"/>
                        <a:pt x="142" y="46"/>
                      </a:cubicBezTo>
                      <a:cubicBezTo>
                        <a:pt x="1" y="162"/>
                        <a:pt x="68" y="390"/>
                        <a:pt x="248" y="409"/>
                      </a:cubicBezTo>
                      <a:cubicBezTo>
                        <a:pt x="256" y="410"/>
                        <a:pt x="264" y="410"/>
                        <a:pt x="272" y="410"/>
                      </a:cubicBezTo>
                      <a:cubicBezTo>
                        <a:pt x="441" y="410"/>
                        <a:pt x="539" y="213"/>
                        <a:pt x="428" y="78"/>
                      </a:cubicBezTo>
                      <a:cubicBezTo>
                        <a:pt x="388" y="27"/>
                        <a:pt x="329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3960300" y="3950725"/>
                  <a:ext cx="128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2" extrusionOk="0">
                      <a:moveTo>
                        <a:pt x="257" y="1"/>
                      </a:moveTo>
                      <a:cubicBezTo>
                        <a:pt x="215" y="1"/>
                        <a:pt x="171" y="15"/>
                        <a:pt x="135" y="44"/>
                      </a:cubicBezTo>
                      <a:cubicBezTo>
                        <a:pt x="0" y="153"/>
                        <a:pt x="65" y="372"/>
                        <a:pt x="238" y="391"/>
                      </a:cubicBezTo>
                      <a:cubicBezTo>
                        <a:pt x="245" y="392"/>
                        <a:pt x="251" y="392"/>
                        <a:pt x="257" y="392"/>
                      </a:cubicBezTo>
                      <a:cubicBezTo>
                        <a:pt x="417" y="392"/>
                        <a:pt x="514" y="203"/>
                        <a:pt x="408" y="73"/>
                      </a:cubicBezTo>
                      <a:cubicBezTo>
                        <a:pt x="370" y="25"/>
                        <a:pt x="314" y="1"/>
                        <a:pt x="2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3946950" y="3934175"/>
                  <a:ext cx="123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3" extrusionOk="0">
                      <a:moveTo>
                        <a:pt x="249" y="0"/>
                      </a:moveTo>
                      <a:cubicBezTo>
                        <a:pt x="208" y="0"/>
                        <a:pt x="166" y="15"/>
                        <a:pt x="133" y="44"/>
                      </a:cubicBezTo>
                      <a:cubicBezTo>
                        <a:pt x="1" y="147"/>
                        <a:pt x="65" y="356"/>
                        <a:pt x="229" y="372"/>
                      </a:cubicBezTo>
                      <a:cubicBezTo>
                        <a:pt x="236" y="372"/>
                        <a:pt x="242" y="373"/>
                        <a:pt x="248" y="373"/>
                      </a:cubicBezTo>
                      <a:cubicBezTo>
                        <a:pt x="401" y="373"/>
                        <a:pt x="492" y="193"/>
                        <a:pt x="393" y="70"/>
                      </a:cubicBezTo>
                      <a:cubicBezTo>
                        <a:pt x="357" y="24"/>
                        <a:pt x="303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3933700" y="3917600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6" y="0"/>
                      </a:moveTo>
                      <a:cubicBezTo>
                        <a:pt x="196" y="0"/>
                        <a:pt x="156" y="14"/>
                        <a:pt x="123" y="42"/>
                      </a:cubicBezTo>
                      <a:cubicBezTo>
                        <a:pt x="1" y="138"/>
                        <a:pt x="58" y="337"/>
                        <a:pt x="216" y="353"/>
                      </a:cubicBezTo>
                      <a:cubicBezTo>
                        <a:pt x="223" y="354"/>
                        <a:pt x="229" y="354"/>
                        <a:pt x="235" y="354"/>
                      </a:cubicBezTo>
                      <a:cubicBezTo>
                        <a:pt x="381" y="354"/>
                        <a:pt x="466" y="184"/>
                        <a:pt x="373" y="67"/>
                      </a:cubicBezTo>
                      <a:cubicBezTo>
                        <a:pt x="339" y="24"/>
                        <a:pt x="287" y="0"/>
                        <a:pt x="2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3920450" y="3901125"/>
                  <a:ext cx="11000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6" extrusionOk="0">
                      <a:moveTo>
                        <a:pt x="222" y="1"/>
                      </a:moveTo>
                      <a:cubicBezTo>
                        <a:pt x="185" y="1"/>
                        <a:pt x="147" y="13"/>
                        <a:pt x="116" y="39"/>
                      </a:cubicBezTo>
                      <a:cubicBezTo>
                        <a:pt x="0" y="132"/>
                        <a:pt x="55" y="318"/>
                        <a:pt x="203" y="334"/>
                      </a:cubicBezTo>
                      <a:cubicBezTo>
                        <a:pt x="209" y="335"/>
                        <a:pt x="216" y="335"/>
                        <a:pt x="222" y="335"/>
                      </a:cubicBezTo>
                      <a:cubicBezTo>
                        <a:pt x="358" y="335"/>
                        <a:pt x="440" y="172"/>
                        <a:pt x="351" y="61"/>
                      </a:cubicBezTo>
                      <a:cubicBezTo>
                        <a:pt x="318" y="21"/>
                        <a:pt x="270" y="1"/>
                        <a:pt x="2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3907200" y="3884650"/>
                  <a:ext cx="10450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6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09" y="36"/>
                      </a:cubicBezTo>
                      <a:cubicBezTo>
                        <a:pt x="0" y="122"/>
                        <a:pt x="51" y="299"/>
                        <a:pt x="193" y="315"/>
                      </a:cubicBezTo>
                      <a:cubicBezTo>
                        <a:pt x="198" y="316"/>
                        <a:pt x="203" y="316"/>
                        <a:pt x="208" y="316"/>
                      </a:cubicBezTo>
                      <a:cubicBezTo>
                        <a:pt x="338" y="316"/>
                        <a:pt x="418" y="163"/>
                        <a:pt x="331" y="58"/>
                      </a:cubicBezTo>
                      <a:cubicBezTo>
                        <a:pt x="300" y="20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4110950" y="4101525"/>
                  <a:ext cx="18950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577" extrusionOk="0">
                      <a:moveTo>
                        <a:pt x="381" y="0"/>
                      </a:moveTo>
                      <a:cubicBezTo>
                        <a:pt x="317" y="0"/>
                        <a:pt x="252" y="22"/>
                        <a:pt x="199" y="67"/>
                      </a:cubicBezTo>
                      <a:cubicBezTo>
                        <a:pt x="0" y="227"/>
                        <a:pt x="93" y="549"/>
                        <a:pt x="350" y="574"/>
                      </a:cubicBezTo>
                      <a:cubicBezTo>
                        <a:pt x="362" y="576"/>
                        <a:pt x="374" y="576"/>
                        <a:pt x="385" y="576"/>
                      </a:cubicBezTo>
                      <a:cubicBezTo>
                        <a:pt x="618" y="576"/>
                        <a:pt x="758" y="298"/>
                        <a:pt x="604" y="108"/>
                      </a:cubicBezTo>
                      <a:cubicBezTo>
                        <a:pt x="548" y="37"/>
                        <a:pt x="465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4097600" y="4085000"/>
                  <a:ext cx="18500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559" extrusionOk="0">
                      <a:moveTo>
                        <a:pt x="369" y="1"/>
                      </a:moveTo>
                      <a:cubicBezTo>
                        <a:pt x="308" y="1"/>
                        <a:pt x="246" y="21"/>
                        <a:pt x="193" y="62"/>
                      </a:cubicBezTo>
                      <a:cubicBezTo>
                        <a:pt x="1" y="220"/>
                        <a:pt x="94" y="532"/>
                        <a:pt x="341" y="557"/>
                      </a:cubicBezTo>
                      <a:cubicBezTo>
                        <a:pt x="352" y="558"/>
                        <a:pt x="362" y="559"/>
                        <a:pt x="372" y="559"/>
                      </a:cubicBezTo>
                      <a:cubicBezTo>
                        <a:pt x="602" y="559"/>
                        <a:pt x="740" y="289"/>
                        <a:pt x="589" y="104"/>
                      </a:cubicBezTo>
                      <a:cubicBezTo>
                        <a:pt x="532" y="36"/>
                        <a:pt x="451" y="1"/>
                        <a:pt x="3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4084350" y="4068450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1"/>
                      </a:moveTo>
                      <a:cubicBezTo>
                        <a:pt x="297" y="1"/>
                        <a:pt x="237" y="21"/>
                        <a:pt x="187" y="62"/>
                      </a:cubicBezTo>
                      <a:cubicBezTo>
                        <a:pt x="0" y="213"/>
                        <a:pt x="90" y="512"/>
                        <a:pt x="328" y="538"/>
                      </a:cubicBezTo>
                      <a:cubicBezTo>
                        <a:pt x="339" y="539"/>
                        <a:pt x="349" y="540"/>
                        <a:pt x="359" y="540"/>
                      </a:cubicBezTo>
                      <a:cubicBezTo>
                        <a:pt x="582" y="540"/>
                        <a:pt x="710" y="279"/>
                        <a:pt x="566" y="101"/>
                      </a:cubicBezTo>
                      <a:cubicBezTo>
                        <a:pt x="513" y="35"/>
                        <a:pt x="435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4071100" y="4051925"/>
                  <a:ext cx="17125" cy="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0" extrusionOk="0">
                      <a:moveTo>
                        <a:pt x="345" y="0"/>
                      </a:moveTo>
                      <a:cubicBezTo>
                        <a:pt x="287" y="0"/>
                        <a:pt x="229" y="19"/>
                        <a:pt x="180" y="58"/>
                      </a:cubicBezTo>
                      <a:cubicBezTo>
                        <a:pt x="0" y="203"/>
                        <a:pt x="84" y="495"/>
                        <a:pt x="315" y="518"/>
                      </a:cubicBezTo>
                      <a:cubicBezTo>
                        <a:pt x="326" y="519"/>
                        <a:pt x="336" y="519"/>
                        <a:pt x="346" y="519"/>
                      </a:cubicBezTo>
                      <a:cubicBezTo>
                        <a:pt x="559" y="519"/>
                        <a:pt x="684" y="271"/>
                        <a:pt x="546" y="97"/>
                      </a:cubicBezTo>
                      <a:cubicBezTo>
                        <a:pt x="495" y="33"/>
                        <a:pt x="421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4057825" y="4035425"/>
                  <a:ext cx="16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5" extrusionOk="0">
                      <a:moveTo>
                        <a:pt x="331" y="0"/>
                      </a:moveTo>
                      <a:cubicBezTo>
                        <a:pt x="276" y="0"/>
                        <a:pt x="220" y="19"/>
                        <a:pt x="174" y="56"/>
                      </a:cubicBezTo>
                      <a:cubicBezTo>
                        <a:pt x="1" y="197"/>
                        <a:pt x="84" y="477"/>
                        <a:pt x="306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39" y="504"/>
                        <a:pt x="663" y="261"/>
                        <a:pt x="528" y="95"/>
                      </a:cubicBezTo>
                      <a:cubicBezTo>
                        <a:pt x="478" y="32"/>
                        <a:pt x="405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4044575" y="4018850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7" y="0"/>
                      </a:moveTo>
                      <a:cubicBezTo>
                        <a:pt x="265" y="0"/>
                        <a:pt x="212" y="18"/>
                        <a:pt x="168" y="54"/>
                      </a:cubicBezTo>
                      <a:cubicBezTo>
                        <a:pt x="1" y="192"/>
                        <a:pt x="81" y="459"/>
                        <a:pt x="293" y="481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9" y="483"/>
                        <a:pt x="634" y="249"/>
                        <a:pt x="508" y="92"/>
                      </a:cubicBezTo>
                      <a:cubicBezTo>
                        <a:pt x="459" y="32"/>
                        <a:pt x="388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4031250" y="4002350"/>
                  <a:ext cx="153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65" extrusionOk="0">
                      <a:moveTo>
                        <a:pt x="306" y="1"/>
                      </a:moveTo>
                      <a:cubicBezTo>
                        <a:pt x="255" y="1"/>
                        <a:pt x="203" y="17"/>
                        <a:pt x="161" y="52"/>
                      </a:cubicBezTo>
                      <a:cubicBezTo>
                        <a:pt x="0" y="184"/>
                        <a:pt x="77" y="444"/>
                        <a:pt x="283" y="463"/>
                      </a:cubicBezTo>
                      <a:cubicBezTo>
                        <a:pt x="292" y="464"/>
                        <a:pt x="301" y="465"/>
                        <a:pt x="310" y="465"/>
                      </a:cubicBezTo>
                      <a:cubicBezTo>
                        <a:pt x="503" y="465"/>
                        <a:pt x="614" y="241"/>
                        <a:pt x="489" y="87"/>
                      </a:cubicBezTo>
                      <a:cubicBezTo>
                        <a:pt x="443" y="30"/>
                        <a:pt x="375" y="1"/>
                        <a:pt x="3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4017975" y="3985800"/>
                  <a:ext cx="1477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9" extrusionOk="0">
                      <a:moveTo>
                        <a:pt x="296" y="0"/>
                      </a:moveTo>
                      <a:cubicBezTo>
                        <a:pt x="247" y="0"/>
                        <a:pt x="197" y="17"/>
                        <a:pt x="155" y="52"/>
                      </a:cubicBezTo>
                      <a:cubicBezTo>
                        <a:pt x="1" y="177"/>
                        <a:pt x="75" y="425"/>
                        <a:pt x="274" y="447"/>
                      </a:cubicBezTo>
                      <a:cubicBezTo>
                        <a:pt x="282" y="448"/>
                        <a:pt x="290" y="448"/>
                        <a:pt x="297" y="448"/>
                      </a:cubicBezTo>
                      <a:cubicBezTo>
                        <a:pt x="480" y="448"/>
                        <a:pt x="590" y="232"/>
                        <a:pt x="470" y="84"/>
                      </a:cubicBezTo>
                      <a:cubicBezTo>
                        <a:pt x="426" y="29"/>
                        <a:pt x="362" y="0"/>
                        <a:pt x="2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4004725" y="3969250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4" y="1"/>
                      </a:moveTo>
                      <a:cubicBezTo>
                        <a:pt x="236" y="1"/>
                        <a:pt x="189" y="16"/>
                        <a:pt x="148" y="48"/>
                      </a:cubicBezTo>
                      <a:cubicBezTo>
                        <a:pt x="1" y="171"/>
                        <a:pt x="71" y="408"/>
                        <a:pt x="261" y="428"/>
                      </a:cubicBezTo>
                      <a:cubicBezTo>
                        <a:pt x="269" y="429"/>
                        <a:pt x="277" y="429"/>
                        <a:pt x="284" y="429"/>
                      </a:cubicBezTo>
                      <a:cubicBezTo>
                        <a:pt x="460" y="429"/>
                        <a:pt x="564" y="222"/>
                        <a:pt x="450" y="81"/>
                      </a:cubicBezTo>
                      <a:cubicBezTo>
                        <a:pt x="407" y="28"/>
                        <a:pt x="345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3991475" y="3952750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1"/>
                      </a:moveTo>
                      <a:cubicBezTo>
                        <a:pt x="225" y="1"/>
                        <a:pt x="179" y="16"/>
                        <a:pt x="142" y="46"/>
                      </a:cubicBezTo>
                      <a:cubicBezTo>
                        <a:pt x="0" y="159"/>
                        <a:pt x="68" y="390"/>
                        <a:pt x="248" y="406"/>
                      </a:cubicBezTo>
                      <a:cubicBezTo>
                        <a:pt x="256" y="407"/>
                        <a:pt x="264" y="408"/>
                        <a:pt x="271" y="408"/>
                      </a:cubicBezTo>
                      <a:cubicBezTo>
                        <a:pt x="440" y="408"/>
                        <a:pt x="538" y="211"/>
                        <a:pt x="428" y="75"/>
                      </a:cubicBezTo>
                      <a:cubicBezTo>
                        <a:pt x="388" y="26"/>
                        <a:pt x="329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3978125" y="3936175"/>
                  <a:ext cx="12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3" extrusionOk="0">
                      <a:moveTo>
                        <a:pt x="260" y="1"/>
                      </a:moveTo>
                      <a:cubicBezTo>
                        <a:pt x="217" y="1"/>
                        <a:pt x="173" y="15"/>
                        <a:pt x="136" y="44"/>
                      </a:cubicBezTo>
                      <a:cubicBezTo>
                        <a:pt x="1" y="153"/>
                        <a:pt x="68" y="372"/>
                        <a:pt x="239" y="391"/>
                      </a:cubicBezTo>
                      <a:cubicBezTo>
                        <a:pt x="246" y="392"/>
                        <a:pt x="254" y="393"/>
                        <a:pt x="262" y="393"/>
                      </a:cubicBezTo>
                      <a:cubicBezTo>
                        <a:pt x="421" y="393"/>
                        <a:pt x="517" y="202"/>
                        <a:pt x="412" y="73"/>
                      </a:cubicBezTo>
                      <a:cubicBezTo>
                        <a:pt x="374" y="26"/>
                        <a:pt x="31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3964875" y="3919700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6" y="0"/>
                      </a:moveTo>
                      <a:cubicBezTo>
                        <a:pt x="205" y="0"/>
                        <a:pt x="163" y="14"/>
                        <a:pt x="129" y="41"/>
                      </a:cubicBezTo>
                      <a:cubicBezTo>
                        <a:pt x="1" y="147"/>
                        <a:pt x="65" y="353"/>
                        <a:pt x="229" y="369"/>
                      </a:cubicBezTo>
                      <a:cubicBezTo>
                        <a:pt x="236" y="370"/>
                        <a:pt x="244" y="370"/>
                        <a:pt x="252" y="370"/>
                      </a:cubicBezTo>
                      <a:cubicBezTo>
                        <a:pt x="402" y="370"/>
                        <a:pt x="491" y="193"/>
                        <a:pt x="393" y="70"/>
                      </a:cubicBezTo>
                      <a:cubicBezTo>
                        <a:pt x="356" y="24"/>
                        <a:pt x="301" y="0"/>
                        <a:pt x="2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3951625" y="3903150"/>
                  <a:ext cx="11650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4" extrusionOk="0">
                      <a:moveTo>
                        <a:pt x="234" y="0"/>
                      </a:moveTo>
                      <a:cubicBezTo>
                        <a:pt x="195" y="0"/>
                        <a:pt x="156" y="13"/>
                        <a:pt x="122" y="41"/>
                      </a:cubicBezTo>
                      <a:cubicBezTo>
                        <a:pt x="0" y="138"/>
                        <a:pt x="58" y="337"/>
                        <a:pt x="216" y="353"/>
                      </a:cubicBezTo>
                      <a:cubicBezTo>
                        <a:pt x="222" y="354"/>
                        <a:pt x="229" y="354"/>
                        <a:pt x="235" y="354"/>
                      </a:cubicBezTo>
                      <a:cubicBezTo>
                        <a:pt x="381" y="354"/>
                        <a:pt x="465" y="184"/>
                        <a:pt x="370" y="67"/>
                      </a:cubicBezTo>
                      <a:cubicBezTo>
                        <a:pt x="335" y="23"/>
                        <a:pt x="285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3938350" y="3886600"/>
                  <a:ext cx="1102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5" extrusionOk="0">
                      <a:moveTo>
                        <a:pt x="222" y="0"/>
                      </a:moveTo>
                      <a:cubicBezTo>
                        <a:pt x="185" y="0"/>
                        <a:pt x="147" y="13"/>
                        <a:pt x="117" y="38"/>
                      </a:cubicBezTo>
                      <a:cubicBezTo>
                        <a:pt x="1" y="131"/>
                        <a:pt x="56" y="318"/>
                        <a:pt x="203" y="334"/>
                      </a:cubicBezTo>
                      <a:cubicBezTo>
                        <a:pt x="210" y="334"/>
                        <a:pt x="216" y="335"/>
                        <a:pt x="223" y="335"/>
                      </a:cubicBezTo>
                      <a:cubicBezTo>
                        <a:pt x="359" y="335"/>
                        <a:pt x="440" y="174"/>
                        <a:pt x="351" y="64"/>
                      </a:cubicBezTo>
                      <a:cubicBezTo>
                        <a:pt x="318" y="22"/>
                        <a:pt x="270" y="0"/>
                        <a:pt x="2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3925100" y="387010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0" y="1"/>
                      </a:moveTo>
                      <a:cubicBezTo>
                        <a:pt x="175" y="1"/>
                        <a:pt x="139" y="12"/>
                        <a:pt x="110" y="36"/>
                      </a:cubicBezTo>
                      <a:cubicBezTo>
                        <a:pt x="1" y="123"/>
                        <a:pt x="52" y="299"/>
                        <a:pt x="190" y="315"/>
                      </a:cubicBezTo>
                      <a:cubicBezTo>
                        <a:pt x="197" y="316"/>
                        <a:pt x="203" y="317"/>
                        <a:pt x="209" y="317"/>
                      </a:cubicBezTo>
                      <a:cubicBezTo>
                        <a:pt x="340" y="317"/>
                        <a:pt x="418" y="163"/>
                        <a:pt x="332" y="58"/>
                      </a:cubicBezTo>
                      <a:cubicBezTo>
                        <a:pt x="301" y="20"/>
                        <a:pt x="256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4128775" y="4087050"/>
                  <a:ext cx="1907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77" extrusionOk="0">
                      <a:moveTo>
                        <a:pt x="384" y="0"/>
                      </a:moveTo>
                      <a:cubicBezTo>
                        <a:pt x="320" y="0"/>
                        <a:pt x="256" y="21"/>
                        <a:pt x="203" y="64"/>
                      </a:cubicBezTo>
                      <a:cubicBezTo>
                        <a:pt x="1" y="225"/>
                        <a:pt x="97" y="549"/>
                        <a:pt x="354" y="575"/>
                      </a:cubicBezTo>
                      <a:cubicBezTo>
                        <a:pt x="364" y="576"/>
                        <a:pt x="375" y="576"/>
                        <a:pt x="385" y="576"/>
                      </a:cubicBezTo>
                      <a:cubicBezTo>
                        <a:pt x="621" y="576"/>
                        <a:pt x="762" y="297"/>
                        <a:pt x="608" y="106"/>
                      </a:cubicBezTo>
                      <a:cubicBezTo>
                        <a:pt x="551" y="36"/>
                        <a:pt x="468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4115525" y="4070525"/>
                  <a:ext cx="184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557" extrusionOk="0">
                      <a:moveTo>
                        <a:pt x="370" y="0"/>
                      </a:moveTo>
                      <a:cubicBezTo>
                        <a:pt x="308" y="0"/>
                        <a:pt x="245" y="21"/>
                        <a:pt x="193" y="63"/>
                      </a:cubicBezTo>
                      <a:cubicBezTo>
                        <a:pt x="0" y="220"/>
                        <a:pt x="93" y="532"/>
                        <a:pt x="341" y="555"/>
                      </a:cubicBezTo>
                      <a:cubicBezTo>
                        <a:pt x="351" y="556"/>
                        <a:pt x="362" y="556"/>
                        <a:pt x="372" y="556"/>
                      </a:cubicBezTo>
                      <a:cubicBezTo>
                        <a:pt x="601" y="556"/>
                        <a:pt x="736" y="286"/>
                        <a:pt x="585" y="101"/>
                      </a:cubicBezTo>
                      <a:cubicBezTo>
                        <a:pt x="531" y="34"/>
                        <a:pt x="451" y="0"/>
                        <a:pt x="3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4102275" y="4053975"/>
                  <a:ext cx="17775" cy="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1" extrusionOk="0">
                      <a:moveTo>
                        <a:pt x="354" y="0"/>
                      </a:moveTo>
                      <a:cubicBezTo>
                        <a:pt x="295" y="0"/>
                        <a:pt x="236" y="20"/>
                        <a:pt x="186" y="60"/>
                      </a:cubicBezTo>
                      <a:cubicBezTo>
                        <a:pt x="0" y="211"/>
                        <a:pt x="90" y="513"/>
                        <a:pt x="328" y="538"/>
                      </a:cubicBezTo>
                      <a:cubicBezTo>
                        <a:pt x="338" y="540"/>
                        <a:pt x="348" y="540"/>
                        <a:pt x="359" y="540"/>
                      </a:cubicBezTo>
                      <a:cubicBezTo>
                        <a:pt x="578" y="540"/>
                        <a:pt x="710" y="280"/>
                        <a:pt x="566" y="101"/>
                      </a:cubicBezTo>
                      <a:cubicBezTo>
                        <a:pt x="512" y="35"/>
                        <a:pt x="434" y="0"/>
                        <a:pt x="35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4089000" y="4037400"/>
                  <a:ext cx="17150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2" extrusionOk="0">
                      <a:moveTo>
                        <a:pt x="342" y="1"/>
                      </a:moveTo>
                      <a:cubicBezTo>
                        <a:pt x="286" y="1"/>
                        <a:pt x="229" y="19"/>
                        <a:pt x="181" y="57"/>
                      </a:cubicBezTo>
                      <a:cubicBezTo>
                        <a:pt x="1" y="202"/>
                        <a:pt x="84" y="494"/>
                        <a:pt x="316" y="520"/>
                      </a:cubicBezTo>
                      <a:cubicBezTo>
                        <a:pt x="326" y="521"/>
                        <a:pt x="336" y="522"/>
                        <a:pt x="346" y="522"/>
                      </a:cubicBezTo>
                      <a:cubicBezTo>
                        <a:pt x="557" y="522"/>
                        <a:pt x="685" y="271"/>
                        <a:pt x="547" y="99"/>
                      </a:cubicBezTo>
                      <a:cubicBezTo>
                        <a:pt x="495" y="34"/>
                        <a:pt x="419" y="1"/>
                        <a:pt x="3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4075750" y="4020875"/>
                  <a:ext cx="165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" h="505" extrusionOk="0">
                      <a:moveTo>
                        <a:pt x="330" y="1"/>
                      </a:moveTo>
                      <a:cubicBezTo>
                        <a:pt x="275" y="1"/>
                        <a:pt x="220" y="19"/>
                        <a:pt x="174" y="56"/>
                      </a:cubicBezTo>
                      <a:cubicBezTo>
                        <a:pt x="0" y="198"/>
                        <a:pt x="81" y="481"/>
                        <a:pt x="306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38" y="504"/>
                        <a:pt x="660" y="261"/>
                        <a:pt x="524" y="95"/>
                      </a:cubicBezTo>
                      <a:cubicBezTo>
                        <a:pt x="475" y="33"/>
                        <a:pt x="403" y="1"/>
                        <a:pt x="33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4062500" y="4004375"/>
                  <a:ext cx="158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484" extrusionOk="0">
                      <a:moveTo>
                        <a:pt x="317" y="1"/>
                      </a:moveTo>
                      <a:cubicBezTo>
                        <a:pt x="264" y="1"/>
                        <a:pt x="210" y="18"/>
                        <a:pt x="164" y="54"/>
                      </a:cubicBezTo>
                      <a:cubicBezTo>
                        <a:pt x="0" y="189"/>
                        <a:pt x="81" y="459"/>
                        <a:pt x="293" y="482"/>
                      </a:cubicBezTo>
                      <a:cubicBezTo>
                        <a:pt x="302" y="483"/>
                        <a:pt x="311" y="483"/>
                        <a:pt x="319" y="483"/>
                      </a:cubicBezTo>
                      <a:cubicBezTo>
                        <a:pt x="516" y="483"/>
                        <a:pt x="634" y="250"/>
                        <a:pt x="505" y="90"/>
                      </a:cubicBezTo>
                      <a:cubicBezTo>
                        <a:pt x="457" y="31"/>
                        <a:pt x="388" y="1"/>
                        <a:pt x="3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4049150" y="3987825"/>
                  <a:ext cx="15400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7" extrusionOk="0">
                      <a:moveTo>
                        <a:pt x="309" y="0"/>
                      </a:moveTo>
                      <a:cubicBezTo>
                        <a:pt x="257" y="0"/>
                        <a:pt x="205" y="18"/>
                        <a:pt x="161" y="54"/>
                      </a:cubicBezTo>
                      <a:cubicBezTo>
                        <a:pt x="1" y="183"/>
                        <a:pt x="78" y="443"/>
                        <a:pt x="284" y="466"/>
                      </a:cubicBezTo>
                      <a:cubicBezTo>
                        <a:pt x="291" y="466"/>
                        <a:pt x="299" y="467"/>
                        <a:pt x="307" y="467"/>
                      </a:cubicBezTo>
                      <a:cubicBezTo>
                        <a:pt x="499" y="467"/>
                        <a:pt x="616" y="241"/>
                        <a:pt x="489" y="86"/>
                      </a:cubicBezTo>
                      <a:cubicBezTo>
                        <a:pt x="444" y="30"/>
                        <a:pt x="377" y="0"/>
                        <a:pt x="3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4035900" y="3971300"/>
                  <a:ext cx="1467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7" extrusionOk="0">
                      <a:moveTo>
                        <a:pt x="295" y="1"/>
                      </a:moveTo>
                      <a:cubicBezTo>
                        <a:pt x="246" y="1"/>
                        <a:pt x="196" y="17"/>
                        <a:pt x="155" y="50"/>
                      </a:cubicBezTo>
                      <a:cubicBezTo>
                        <a:pt x="0" y="175"/>
                        <a:pt x="74" y="426"/>
                        <a:pt x="270" y="445"/>
                      </a:cubicBezTo>
                      <a:cubicBezTo>
                        <a:pt x="278" y="446"/>
                        <a:pt x="286" y="446"/>
                        <a:pt x="294" y="446"/>
                      </a:cubicBezTo>
                      <a:cubicBezTo>
                        <a:pt x="479" y="446"/>
                        <a:pt x="587" y="230"/>
                        <a:pt x="470" y="82"/>
                      </a:cubicBezTo>
                      <a:cubicBezTo>
                        <a:pt x="426" y="29"/>
                        <a:pt x="361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4022650" y="3954750"/>
                  <a:ext cx="1410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28" extrusionOk="0">
                      <a:moveTo>
                        <a:pt x="281" y="1"/>
                      </a:moveTo>
                      <a:cubicBezTo>
                        <a:pt x="234" y="1"/>
                        <a:pt x="187" y="17"/>
                        <a:pt x="148" y="50"/>
                      </a:cubicBezTo>
                      <a:cubicBezTo>
                        <a:pt x="0" y="169"/>
                        <a:pt x="71" y="407"/>
                        <a:pt x="261" y="426"/>
                      </a:cubicBezTo>
                      <a:cubicBezTo>
                        <a:pt x="270" y="427"/>
                        <a:pt x="279" y="428"/>
                        <a:pt x="287" y="428"/>
                      </a:cubicBezTo>
                      <a:cubicBezTo>
                        <a:pt x="461" y="428"/>
                        <a:pt x="563" y="223"/>
                        <a:pt x="447" y="82"/>
                      </a:cubicBezTo>
                      <a:cubicBezTo>
                        <a:pt x="405" y="29"/>
                        <a:pt x="343" y="1"/>
                        <a:pt x="28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4009375" y="3938225"/>
                  <a:ext cx="1350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11" extrusionOk="0">
                      <a:moveTo>
                        <a:pt x="271" y="0"/>
                      </a:moveTo>
                      <a:cubicBezTo>
                        <a:pt x="225" y="0"/>
                        <a:pt x="180" y="15"/>
                        <a:pt x="142" y="46"/>
                      </a:cubicBezTo>
                      <a:cubicBezTo>
                        <a:pt x="1" y="161"/>
                        <a:pt x="68" y="390"/>
                        <a:pt x="252" y="409"/>
                      </a:cubicBezTo>
                      <a:cubicBezTo>
                        <a:pt x="259" y="410"/>
                        <a:pt x="267" y="410"/>
                        <a:pt x="275" y="410"/>
                      </a:cubicBezTo>
                      <a:cubicBezTo>
                        <a:pt x="441" y="410"/>
                        <a:pt x="539" y="213"/>
                        <a:pt x="432" y="78"/>
                      </a:cubicBezTo>
                      <a:cubicBezTo>
                        <a:pt x="391" y="27"/>
                        <a:pt x="331" y="0"/>
                        <a:pt x="2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3996050" y="3921725"/>
                  <a:ext cx="12925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2" extrusionOk="0">
                      <a:moveTo>
                        <a:pt x="259" y="0"/>
                      </a:moveTo>
                      <a:cubicBezTo>
                        <a:pt x="215" y="0"/>
                        <a:pt x="171" y="15"/>
                        <a:pt x="135" y="44"/>
                      </a:cubicBezTo>
                      <a:cubicBezTo>
                        <a:pt x="0" y="153"/>
                        <a:pt x="65" y="372"/>
                        <a:pt x="238" y="391"/>
                      </a:cubicBezTo>
                      <a:cubicBezTo>
                        <a:pt x="245" y="391"/>
                        <a:pt x="251" y="392"/>
                        <a:pt x="258" y="392"/>
                      </a:cubicBezTo>
                      <a:cubicBezTo>
                        <a:pt x="420" y="392"/>
                        <a:pt x="517" y="202"/>
                        <a:pt x="412" y="73"/>
                      </a:cubicBezTo>
                      <a:cubicBezTo>
                        <a:pt x="373" y="25"/>
                        <a:pt x="31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3982800" y="3905150"/>
                  <a:ext cx="1227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4" extrusionOk="0">
                      <a:moveTo>
                        <a:pt x="245" y="1"/>
                      </a:moveTo>
                      <a:cubicBezTo>
                        <a:pt x="204" y="1"/>
                        <a:pt x="163" y="14"/>
                        <a:pt x="129" y="42"/>
                      </a:cubicBezTo>
                      <a:cubicBezTo>
                        <a:pt x="0" y="148"/>
                        <a:pt x="61" y="353"/>
                        <a:pt x="225" y="373"/>
                      </a:cubicBezTo>
                      <a:cubicBezTo>
                        <a:pt x="232" y="373"/>
                        <a:pt x="238" y="373"/>
                        <a:pt x="245" y="373"/>
                      </a:cubicBezTo>
                      <a:cubicBezTo>
                        <a:pt x="397" y="373"/>
                        <a:pt x="491" y="194"/>
                        <a:pt x="389" y="70"/>
                      </a:cubicBezTo>
                      <a:cubicBezTo>
                        <a:pt x="352" y="24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3969525" y="3888650"/>
                  <a:ext cx="11650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3" extrusionOk="0">
                      <a:moveTo>
                        <a:pt x="232" y="1"/>
                      </a:moveTo>
                      <a:cubicBezTo>
                        <a:pt x="194" y="1"/>
                        <a:pt x="155" y="13"/>
                        <a:pt x="123" y="39"/>
                      </a:cubicBezTo>
                      <a:cubicBezTo>
                        <a:pt x="1" y="139"/>
                        <a:pt x="59" y="335"/>
                        <a:pt x="216" y="351"/>
                      </a:cubicBezTo>
                      <a:cubicBezTo>
                        <a:pt x="224" y="352"/>
                        <a:pt x="231" y="353"/>
                        <a:pt x="239" y="353"/>
                      </a:cubicBezTo>
                      <a:cubicBezTo>
                        <a:pt x="380" y="353"/>
                        <a:pt x="465" y="181"/>
                        <a:pt x="370" y="65"/>
                      </a:cubicBezTo>
                      <a:cubicBezTo>
                        <a:pt x="336" y="23"/>
                        <a:pt x="284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3956275" y="3872125"/>
                  <a:ext cx="11025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6" extrusionOk="0">
                      <a:moveTo>
                        <a:pt x="222" y="1"/>
                      </a:moveTo>
                      <a:cubicBezTo>
                        <a:pt x="185" y="1"/>
                        <a:pt x="147" y="13"/>
                        <a:pt x="116" y="38"/>
                      </a:cubicBezTo>
                      <a:cubicBezTo>
                        <a:pt x="1" y="132"/>
                        <a:pt x="55" y="318"/>
                        <a:pt x="203" y="334"/>
                      </a:cubicBezTo>
                      <a:cubicBezTo>
                        <a:pt x="210" y="335"/>
                        <a:pt x="216" y="335"/>
                        <a:pt x="222" y="335"/>
                      </a:cubicBezTo>
                      <a:cubicBezTo>
                        <a:pt x="359" y="335"/>
                        <a:pt x="440" y="172"/>
                        <a:pt x="351" y="61"/>
                      </a:cubicBezTo>
                      <a:cubicBezTo>
                        <a:pt x="318" y="21"/>
                        <a:pt x="271" y="1"/>
                        <a:pt x="2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3943025" y="3855550"/>
                  <a:ext cx="10375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17" extrusionOk="0">
                      <a:moveTo>
                        <a:pt x="209" y="1"/>
                      </a:moveTo>
                      <a:cubicBezTo>
                        <a:pt x="173" y="1"/>
                        <a:pt x="137" y="12"/>
                        <a:pt x="106" y="36"/>
                      </a:cubicBezTo>
                      <a:cubicBezTo>
                        <a:pt x="0" y="126"/>
                        <a:pt x="52" y="303"/>
                        <a:pt x="190" y="316"/>
                      </a:cubicBezTo>
                      <a:cubicBezTo>
                        <a:pt x="197" y="317"/>
                        <a:pt x="203" y="317"/>
                        <a:pt x="209" y="317"/>
                      </a:cubicBezTo>
                      <a:cubicBezTo>
                        <a:pt x="339" y="317"/>
                        <a:pt x="414" y="166"/>
                        <a:pt x="331" y="59"/>
                      </a:cubicBezTo>
                      <a:cubicBezTo>
                        <a:pt x="300" y="21"/>
                        <a:pt x="255" y="1"/>
                        <a:pt x="2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4159950" y="4089075"/>
                  <a:ext cx="1967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596" extrusionOk="0">
                      <a:moveTo>
                        <a:pt x="395" y="0"/>
                      </a:moveTo>
                      <a:cubicBezTo>
                        <a:pt x="329" y="0"/>
                        <a:pt x="263" y="22"/>
                        <a:pt x="209" y="66"/>
                      </a:cubicBezTo>
                      <a:cubicBezTo>
                        <a:pt x="0" y="234"/>
                        <a:pt x="100" y="565"/>
                        <a:pt x="364" y="593"/>
                      </a:cubicBezTo>
                      <a:cubicBezTo>
                        <a:pt x="375" y="595"/>
                        <a:pt x="387" y="595"/>
                        <a:pt x="398" y="595"/>
                      </a:cubicBezTo>
                      <a:cubicBezTo>
                        <a:pt x="641" y="595"/>
                        <a:pt x="787" y="308"/>
                        <a:pt x="627" y="111"/>
                      </a:cubicBezTo>
                      <a:cubicBezTo>
                        <a:pt x="569" y="38"/>
                        <a:pt x="482" y="0"/>
                        <a:pt x="3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4146700" y="4072525"/>
                  <a:ext cx="1902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" h="577" extrusionOk="0">
                      <a:moveTo>
                        <a:pt x="382" y="0"/>
                      </a:moveTo>
                      <a:cubicBezTo>
                        <a:pt x="318" y="0"/>
                        <a:pt x="254" y="22"/>
                        <a:pt x="199" y="66"/>
                      </a:cubicBezTo>
                      <a:cubicBezTo>
                        <a:pt x="0" y="227"/>
                        <a:pt x="97" y="548"/>
                        <a:pt x="351" y="574"/>
                      </a:cubicBezTo>
                      <a:cubicBezTo>
                        <a:pt x="362" y="575"/>
                        <a:pt x="374" y="576"/>
                        <a:pt x="385" y="576"/>
                      </a:cubicBezTo>
                      <a:cubicBezTo>
                        <a:pt x="622" y="576"/>
                        <a:pt x="761" y="298"/>
                        <a:pt x="608" y="108"/>
                      </a:cubicBezTo>
                      <a:cubicBezTo>
                        <a:pt x="549" y="37"/>
                        <a:pt x="466" y="0"/>
                        <a:pt x="3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4133425" y="4056000"/>
                  <a:ext cx="18425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9" extrusionOk="0">
                      <a:moveTo>
                        <a:pt x="368" y="1"/>
                      </a:moveTo>
                      <a:cubicBezTo>
                        <a:pt x="307" y="1"/>
                        <a:pt x="245" y="21"/>
                        <a:pt x="194" y="62"/>
                      </a:cubicBezTo>
                      <a:cubicBezTo>
                        <a:pt x="1" y="220"/>
                        <a:pt x="94" y="531"/>
                        <a:pt x="342" y="557"/>
                      </a:cubicBezTo>
                      <a:cubicBezTo>
                        <a:pt x="352" y="558"/>
                        <a:pt x="362" y="559"/>
                        <a:pt x="373" y="559"/>
                      </a:cubicBezTo>
                      <a:cubicBezTo>
                        <a:pt x="602" y="559"/>
                        <a:pt x="737" y="289"/>
                        <a:pt x="586" y="104"/>
                      </a:cubicBezTo>
                      <a:cubicBezTo>
                        <a:pt x="531" y="36"/>
                        <a:pt x="450" y="1"/>
                        <a:pt x="3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4120175" y="4039450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0"/>
                      </a:moveTo>
                      <a:cubicBezTo>
                        <a:pt x="297" y="0"/>
                        <a:pt x="237" y="20"/>
                        <a:pt x="187" y="62"/>
                      </a:cubicBezTo>
                      <a:cubicBezTo>
                        <a:pt x="1" y="213"/>
                        <a:pt x="87" y="512"/>
                        <a:pt x="328" y="538"/>
                      </a:cubicBezTo>
                      <a:cubicBezTo>
                        <a:pt x="339" y="539"/>
                        <a:pt x="349" y="539"/>
                        <a:pt x="359" y="539"/>
                      </a:cubicBezTo>
                      <a:cubicBezTo>
                        <a:pt x="579" y="539"/>
                        <a:pt x="711" y="279"/>
                        <a:pt x="566" y="101"/>
                      </a:cubicBezTo>
                      <a:cubicBezTo>
                        <a:pt x="513" y="35"/>
                        <a:pt x="436" y="0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4106925" y="4022900"/>
                  <a:ext cx="17125" cy="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1" extrusionOk="0">
                      <a:moveTo>
                        <a:pt x="345" y="1"/>
                      </a:moveTo>
                      <a:cubicBezTo>
                        <a:pt x="287" y="1"/>
                        <a:pt x="229" y="20"/>
                        <a:pt x="180" y="59"/>
                      </a:cubicBezTo>
                      <a:cubicBezTo>
                        <a:pt x="0" y="204"/>
                        <a:pt x="84" y="496"/>
                        <a:pt x="315" y="518"/>
                      </a:cubicBezTo>
                      <a:cubicBezTo>
                        <a:pt x="326" y="520"/>
                        <a:pt x="336" y="520"/>
                        <a:pt x="346" y="520"/>
                      </a:cubicBezTo>
                      <a:cubicBezTo>
                        <a:pt x="556" y="520"/>
                        <a:pt x="685" y="272"/>
                        <a:pt x="547" y="97"/>
                      </a:cubicBezTo>
                      <a:cubicBezTo>
                        <a:pt x="496" y="34"/>
                        <a:pt x="421" y="1"/>
                        <a:pt x="3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2"/>
                <p:cNvSpPr/>
                <p:nvPr/>
              </p:nvSpPr>
              <p:spPr>
                <a:xfrm>
                  <a:off x="4093575" y="4006400"/>
                  <a:ext cx="165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3" extrusionOk="0">
                      <a:moveTo>
                        <a:pt x="334" y="1"/>
                      </a:moveTo>
                      <a:cubicBezTo>
                        <a:pt x="278" y="1"/>
                        <a:pt x="222" y="19"/>
                        <a:pt x="174" y="57"/>
                      </a:cubicBezTo>
                      <a:cubicBezTo>
                        <a:pt x="1" y="198"/>
                        <a:pt x="84" y="478"/>
                        <a:pt x="309" y="500"/>
                      </a:cubicBezTo>
                      <a:cubicBezTo>
                        <a:pt x="320" y="502"/>
                        <a:pt x="330" y="502"/>
                        <a:pt x="340" y="502"/>
                      </a:cubicBezTo>
                      <a:cubicBezTo>
                        <a:pt x="543" y="502"/>
                        <a:pt x="663" y="258"/>
                        <a:pt x="528" y="92"/>
                      </a:cubicBezTo>
                      <a:cubicBezTo>
                        <a:pt x="479" y="32"/>
                        <a:pt x="407" y="1"/>
                        <a:pt x="3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2"/>
                <p:cNvSpPr/>
                <p:nvPr/>
              </p:nvSpPr>
              <p:spPr>
                <a:xfrm>
                  <a:off x="4080400" y="3989850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7" y="0"/>
                      </a:moveTo>
                      <a:cubicBezTo>
                        <a:pt x="264" y="0"/>
                        <a:pt x="210" y="18"/>
                        <a:pt x="165" y="54"/>
                      </a:cubicBezTo>
                      <a:cubicBezTo>
                        <a:pt x="1" y="192"/>
                        <a:pt x="81" y="459"/>
                        <a:pt x="293" y="481"/>
                      </a:cubicBezTo>
                      <a:cubicBezTo>
                        <a:pt x="302" y="482"/>
                        <a:pt x="311" y="482"/>
                        <a:pt x="320" y="482"/>
                      </a:cubicBezTo>
                      <a:cubicBezTo>
                        <a:pt x="517" y="482"/>
                        <a:pt x="635" y="249"/>
                        <a:pt x="505" y="92"/>
                      </a:cubicBezTo>
                      <a:cubicBezTo>
                        <a:pt x="458" y="32"/>
                        <a:pt x="388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4067075" y="3973350"/>
                  <a:ext cx="153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5" extrusionOk="0">
                      <a:moveTo>
                        <a:pt x="307" y="0"/>
                      </a:moveTo>
                      <a:cubicBezTo>
                        <a:pt x="255" y="0"/>
                        <a:pt x="204" y="17"/>
                        <a:pt x="161" y="52"/>
                      </a:cubicBezTo>
                      <a:cubicBezTo>
                        <a:pt x="0" y="183"/>
                        <a:pt x="78" y="444"/>
                        <a:pt x="283" y="463"/>
                      </a:cubicBezTo>
                      <a:cubicBezTo>
                        <a:pt x="292" y="464"/>
                        <a:pt x="301" y="464"/>
                        <a:pt x="310" y="464"/>
                      </a:cubicBezTo>
                      <a:cubicBezTo>
                        <a:pt x="500" y="464"/>
                        <a:pt x="612" y="240"/>
                        <a:pt x="489" y="87"/>
                      </a:cubicBezTo>
                      <a:cubicBezTo>
                        <a:pt x="443" y="30"/>
                        <a:pt x="375" y="0"/>
                        <a:pt x="3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4053825" y="3956800"/>
                  <a:ext cx="1467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8" extrusionOk="0">
                      <a:moveTo>
                        <a:pt x="295" y="0"/>
                      </a:moveTo>
                      <a:cubicBezTo>
                        <a:pt x="246" y="0"/>
                        <a:pt x="196" y="17"/>
                        <a:pt x="154" y="52"/>
                      </a:cubicBezTo>
                      <a:cubicBezTo>
                        <a:pt x="0" y="177"/>
                        <a:pt x="74" y="424"/>
                        <a:pt x="270" y="447"/>
                      </a:cubicBezTo>
                      <a:cubicBezTo>
                        <a:pt x="278" y="448"/>
                        <a:pt x="286" y="448"/>
                        <a:pt x="294" y="448"/>
                      </a:cubicBezTo>
                      <a:cubicBezTo>
                        <a:pt x="479" y="448"/>
                        <a:pt x="587" y="232"/>
                        <a:pt x="469" y="84"/>
                      </a:cubicBezTo>
                      <a:cubicBezTo>
                        <a:pt x="424" y="29"/>
                        <a:pt x="359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>
                  <a:off x="4040475" y="3940250"/>
                  <a:ext cx="14200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29" extrusionOk="0">
                      <a:moveTo>
                        <a:pt x="285" y="1"/>
                      </a:moveTo>
                      <a:cubicBezTo>
                        <a:pt x="238" y="1"/>
                        <a:pt x="191" y="16"/>
                        <a:pt x="152" y="48"/>
                      </a:cubicBezTo>
                      <a:cubicBezTo>
                        <a:pt x="1" y="167"/>
                        <a:pt x="71" y="408"/>
                        <a:pt x="264" y="428"/>
                      </a:cubicBezTo>
                      <a:cubicBezTo>
                        <a:pt x="272" y="428"/>
                        <a:pt x="280" y="429"/>
                        <a:pt x="287" y="429"/>
                      </a:cubicBezTo>
                      <a:cubicBezTo>
                        <a:pt x="463" y="429"/>
                        <a:pt x="568" y="222"/>
                        <a:pt x="451" y="80"/>
                      </a:cubicBezTo>
                      <a:cubicBezTo>
                        <a:pt x="409" y="28"/>
                        <a:pt x="347" y="1"/>
                        <a:pt x="2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2"/>
                <p:cNvSpPr/>
                <p:nvPr/>
              </p:nvSpPr>
              <p:spPr>
                <a:xfrm>
                  <a:off x="4027225" y="3923750"/>
                  <a:ext cx="13550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408" extrusionOk="0">
                      <a:moveTo>
                        <a:pt x="273" y="1"/>
                      </a:moveTo>
                      <a:cubicBezTo>
                        <a:pt x="227" y="1"/>
                        <a:pt x="181" y="16"/>
                        <a:pt x="142" y="46"/>
                      </a:cubicBezTo>
                      <a:cubicBezTo>
                        <a:pt x="0" y="159"/>
                        <a:pt x="68" y="390"/>
                        <a:pt x="251" y="406"/>
                      </a:cubicBezTo>
                      <a:cubicBezTo>
                        <a:pt x="259" y="407"/>
                        <a:pt x="267" y="407"/>
                        <a:pt x="274" y="407"/>
                      </a:cubicBezTo>
                      <a:cubicBezTo>
                        <a:pt x="441" y="407"/>
                        <a:pt x="542" y="210"/>
                        <a:pt x="431" y="75"/>
                      </a:cubicBezTo>
                      <a:cubicBezTo>
                        <a:pt x="391" y="26"/>
                        <a:pt x="332" y="1"/>
                        <a:pt x="2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2"/>
                <p:cNvSpPr/>
                <p:nvPr/>
              </p:nvSpPr>
              <p:spPr>
                <a:xfrm>
                  <a:off x="4013975" y="3907175"/>
                  <a:ext cx="1290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393" extrusionOk="0">
                      <a:moveTo>
                        <a:pt x="258" y="1"/>
                      </a:moveTo>
                      <a:cubicBezTo>
                        <a:pt x="215" y="1"/>
                        <a:pt x="171" y="15"/>
                        <a:pt x="135" y="44"/>
                      </a:cubicBezTo>
                      <a:cubicBezTo>
                        <a:pt x="0" y="153"/>
                        <a:pt x="64" y="372"/>
                        <a:pt x="238" y="391"/>
                      </a:cubicBezTo>
                      <a:cubicBezTo>
                        <a:pt x="246" y="392"/>
                        <a:pt x="253" y="392"/>
                        <a:pt x="261" y="392"/>
                      </a:cubicBezTo>
                      <a:cubicBezTo>
                        <a:pt x="421" y="392"/>
                        <a:pt x="516" y="202"/>
                        <a:pt x="411" y="73"/>
                      </a:cubicBezTo>
                      <a:cubicBezTo>
                        <a:pt x="373" y="25"/>
                        <a:pt x="316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2"/>
                <p:cNvSpPr/>
                <p:nvPr/>
              </p:nvSpPr>
              <p:spPr>
                <a:xfrm>
                  <a:off x="4000700" y="3890700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5" y="0"/>
                      </a:moveTo>
                      <a:cubicBezTo>
                        <a:pt x="205" y="0"/>
                        <a:pt x="164" y="14"/>
                        <a:pt x="129" y="41"/>
                      </a:cubicBezTo>
                      <a:cubicBezTo>
                        <a:pt x="1" y="147"/>
                        <a:pt x="62" y="353"/>
                        <a:pt x="226" y="369"/>
                      </a:cubicBezTo>
                      <a:cubicBezTo>
                        <a:pt x="234" y="370"/>
                        <a:pt x="242" y="370"/>
                        <a:pt x="249" y="370"/>
                      </a:cubicBezTo>
                      <a:cubicBezTo>
                        <a:pt x="402" y="370"/>
                        <a:pt x="491" y="192"/>
                        <a:pt x="390" y="70"/>
                      </a:cubicBezTo>
                      <a:cubicBezTo>
                        <a:pt x="353" y="24"/>
                        <a:pt x="299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2"/>
                <p:cNvSpPr/>
                <p:nvPr/>
              </p:nvSpPr>
              <p:spPr>
                <a:xfrm>
                  <a:off x="3987450" y="3874125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1" y="0"/>
                      </a:moveTo>
                      <a:cubicBezTo>
                        <a:pt x="192" y="0"/>
                        <a:pt x="154" y="13"/>
                        <a:pt x="123" y="39"/>
                      </a:cubicBezTo>
                      <a:cubicBezTo>
                        <a:pt x="1" y="138"/>
                        <a:pt x="58" y="338"/>
                        <a:pt x="216" y="354"/>
                      </a:cubicBezTo>
                      <a:cubicBezTo>
                        <a:pt x="222" y="354"/>
                        <a:pt x="229" y="355"/>
                        <a:pt x="235" y="355"/>
                      </a:cubicBezTo>
                      <a:cubicBezTo>
                        <a:pt x="378" y="355"/>
                        <a:pt x="466" y="185"/>
                        <a:pt x="370" y="68"/>
                      </a:cubicBezTo>
                      <a:cubicBezTo>
                        <a:pt x="335" y="23"/>
                        <a:pt x="283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2"/>
                <p:cNvSpPr/>
                <p:nvPr/>
              </p:nvSpPr>
              <p:spPr>
                <a:xfrm>
                  <a:off x="3974200" y="3857600"/>
                  <a:ext cx="110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5" extrusionOk="0">
                      <a:moveTo>
                        <a:pt x="221" y="0"/>
                      </a:moveTo>
                      <a:cubicBezTo>
                        <a:pt x="184" y="0"/>
                        <a:pt x="147" y="13"/>
                        <a:pt x="116" y="38"/>
                      </a:cubicBezTo>
                      <a:cubicBezTo>
                        <a:pt x="0" y="131"/>
                        <a:pt x="55" y="317"/>
                        <a:pt x="203" y="333"/>
                      </a:cubicBezTo>
                      <a:cubicBezTo>
                        <a:pt x="209" y="334"/>
                        <a:pt x="216" y="334"/>
                        <a:pt x="222" y="334"/>
                      </a:cubicBezTo>
                      <a:cubicBezTo>
                        <a:pt x="359" y="334"/>
                        <a:pt x="440" y="174"/>
                        <a:pt x="351" y="63"/>
                      </a:cubicBezTo>
                      <a:cubicBezTo>
                        <a:pt x="318" y="22"/>
                        <a:pt x="270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2"/>
                <p:cNvSpPr/>
                <p:nvPr/>
              </p:nvSpPr>
              <p:spPr>
                <a:xfrm>
                  <a:off x="3960850" y="384110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0" y="0"/>
                      </a:moveTo>
                      <a:cubicBezTo>
                        <a:pt x="175" y="0"/>
                        <a:pt x="139" y="12"/>
                        <a:pt x="110" y="36"/>
                      </a:cubicBezTo>
                      <a:cubicBezTo>
                        <a:pt x="1" y="123"/>
                        <a:pt x="52" y="299"/>
                        <a:pt x="194" y="315"/>
                      </a:cubicBezTo>
                      <a:cubicBezTo>
                        <a:pt x="200" y="316"/>
                        <a:pt x="207" y="316"/>
                        <a:pt x="213" y="316"/>
                      </a:cubicBezTo>
                      <a:cubicBezTo>
                        <a:pt x="343" y="316"/>
                        <a:pt x="418" y="162"/>
                        <a:pt x="335" y="58"/>
                      </a:cubicBezTo>
                      <a:cubicBezTo>
                        <a:pt x="302" y="20"/>
                        <a:pt x="256" y="0"/>
                        <a:pt x="2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2"/>
                <p:cNvSpPr/>
                <p:nvPr/>
              </p:nvSpPr>
              <p:spPr>
                <a:xfrm>
                  <a:off x="4191125" y="409110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9" y="1"/>
                      </a:moveTo>
                      <a:cubicBezTo>
                        <a:pt x="341" y="1"/>
                        <a:pt x="273" y="23"/>
                        <a:pt x="216" y="69"/>
                      </a:cubicBezTo>
                      <a:cubicBezTo>
                        <a:pt x="0" y="239"/>
                        <a:pt x="103" y="583"/>
                        <a:pt x="376" y="612"/>
                      </a:cubicBezTo>
                      <a:cubicBezTo>
                        <a:pt x="388" y="613"/>
                        <a:pt x="400" y="614"/>
                        <a:pt x="411" y="614"/>
                      </a:cubicBezTo>
                      <a:cubicBezTo>
                        <a:pt x="660" y="614"/>
                        <a:pt x="809" y="317"/>
                        <a:pt x="646" y="114"/>
                      </a:cubicBezTo>
                      <a:cubicBezTo>
                        <a:pt x="586" y="39"/>
                        <a:pt x="498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2"/>
                <p:cNvSpPr/>
                <p:nvPr/>
              </p:nvSpPr>
              <p:spPr>
                <a:xfrm>
                  <a:off x="4177875" y="4074525"/>
                  <a:ext cx="1967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596" extrusionOk="0">
                      <a:moveTo>
                        <a:pt x="393" y="1"/>
                      </a:moveTo>
                      <a:cubicBezTo>
                        <a:pt x="327" y="1"/>
                        <a:pt x="261" y="22"/>
                        <a:pt x="206" y="67"/>
                      </a:cubicBezTo>
                      <a:cubicBezTo>
                        <a:pt x="0" y="234"/>
                        <a:pt x="100" y="568"/>
                        <a:pt x="363" y="594"/>
                      </a:cubicBezTo>
                      <a:cubicBezTo>
                        <a:pt x="375" y="595"/>
                        <a:pt x="387" y="596"/>
                        <a:pt x="398" y="596"/>
                      </a:cubicBezTo>
                      <a:cubicBezTo>
                        <a:pt x="641" y="596"/>
                        <a:pt x="786" y="308"/>
                        <a:pt x="627" y="112"/>
                      </a:cubicBezTo>
                      <a:cubicBezTo>
                        <a:pt x="566" y="39"/>
                        <a:pt x="480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2"/>
                <p:cNvSpPr/>
                <p:nvPr/>
              </p:nvSpPr>
              <p:spPr>
                <a:xfrm>
                  <a:off x="4164600" y="4058025"/>
                  <a:ext cx="19075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78" extrusionOk="0">
                      <a:moveTo>
                        <a:pt x="382" y="1"/>
                      </a:moveTo>
                      <a:cubicBezTo>
                        <a:pt x="318" y="1"/>
                        <a:pt x="254" y="22"/>
                        <a:pt x="200" y="65"/>
                      </a:cubicBezTo>
                      <a:cubicBezTo>
                        <a:pt x="1" y="225"/>
                        <a:pt x="97" y="550"/>
                        <a:pt x="351" y="576"/>
                      </a:cubicBezTo>
                      <a:cubicBezTo>
                        <a:pt x="362" y="577"/>
                        <a:pt x="372" y="577"/>
                        <a:pt x="382" y="577"/>
                      </a:cubicBezTo>
                      <a:cubicBezTo>
                        <a:pt x="621" y="577"/>
                        <a:pt x="762" y="298"/>
                        <a:pt x="605" y="106"/>
                      </a:cubicBezTo>
                      <a:cubicBezTo>
                        <a:pt x="548" y="37"/>
                        <a:pt x="466" y="1"/>
                        <a:pt x="3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2"/>
                <p:cNvSpPr/>
                <p:nvPr/>
              </p:nvSpPr>
              <p:spPr>
                <a:xfrm>
                  <a:off x="4151350" y="4041500"/>
                  <a:ext cx="184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7" extrusionOk="0">
                      <a:moveTo>
                        <a:pt x="371" y="1"/>
                      </a:moveTo>
                      <a:cubicBezTo>
                        <a:pt x="308" y="1"/>
                        <a:pt x="245" y="22"/>
                        <a:pt x="193" y="64"/>
                      </a:cubicBezTo>
                      <a:cubicBezTo>
                        <a:pt x="1" y="221"/>
                        <a:pt x="94" y="533"/>
                        <a:pt x="341" y="555"/>
                      </a:cubicBezTo>
                      <a:cubicBezTo>
                        <a:pt x="352" y="556"/>
                        <a:pt x="362" y="557"/>
                        <a:pt x="372" y="557"/>
                      </a:cubicBezTo>
                      <a:cubicBezTo>
                        <a:pt x="601" y="557"/>
                        <a:pt x="736" y="287"/>
                        <a:pt x="586" y="102"/>
                      </a:cubicBezTo>
                      <a:cubicBezTo>
                        <a:pt x="531" y="35"/>
                        <a:pt x="451" y="1"/>
                        <a:pt x="3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2"/>
                <p:cNvSpPr/>
                <p:nvPr/>
              </p:nvSpPr>
              <p:spPr>
                <a:xfrm>
                  <a:off x="4138025" y="4024975"/>
                  <a:ext cx="17850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540" extrusionOk="0">
                      <a:moveTo>
                        <a:pt x="358" y="0"/>
                      </a:moveTo>
                      <a:cubicBezTo>
                        <a:pt x="299" y="0"/>
                        <a:pt x="239" y="20"/>
                        <a:pt x="190" y="59"/>
                      </a:cubicBezTo>
                      <a:cubicBezTo>
                        <a:pt x="0" y="210"/>
                        <a:pt x="90" y="513"/>
                        <a:pt x="331" y="538"/>
                      </a:cubicBezTo>
                      <a:cubicBezTo>
                        <a:pt x="342" y="539"/>
                        <a:pt x="352" y="540"/>
                        <a:pt x="362" y="540"/>
                      </a:cubicBezTo>
                      <a:cubicBezTo>
                        <a:pt x="582" y="540"/>
                        <a:pt x="713" y="279"/>
                        <a:pt x="569" y="101"/>
                      </a:cubicBezTo>
                      <a:cubicBezTo>
                        <a:pt x="516" y="35"/>
                        <a:pt x="437" y="0"/>
                        <a:pt x="3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2"/>
                <p:cNvSpPr/>
                <p:nvPr/>
              </p:nvSpPr>
              <p:spPr>
                <a:xfrm>
                  <a:off x="4124750" y="4008450"/>
                  <a:ext cx="17225" cy="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" h="520" extrusionOk="0">
                      <a:moveTo>
                        <a:pt x="346" y="0"/>
                      </a:moveTo>
                      <a:cubicBezTo>
                        <a:pt x="289" y="0"/>
                        <a:pt x="231" y="19"/>
                        <a:pt x="184" y="58"/>
                      </a:cubicBezTo>
                      <a:cubicBezTo>
                        <a:pt x="1" y="203"/>
                        <a:pt x="88" y="495"/>
                        <a:pt x="319" y="518"/>
                      </a:cubicBezTo>
                      <a:cubicBezTo>
                        <a:pt x="329" y="519"/>
                        <a:pt x="340" y="520"/>
                        <a:pt x="350" y="520"/>
                      </a:cubicBezTo>
                      <a:cubicBezTo>
                        <a:pt x="563" y="520"/>
                        <a:pt x="688" y="269"/>
                        <a:pt x="550" y="97"/>
                      </a:cubicBezTo>
                      <a:cubicBezTo>
                        <a:pt x="498" y="33"/>
                        <a:pt x="422" y="0"/>
                        <a:pt x="3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2"/>
                <p:cNvSpPr/>
                <p:nvPr/>
              </p:nvSpPr>
              <p:spPr>
                <a:xfrm>
                  <a:off x="4111500" y="3991875"/>
                  <a:ext cx="16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5" extrusionOk="0">
                      <a:moveTo>
                        <a:pt x="333" y="1"/>
                      </a:moveTo>
                      <a:cubicBezTo>
                        <a:pt x="277" y="1"/>
                        <a:pt x="221" y="19"/>
                        <a:pt x="174" y="56"/>
                      </a:cubicBezTo>
                      <a:cubicBezTo>
                        <a:pt x="1" y="198"/>
                        <a:pt x="84" y="480"/>
                        <a:pt x="306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42" y="504"/>
                        <a:pt x="663" y="261"/>
                        <a:pt x="528" y="95"/>
                      </a:cubicBezTo>
                      <a:cubicBezTo>
                        <a:pt x="478" y="33"/>
                        <a:pt x="406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2"/>
                <p:cNvSpPr/>
                <p:nvPr/>
              </p:nvSpPr>
              <p:spPr>
                <a:xfrm>
                  <a:off x="4098250" y="3975375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19" y="1"/>
                      </a:moveTo>
                      <a:cubicBezTo>
                        <a:pt x="266" y="1"/>
                        <a:pt x="212" y="18"/>
                        <a:pt x="167" y="54"/>
                      </a:cubicBezTo>
                      <a:cubicBezTo>
                        <a:pt x="0" y="189"/>
                        <a:pt x="81" y="459"/>
                        <a:pt x="296" y="482"/>
                      </a:cubicBezTo>
                      <a:cubicBezTo>
                        <a:pt x="305" y="483"/>
                        <a:pt x="314" y="483"/>
                        <a:pt x="323" y="483"/>
                      </a:cubicBezTo>
                      <a:cubicBezTo>
                        <a:pt x="519" y="483"/>
                        <a:pt x="637" y="249"/>
                        <a:pt x="508" y="90"/>
                      </a:cubicBezTo>
                      <a:cubicBezTo>
                        <a:pt x="461" y="31"/>
                        <a:pt x="390" y="1"/>
                        <a:pt x="3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2"/>
                <p:cNvSpPr/>
                <p:nvPr/>
              </p:nvSpPr>
              <p:spPr>
                <a:xfrm>
                  <a:off x="4085000" y="3958825"/>
                  <a:ext cx="15325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7" extrusionOk="0">
                      <a:moveTo>
                        <a:pt x="307" y="0"/>
                      </a:moveTo>
                      <a:cubicBezTo>
                        <a:pt x="256" y="0"/>
                        <a:pt x="204" y="18"/>
                        <a:pt x="161" y="54"/>
                      </a:cubicBezTo>
                      <a:cubicBezTo>
                        <a:pt x="0" y="183"/>
                        <a:pt x="77" y="443"/>
                        <a:pt x="283" y="465"/>
                      </a:cubicBezTo>
                      <a:cubicBezTo>
                        <a:pt x="291" y="466"/>
                        <a:pt x="299" y="467"/>
                        <a:pt x="306" y="467"/>
                      </a:cubicBezTo>
                      <a:cubicBezTo>
                        <a:pt x="498" y="467"/>
                        <a:pt x="612" y="241"/>
                        <a:pt x="489" y="86"/>
                      </a:cubicBezTo>
                      <a:cubicBezTo>
                        <a:pt x="441" y="30"/>
                        <a:pt x="375" y="0"/>
                        <a:pt x="3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2"/>
                <p:cNvSpPr/>
                <p:nvPr/>
              </p:nvSpPr>
              <p:spPr>
                <a:xfrm>
                  <a:off x="4071725" y="3942275"/>
                  <a:ext cx="147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48" extrusionOk="0">
                      <a:moveTo>
                        <a:pt x="295" y="1"/>
                      </a:moveTo>
                      <a:cubicBezTo>
                        <a:pt x="245" y="1"/>
                        <a:pt x="196" y="17"/>
                        <a:pt x="155" y="51"/>
                      </a:cubicBezTo>
                      <a:cubicBezTo>
                        <a:pt x="1" y="176"/>
                        <a:pt x="75" y="424"/>
                        <a:pt x="271" y="446"/>
                      </a:cubicBezTo>
                      <a:cubicBezTo>
                        <a:pt x="279" y="447"/>
                        <a:pt x="287" y="447"/>
                        <a:pt x="294" y="447"/>
                      </a:cubicBezTo>
                      <a:cubicBezTo>
                        <a:pt x="479" y="447"/>
                        <a:pt x="587" y="231"/>
                        <a:pt x="467" y="83"/>
                      </a:cubicBezTo>
                      <a:cubicBezTo>
                        <a:pt x="423" y="29"/>
                        <a:pt x="359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2"/>
                <p:cNvSpPr/>
                <p:nvPr/>
              </p:nvSpPr>
              <p:spPr>
                <a:xfrm>
                  <a:off x="4058400" y="3925750"/>
                  <a:ext cx="1410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28" extrusionOk="0">
                      <a:moveTo>
                        <a:pt x="283" y="1"/>
                      </a:moveTo>
                      <a:cubicBezTo>
                        <a:pt x="236" y="1"/>
                        <a:pt x="188" y="17"/>
                        <a:pt x="148" y="50"/>
                      </a:cubicBezTo>
                      <a:cubicBezTo>
                        <a:pt x="0" y="169"/>
                        <a:pt x="71" y="407"/>
                        <a:pt x="261" y="426"/>
                      </a:cubicBezTo>
                      <a:cubicBezTo>
                        <a:pt x="270" y="427"/>
                        <a:pt x="279" y="427"/>
                        <a:pt x="288" y="427"/>
                      </a:cubicBezTo>
                      <a:cubicBezTo>
                        <a:pt x="461" y="427"/>
                        <a:pt x="563" y="223"/>
                        <a:pt x="450" y="82"/>
                      </a:cubicBezTo>
                      <a:cubicBezTo>
                        <a:pt x="408" y="29"/>
                        <a:pt x="346" y="1"/>
                        <a:pt x="28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2"/>
                <p:cNvSpPr/>
                <p:nvPr/>
              </p:nvSpPr>
              <p:spPr>
                <a:xfrm>
                  <a:off x="4045150" y="3909225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70" y="0"/>
                      </a:moveTo>
                      <a:cubicBezTo>
                        <a:pt x="224" y="0"/>
                        <a:pt x="179" y="15"/>
                        <a:pt x="141" y="46"/>
                      </a:cubicBezTo>
                      <a:cubicBezTo>
                        <a:pt x="0" y="161"/>
                        <a:pt x="68" y="389"/>
                        <a:pt x="251" y="409"/>
                      </a:cubicBezTo>
                      <a:cubicBezTo>
                        <a:pt x="259" y="410"/>
                        <a:pt x="266" y="410"/>
                        <a:pt x="274" y="410"/>
                      </a:cubicBezTo>
                      <a:cubicBezTo>
                        <a:pt x="440" y="410"/>
                        <a:pt x="538" y="213"/>
                        <a:pt x="431" y="78"/>
                      </a:cubicBezTo>
                      <a:cubicBezTo>
                        <a:pt x="390" y="26"/>
                        <a:pt x="330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2"/>
                <p:cNvSpPr/>
                <p:nvPr/>
              </p:nvSpPr>
              <p:spPr>
                <a:xfrm>
                  <a:off x="4031875" y="3892725"/>
                  <a:ext cx="128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2" extrusionOk="0">
                      <a:moveTo>
                        <a:pt x="258" y="0"/>
                      </a:moveTo>
                      <a:cubicBezTo>
                        <a:pt x="215" y="0"/>
                        <a:pt x="172" y="15"/>
                        <a:pt x="136" y="44"/>
                      </a:cubicBezTo>
                      <a:cubicBezTo>
                        <a:pt x="1" y="153"/>
                        <a:pt x="65" y="371"/>
                        <a:pt x="239" y="391"/>
                      </a:cubicBezTo>
                      <a:cubicBezTo>
                        <a:pt x="245" y="391"/>
                        <a:pt x="252" y="392"/>
                        <a:pt x="258" y="392"/>
                      </a:cubicBezTo>
                      <a:cubicBezTo>
                        <a:pt x="420" y="392"/>
                        <a:pt x="514" y="202"/>
                        <a:pt x="409" y="73"/>
                      </a:cubicBezTo>
                      <a:cubicBezTo>
                        <a:pt x="371" y="25"/>
                        <a:pt x="314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2"/>
                <p:cNvSpPr/>
                <p:nvPr/>
              </p:nvSpPr>
              <p:spPr>
                <a:xfrm>
                  <a:off x="4018625" y="3876150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5" y="0"/>
                      </a:moveTo>
                      <a:cubicBezTo>
                        <a:pt x="204" y="0"/>
                        <a:pt x="163" y="14"/>
                        <a:pt x="129" y="41"/>
                      </a:cubicBezTo>
                      <a:cubicBezTo>
                        <a:pt x="1" y="147"/>
                        <a:pt x="62" y="356"/>
                        <a:pt x="225" y="372"/>
                      </a:cubicBezTo>
                      <a:cubicBezTo>
                        <a:pt x="232" y="373"/>
                        <a:pt x="239" y="373"/>
                        <a:pt x="245" y="373"/>
                      </a:cubicBezTo>
                      <a:cubicBezTo>
                        <a:pt x="398" y="373"/>
                        <a:pt x="491" y="194"/>
                        <a:pt x="389" y="70"/>
                      </a:cubicBezTo>
                      <a:cubicBezTo>
                        <a:pt x="353" y="24"/>
                        <a:pt x="299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2"/>
                <p:cNvSpPr/>
                <p:nvPr/>
              </p:nvSpPr>
              <p:spPr>
                <a:xfrm>
                  <a:off x="4005300" y="3859650"/>
                  <a:ext cx="11700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353" extrusionOk="0">
                      <a:moveTo>
                        <a:pt x="234" y="1"/>
                      </a:moveTo>
                      <a:cubicBezTo>
                        <a:pt x="195" y="1"/>
                        <a:pt x="155" y="13"/>
                        <a:pt x="122" y="39"/>
                      </a:cubicBezTo>
                      <a:cubicBezTo>
                        <a:pt x="0" y="139"/>
                        <a:pt x="61" y="335"/>
                        <a:pt x="215" y="351"/>
                      </a:cubicBezTo>
                      <a:cubicBezTo>
                        <a:pt x="223" y="352"/>
                        <a:pt x="231" y="352"/>
                        <a:pt x="238" y="352"/>
                      </a:cubicBezTo>
                      <a:cubicBezTo>
                        <a:pt x="382" y="352"/>
                        <a:pt x="468" y="181"/>
                        <a:pt x="373" y="65"/>
                      </a:cubicBezTo>
                      <a:cubicBezTo>
                        <a:pt x="338" y="23"/>
                        <a:pt x="286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2"/>
                <p:cNvSpPr/>
                <p:nvPr/>
              </p:nvSpPr>
              <p:spPr>
                <a:xfrm>
                  <a:off x="3992025" y="3843100"/>
                  <a:ext cx="11100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6" extrusionOk="0">
                      <a:moveTo>
                        <a:pt x="223" y="0"/>
                      </a:moveTo>
                      <a:cubicBezTo>
                        <a:pt x="186" y="0"/>
                        <a:pt x="148" y="13"/>
                        <a:pt x="116" y="39"/>
                      </a:cubicBezTo>
                      <a:cubicBezTo>
                        <a:pt x="1" y="133"/>
                        <a:pt x="59" y="319"/>
                        <a:pt x="206" y="335"/>
                      </a:cubicBezTo>
                      <a:cubicBezTo>
                        <a:pt x="213" y="336"/>
                        <a:pt x="219" y="336"/>
                        <a:pt x="225" y="336"/>
                      </a:cubicBezTo>
                      <a:cubicBezTo>
                        <a:pt x="362" y="336"/>
                        <a:pt x="443" y="172"/>
                        <a:pt x="351" y="62"/>
                      </a:cubicBezTo>
                      <a:cubicBezTo>
                        <a:pt x="318" y="22"/>
                        <a:pt x="271" y="0"/>
                        <a:pt x="2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2"/>
                <p:cNvSpPr/>
                <p:nvPr/>
              </p:nvSpPr>
              <p:spPr>
                <a:xfrm>
                  <a:off x="3978775" y="382655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8" y="1"/>
                      </a:moveTo>
                      <a:cubicBezTo>
                        <a:pt x="174" y="1"/>
                        <a:pt x="139" y="13"/>
                        <a:pt x="110" y="36"/>
                      </a:cubicBezTo>
                      <a:cubicBezTo>
                        <a:pt x="0" y="126"/>
                        <a:pt x="52" y="303"/>
                        <a:pt x="193" y="316"/>
                      </a:cubicBezTo>
                      <a:cubicBezTo>
                        <a:pt x="200" y="316"/>
                        <a:pt x="206" y="317"/>
                        <a:pt x="212" y="317"/>
                      </a:cubicBezTo>
                      <a:cubicBezTo>
                        <a:pt x="340" y="317"/>
                        <a:pt x="417" y="166"/>
                        <a:pt x="331" y="62"/>
                      </a:cubicBezTo>
                      <a:cubicBezTo>
                        <a:pt x="300" y="21"/>
                        <a:pt x="255" y="1"/>
                        <a:pt x="2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2"/>
                <p:cNvSpPr/>
                <p:nvPr/>
              </p:nvSpPr>
              <p:spPr>
                <a:xfrm>
                  <a:off x="4222300" y="4093100"/>
                  <a:ext cx="20875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634" extrusionOk="0">
                      <a:moveTo>
                        <a:pt x="421" y="1"/>
                      </a:moveTo>
                      <a:cubicBezTo>
                        <a:pt x="351" y="1"/>
                        <a:pt x="280" y="24"/>
                        <a:pt x="222" y="73"/>
                      </a:cubicBezTo>
                      <a:cubicBezTo>
                        <a:pt x="0" y="249"/>
                        <a:pt x="106" y="603"/>
                        <a:pt x="386" y="632"/>
                      </a:cubicBezTo>
                      <a:cubicBezTo>
                        <a:pt x="398" y="633"/>
                        <a:pt x="409" y="634"/>
                        <a:pt x="421" y="634"/>
                      </a:cubicBezTo>
                      <a:cubicBezTo>
                        <a:pt x="680" y="634"/>
                        <a:pt x="835" y="327"/>
                        <a:pt x="666" y="118"/>
                      </a:cubicBezTo>
                      <a:cubicBezTo>
                        <a:pt x="604" y="41"/>
                        <a:pt x="513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2"/>
                <p:cNvSpPr/>
                <p:nvPr/>
              </p:nvSpPr>
              <p:spPr>
                <a:xfrm>
                  <a:off x="4209050" y="4076550"/>
                  <a:ext cx="20225" cy="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" h="615" extrusionOk="0">
                      <a:moveTo>
                        <a:pt x="407" y="1"/>
                      </a:moveTo>
                      <a:cubicBezTo>
                        <a:pt x="338" y="1"/>
                        <a:pt x="269" y="23"/>
                        <a:pt x="212" y="69"/>
                      </a:cubicBezTo>
                      <a:cubicBezTo>
                        <a:pt x="0" y="243"/>
                        <a:pt x="103" y="587"/>
                        <a:pt x="376" y="612"/>
                      </a:cubicBezTo>
                      <a:cubicBezTo>
                        <a:pt x="388" y="614"/>
                        <a:pt x="399" y="614"/>
                        <a:pt x="411" y="614"/>
                      </a:cubicBezTo>
                      <a:cubicBezTo>
                        <a:pt x="660" y="614"/>
                        <a:pt x="809" y="320"/>
                        <a:pt x="646" y="114"/>
                      </a:cubicBezTo>
                      <a:cubicBezTo>
                        <a:pt x="586" y="40"/>
                        <a:pt x="497" y="1"/>
                        <a:pt x="4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2"/>
                <p:cNvSpPr/>
                <p:nvPr/>
              </p:nvSpPr>
              <p:spPr>
                <a:xfrm>
                  <a:off x="4195775" y="4060075"/>
                  <a:ext cx="1962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599" extrusionOk="0">
                      <a:moveTo>
                        <a:pt x="396" y="1"/>
                      </a:moveTo>
                      <a:cubicBezTo>
                        <a:pt x="329" y="1"/>
                        <a:pt x="262" y="23"/>
                        <a:pt x="206" y="69"/>
                      </a:cubicBezTo>
                      <a:cubicBezTo>
                        <a:pt x="1" y="233"/>
                        <a:pt x="100" y="568"/>
                        <a:pt x="364" y="597"/>
                      </a:cubicBezTo>
                      <a:cubicBezTo>
                        <a:pt x="374" y="598"/>
                        <a:pt x="385" y="598"/>
                        <a:pt x="395" y="598"/>
                      </a:cubicBezTo>
                      <a:cubicBezTo>
                        <a:pt x="640" y="598"/>
                        <a:pt x="785" y="309"/>
                        <a:pt x="624" y="111"/>
                      </a:cubicBezTo>
                      <a:cubicBezTo>
                        <a:pt x="566" y="39"/>
                        <a:pt x="481" y="1"/>
                        <a:pt x="3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2"/>
                <p:cNvSpPr/>
                <p:nvPr/>
              </p:nvSpPr>
              <p:spPr>
                <a:xfrm>
                  <a:off x="4182525" y="4043525"/>
                  <a:ext cx="1905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6" extrusionOk="0">
                      <a:moveTo>
                        <a:pt x="381" y="0"/>
                      </a:moveTo>
                      <a:cubicBezTo>
                        <a:pt x="317" y="0"/>
                        <a:pt x="253" y="22"/>
                        <a:pt x="200" y="66"/>
                      </a:cubicBezTo>
                      <a:cubicBezTo>
                        <a:pt x="1" y="227"/>
                        <a:pt x="97" y="548"/>
                        <a:pt x="351" y="574"/>
                      </a:cubicBezTo>
                      <a:cubicBezTo>
                        <a:pt x="363" y="575"/>
                        <a:pt x="374" y="576"/>
                        <a:pt x="386" y="576"/>
                      </a:cubicBezTo>
                      <a:cubicBezTo>
                        <a:pt x="622" y="576"/>
                        <a:pt x="761" y="298"/>
                        <a:pt x="605" y="108"/>
                      </a:cubicBezTo>
                      <a:cubicBezTo>
                        <a:pt x="548" y="37"/>
                        <a:pt x="465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2"/>
                <p:cNvSpPr/>
                <p:nvPr/>
              </p:nvSpPr>
              <p:spPr>
                <a:xfrm>
                  <a:off x="4169275" y="4027000"/>
                  <a:ext cx="18400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559" extrusionOk="0">
                      <a:moveTo>
                        <a:pt x="366" y="1"/>
                      </a:moveTo>
                      <a:cubicBezTo>
                        <a:pt x="305" y="1"/>
                        <a:pt x="244" y="21"/>
                        <a:pt x="193" y="62"/>
                      </a:cubicBezTo>
                      <a:cubicBezTo>
                        <a:pt x="0" y="219"/>
                        <a:pt x="93" y="531"/>
                        <a:pt x="341" y="557"/>
                      </a:cubicBezTo>
                      <a:cubicBezTo>
                        <a:pt x="351" y="558"/>
                        <a:pt x="362" y="559"/>
                        <a:pt x="372" y="559"/>
                      </a:cubicBezTo>
                      <a:cubicBezTo>
                        <a:pt x="601" y="559"/>
                        <a:pt x="736" y="288"/>
                        <a:pt x="585" y="104"/>
                      </a:cubicBezTo>
                      <a:cubicBezTo>
                        <a:pt x="528" y="36"/>
                        <a:pt x="447" y="1"/>
                        <a:pt x="36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2"/>
                <p:cNvSpPr/>
                <p:nvPr/>
              </p:nvSpPr>
              <p:spPr>
                <a:xfrm>
                  <a:off x="4155925" y="4010450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9" y="0"/>
                      </a:moveTo>
                      <a:cubicBezTo>
                        <a:pt x="300" y="0"/>
                        <a:pt x="240" y="20"/>
                        <a:pt x="190" y="62"/>
                      </a:cubicBezTo>
                      <a:cubicBezTo>
                        <a:pt x="1" y="210"/>
                        <a:pt x="91" y="512"/>
                        <a:pt x="329" y="538"/>
                      </a:cubicBezTo>
                      <a:cubicBezTo>
                        <a:pt x="339" y="539"/>
                        <a:pt x="350" y="539"/>
                        <a:pt x="360" y="539"/>
                      </a:cubicBezTo>
                      <a:cubicBezTo>
                        <a:pt x="582" y="539"/>
                        <a:pt x="711" y="279"/>
                        <a:pt x="570" y="101"/>
                      </a:cubicBezTo>
                      <a:cubicBezTo>
                        <a:pt x="515" y="35"/>
                        <a:pt x="437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2"/>
                <p:cNvSpPr/>
                <p:nvPr/>
              </p:nvSpPr>
              <p:spPr>
                <a:xfrm>
                  <a:off x="4142675" y="3993875"/>
                  <a:ext cx="17125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2" extrusionOk="0">
                      <a:moveTo>
                        <a:pt x="344" y="0"/>
                      </a:moveTo>
                      <a:cubicBezTo>
                        <a:pt x="287" y="0"/>
                        <a:pt x="229" y="20"/>
                        <a:pt x="180" y="60"/>
                      </a:cubicBezTo>
                      <a:cubicBezTo>
                        <a:pt x="1" y="204"/>
                        <a:pt x="87" y="494"/>
                        <a:pt x="315" y="519"/>
                      </a:cubicBezTo>
                      <a:cubicBezTo>
                        <a:pt x="326" y="520"/>
                        <a:pt x="336" y="521"/>
                        <a:pt x="346" y="521"/>
                      </a:cubicBezTo>
                      <a:cubicBezTo>
                        <a:pt x="559" y="521"/>
                        <a:pt x="685" y="270"/>
                        <a:pt x="547" y="98"/>
                      </a:cubicBezTo>
                      <a:cubicBezTo>
                        <a:pt x="496" y="34"/>
                        <a:pt x="420" y="0"/>
                        <a:pt x="3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2"/>
                <p:cNvSpPr/>
                <p:nvPr/>
              </p:nvSpPr>
              <p:spPr>
                <a:xfrm>
                  <a:off x="4129425" y="3977400"/>
                  <a:ext cx="16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2" extrusionOk="0">
                      <a:moveTo>
                        <a:pt x="333" y="1"/>
                      </a:moveTo>
                      <a:cubicBezTo>
                        <a:pt x="278" y="1"/>
                        <a:pt x="221" y="19"/>
                        <a:pt x="174" y="57"/>
                      </a:cubicBezTo>
                      <a:cubicBezTo>
                        <a:pt x="0" y="198"/>
                        <a:pt x="84" y="478"/>
                        <a:pt x="306" y="500"/>
                      </a:cubicBezTo>
                      <a:cubicBezTo>
                        <a:pt x="316" y="501"/>
                        <a:pt x="326" y="502"/>
                        <a:pt x="336" y="502"/>
                      </a:cubicBezTo>
                      <a:cubicBezTo>
                        <a:pt x="540" y="502"/>
                        <a:pt x="662" y="258"/>
                        <a:pt x="527" y="92"/>
                      </a:cubicBezTo>
                      <a:cubicBezTo>
                        <a:pt x="478" y="32"/>
                        <a:pt x="406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2"/>
                <p:cNvSpPr/>
                <p:nvPr/>
              </p:nvSpPr>
              <p:spPr>
                <a:xfrm>
                  <a:off x="4116150" y="3960850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9" y="0"/>
                      </a:moveTo>
                      <a:cubicBezTo>
                        <a:pt x="266" y="0"/>
                        <a:pt x="212" y="18"/>
                        <a:pt x="168" y="53"/>
                      </a:cubicBezTo>
                      <a:cubicBezTo>
                        <a:pt x="1" y="188"/>
                        <a:pt x="81" y="458"/>
                        <a:pt x="293" y="481"/>
                      </a:cubicBezTo>
                      <a:cubicBezTo>
                        <a:pt x="303" y="482"/>
                        <a:pt x="312" y="482"/>
                        <a:pt x="321" y="482"/>
                      </a:cubicBezTo>
                      <a:cubicBezTo>
                        <a:pt x="520" y="482"/>
                        <a:pt x="635" y="249"/>
                        <a:pt x="509" y="92"/>
                      </a:cubicBezTo>
                      <a:cubicBezTo>
                        <a:pt x="461" y="31"/>
                        <a:pt x="390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2"/>
                <p:cNvSpPr/>
                <p:nvPr/>
              </p:nvSpPr>
              <p:spPr>
                <a:xfrm>
                  <a:off x="4102900" y="3944350"/>
                  <a:ext cx="153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5" extrusionOk="0">
                      <a:moveTo>
                        <a:pt x="306" y="0"/>
                      </a:moveTo>
                      <a:cubicBezTo>
                        <a:pt x="255" y="0"/>
                        <a:pt x="204" y="17"/>
                        <a:pt x="161" y="51"/>
                      </a:cubicBezTo>
                      <a:cubicBezTo>
                        <a:pt x="1" y="183"/>
                        <a:pt x="78" y="444"/>
                        <a:pt x="284" y="463"/>
                      </a:cubicBezTo>
                      <a:cubicBezTo>
                        <a:pt x="293" y="464"/>
                        <a:pt x="302" y="464"/>
                        <a:pt x="311" y="464"/>
                      </a:cubicBezTo>
                      <a:cubicBezTo>
                        <a:pt x="500" y="464"/>
                        <a:pt x="612" y="240"/>
                        <a:pt x="486" y="87"/>
                      </a:cubicBezTo>
                      <a:cubicBezTo>
                        <a:pt x="440" y="30"/>
                        <a:pt x="373" y="0"/>
                        <a:pt x="3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2"/>
                <p:cNvSpPr/>
                <p:nvPr/>
              </p:nvSpPr>
              <p:spPr>
                <a:xfrm>
                  <a:off x="4089575" y="3927775"/>
                  <a:ext cx="147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9" extrusionOk="0">
                      <a:moveTo>
                        <a:pt x="296" y="1"/>
                      </a:moveTo>
                      <a:cubicBezTo>
                        <a:pt x="246" y="1"/>
                        <a:pt x="196" y="18"/>
                        <a:pt x="154" y="52"/>
                      </a:cubicBezTo>
                      <a:cubicBezTo>
                        <a:pt x="0" y="178"/>
                        <a:pt x="74" y="425"/>
                        <a:pt x="273" y="448"/>
                      </a:cubicBezTo>
                      <a:cubicBezTo>
                        <a:pt x="281" y="448"/>
                        <a:pt x="289" y="449"/>
                        <a:pt x="297" y="449"/>
                      </a:cubicBezTo>
                      <a:cubicBezTo>
                        <a:pt x="479" y="449"/>
                        <a:pt x="590" y="233"/>
                        <a:pt x="469" y="85"/>
                      </a:cubicBezTo>
                      <a:cubicBezTo>
                        <a:pt x="426" y="30"/>
                        <a:pt x="361" y="1"/>
                        <a:pt x="2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2"/>
                <p:cNvSpPr/>
                <p:nvPr/>
              </p:nvSpPr>
              <p:spPr>
                <a:xfrm>
                  <a:off x="4076300" y="3911250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5" y="0"/>
                      </a:moveTo>
                      <a:cubicBezTo>
                        <a:pt x="237" y="0"/>
                        <a:pt x="189" y="16"/>
                        <a:pt x="149" y="48"/>
                      </a:cubicBezTo>
                      <a:cubicBezTo>
                        <a:pt x="1" y="167"/>
                        <a:pt x="72" y="408"/>
                        <a:pt x="261" y="427"/>
                      </a:cubicBezTo>
                      <a:cubicBezTo>
                        <a:pt x="269" y="428"/>
                        <a:pt x="277" y="429"/>
                        <a:pt x="285" y="429"/>
                      </a:cubicBezTo>
                      <a:cubicBezTo>
                        <a:pt x="460" y="429"/>
                        <a:pt x="565" y="222"/>
                        <a:pt x="451" y="80"/>
                      </a:cubicBezTo>
                      <a:cubicBezTo>
                        <a:pt x="409" y="27"/>
                        <a:pt x="347" y="0"/>
                        <a:pt x="2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2"/>
                <p:cNvSpPr/>
                <p:nvPr/>
              </p:nvSpPr>
              <p:spPr>
                <a:xfrm>
                  <a:off x="4063050" y="3894750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1" y="1"/>
                      </a:moveTo>
                      <a:cubicBezTo>
                        <a:pt x="225" y="1"/>
                        <a:pt x="180" y="15"/>
                        <a:pt x="142" y="46"/>
                      </a:cubicBezTo>
                      <a:cubicBezTo>
                        <a:pt x="1" y="159"/>
                        <a:pt x="68" y="390"/>
                        <a:pt x="248" y="406"/>
                      </a:cubicBezTo>
                      <a:cubicBezTo>
                        <a:pt x="256" y="407"/>
                        <a:pt x="264" y="407"/>
                        <a:pt x="272" y="407"/>
                      </a:cubicBezTo>
                      <a:cubicBezTo>
                        <a:pt x="441" y="407"/>
                        <a:pt x="539" y="210"/>
                        <a:pt x="431" y="75"/>
                      </a:cubicBezTo>
                      <a:cubicBezTo>
                        <a:pt x="390" y="26"/>
                        <a:pt x="330" y="1"/>
                        <a:pt x="2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2"/>
                <p:cNvSpPr/>
                <p:nvPr/>
              </p:nvSpPr>
              <p:spPr>
                <a:xfrm>
                  <a:off x="4049800" y="3878175"/>
                  <a:ext cx="128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93" extrusionOk="0">
                      <a:moveTo>
                        <a:pt x="258" y="1"/>
                      </a:moveTo>
                      <a:cubicBezTo>
                        <a:pt x="215" y="1"/>
                        <a:pt x="171" y="15"/>
                        <a:pt x="135" y="44"/>
                      </a:cubicBezTo>
                      <a:cubicBezTo>
                        <a:pt x="0" y="153"/>
                        <a:pt x="65" y="372"/>
                        <a:pt x="238" y="391"/>
                      </a:cubicBezTo>
                      <a:cubicBezTo>
                        <a:pt x="246" y="392"/>
                        <a:pt x="253" y="392"/>
                        <a:pt x="261" y="392"/>
                      </a:cubicBezTo>
                      <a:cubicBezTo>
                        <a:pt x="418" y="392"/>
                        <a:pt x="513" y="202"/>
                        <a:pt x="409" y="73"/>
                      </a:cubicBezTo>
                      <a:cubicBezTo>
                        <a:pt x="370" y="25"/>
                        <a:pt x="314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2"/>
                <p:cNvSpPr/>
                <p:nvPr/>
              </p:nvSpPr>
              <p:spPr>
                <a:xfrm>
                  <a:off x="4036450" y="386167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7" y="1"/>
                      </a:moveTo>
                      <a:cubicBezTo>
                        <a:pt x="205" y="1"/>
                        <a:pt x="164" y="14"/>
                        <a:pt x="130" y="42"/>
                      </a:cubicBezTo>
                      <a:cubicBezTo>
                        <a:pt x="1" y="145"/>
                        <a:pt x="65" y="354"/>
                        <a:pt x="229" y="373"/>
                      </a:cubicBezTo>
                      <a:cubicBezTo>
                        <a:pt x="236" y="374"/>
                        <a:pt x="242" y="374"/>
                        <a:pt x="249" y="374"/>
                      </a:cubicBezTo>
                      <a:cubicBezTo>
                        <a:pt x="401" y="374"/>
                        <a:pt x="492" y="194"/>
                        <a:pt x="393" y="71"/>
                      </a:cubicBezTo>
                      <a:cubicBezTo>
                        <a:pt x="356" y="25"/>
                        <a:pt x="302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2"/>
                <p:cNvSpPr/>
                <p:nvPr/>
              </p:nvSpPr>
              <p:spPr>
                <a:xfrm>
                  <a:off x="4023200" y="3845125"/>
                  <a:ext cx="11725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355" extrusionOk="0">
                      <a:moveTo>
                        <a:pt x="234" y="0"/>
                      </a:moveTo>
                      <a:cubicBezTo>
                        <a:pt x="195" y="0"/>
                        <a:pt x="156" y="13"/>
                        <a:pt x="123" y="39"/>
                      </a:cubicBezTo>
                      <a:cubicBezTo>
                        <a:pt x="1" y="138"/>
                        <a:pt x="59" y="338"/>
                        <a:pt x="216" y="354"/>
                      </a:cubicBezTo>
                      <a:cubicBezTo>
                        <a:pt x="223" y="354"/>
                        <a:pt x="229" y="355"/>
                        <a:pt x="236" y="355"/>
                      </a:cubicBezTo>
                      <a:cubicBezTo>
                        <a:pt x="382" y="355"/>
                        <a:pt x="469" y="185"/>
                        <a:pt x="373" y="68"/>
                      </a:cubicBezTo>
                      <a:cubicBezTo>
                        <a:pt x="338" y="23"/>
                        <a:pt x="286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2"/>
                <p:cNvSpPr/>
                <p:nvPr/>
              </p:nvSpPr>
              <p:spPr>
                <a:xfrm>
                  <a:off x="4009950" y="3828600"/>
                  <a:ext cx="11100" cy="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8" extrusionOk="0">
                      <a:moveTo>
                        <a:pt x="221" y="0"/>
                      </a:moveTo>
                      <a:cubicBezTo>
                        <a:pt x="184" y="0"/>
                        <a:pt x="147" y="13"/>
                        <a:pt x="116" y="38"/>
                      </a:cubicBezTo>
                      <a:cubicBezTo>
                        <a:pt x="0" y="131"/>
                        <a:pt x="55" y="320"/>
                        <a:pt x="203" y="337"/>
                      </a:cubicBezTo>
                      <a:cubicBezTo>
                        <a:pt x="208" y="337"/>
                        <a:pt x="214" y="337"/>
                        <a:pt x="219" y="337"/>
                      </a:cubicBezTo>
                      <a:cubicBezTo>
                        <a:pt x="360" y="337"/>
                        <a:pt x="444" y="175"/>
                        <a:pt x="351" y="63"/>
                      </a:cubicBezTo>
                      <a:cubicBezTo>
                        <a:pt x="318" y="21"/>
                        <a:pt x="270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2"/>
                <p:cNvSpPr/>
                <p:nvPr/>
              </p:nvSpPr>
              <p:spPr>
                <a:xfrm>
                  <a:off x="3996700" y="381210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09" y="36"/>
                      </a:cubicBezTo>
                      <a:cubicBezTo>
                        <a:pt x="0" y="122"/>
                        <a:pt x="52" y="299"/>
                        <a:pt x="193" y="315"/>
                      </a:cubicBezTo>
                      <a:cubicBezTo>
                        <a:pt x="199" y="316"/>
                        <a:pt x="206" y="316"/>
                        <a:pt x="212" y="316"/>
                      </a:cubicBezTo>
                      <a:cubicBezTo>
                        <a:pt x="339" y="316"/>
                        <a:pt x="417" y="162"/>
                        <a:pt x="331" y="58"/>
                      </a:cubicBezTo>
                      <a:cubicBezTo>
                        <a:pt x="300" y="20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2"/>
                <p:cNvSpPr/>
                <p:nvPr/>
              </p:nvSpPr>
              <p:spPr>
                <a:xfrm>
                  <a:off x="4253550" y="4095175"/>
                  <a:ext cx="21450" cy="1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654" extrusionOk="0">
                      <a:moveTo>
                        <a:pt x="430" y="0"/>
                      </a:moveTo>
                      <a:cubicBezTo>
                        <a:pt x="358" y="0"/>
                        <a:pt x="285" y="24"/>
                        <a:pt x="225" y="73"/>
                      </a:cubicBezTo>
                      <a:cubicBezTo>
                        <a:pt x="0" y="256"/>
                        <a:pt x="110" y="623"/>
                        <a:pt x="399" y="652"/>
                      </a:cubicBezTo>
                      <a:cubicBezTo>
                        <a:pt x="411" y="653"/>
                        <a:pt x="422" y="653"/>
                        <a:pt x="433" y="653"/>
                      </a:cubicBezTo>
                      <a:cubicBezTo>
                        <a:pt x="699" y="653"/>
                        <a:pt x="858" y="334"/>
                        <a:pt x="682" y="121"/>
                      </a:cubicBezTo>
                      <a:cubicBezTo>
                        <a:pt x="618" y="41"/>
                        <a:pt x="525" y="0"/>
                        <a:pt x="4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"/>
                <p:cNvSpPr/>
                <p:nvPr/>
              </p:nvSpPr>
              <p:spPr>
                <a:xfrm>
                  <a:off x="4240225" y="4078600"/>
                  <a:ext cx="20850" cy="1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633" extrusionOk="0">
                      <a:moveTo>
                        <a:pt x="420" y="0"/>
                      </a:moveTo>
                      <a:cubicBezTo>
                        <a:pt x="349" y="0"/>
                        <a:pt x="278" y="24"/>
                        <a:pt x="219" y="71"/>
                      </a:cubicBezTo>
                      <a:cubicBezTo>
                        <a:pt x="0" y="248"/>
                        <a:pt x="106" y="601"/>
                        <a:pt x="386" y="630"/>
                      </a:cubicBezTo>
                      <a:cubicBezTo>
                        <a:pt x="399" y="632"/>
                        <a:pt x="411" y="632"/>
                        <a:pt x="424" y="632"/>
                      </a:cubicBezTo>
                      <a:cubicBezTo>
                        <a:pt x="681" y="632"/>
                        <a:pt x="834" y="327"/>
                        <a:pt x="665" y="119"/>
                      </a:cubicBezTo>
                      <a:cubicBezTo>
                        <a:pt x="603" y="41"/>
                        <a:pt x="512" y="0"/>
                        <a:pt x="4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2"/>
                <p:cNvSpPr/>
                <p:nvPr/>
              </p:nvSpPr>
              <p:spPr>
                <a:xfrm>
                  <a:off x="4226950" y="406210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7" y="1"/>
                      </a:moveTo>
                      <a:cubicBezTo>
                        <a:pt x="339" y="1"/>
                        <a:pt x="270" y="23"/>
                        <a:pt x="213" y="69"/>
                      </a:cubicBezTo>
                      <a:cubicBezTo>
                        <a:pt x="1" y="239"/>
                        <a:pt x="104" y="583"/>
                        <a:pt x="377" y="612"/>
                      </a:cubicBezTo>
                      <a:cubicBezTo>
                        <a:pt x="388" y="613"/>
                        <a:pt x="400" y="614"/>
                        <a:pt x="411" y="614"/>
                      </a:cubicBezTo>
                      <a:cubicBezTo>
                        <a:pt x="661" y="614"/>
                        <a:pt x="810" y="317"/>
                        <a:pt x="647" y="114"/>
                      </a:cubicBezTo>
                      <a:cubicBezTo>
                        <a:pt x="587" y="39"/>
                        <a:pt x="497" y="1"/>
                        <a:pt x="4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2"/>
                <p:cNvSpPr/>
                <p:nvPr/>
              </p:nvSpPr>
              <p:spPr>
                <a:xfrm>
                  <a:off x="4213700" y="4045525"/>
                  <a:ext cx="196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" h="596" extrusionOk="0">
                      <a:moveTo>
                        <a:pt x="393" y="1"/>
                      </a:moveTo>
                      <a:cubicBezTo>
                        <a:pt x="328" y="1"/>
                        <a:pt x="262" y="22"/>
                        <a:pt x="206" y="67"/>
                      </a:cubicBezTo>
                      <a:cubicBezTo>
                        <a:pt x="0" y="234"/>
                        <a:pt x="100" y="568"/>
                        <a:pt x="364" y="594"/>
                      </a:cubicBezTo>
                      <a:cubicBezTo>
                        <a:pt x="375" y="595"/>
                        <a:pt x="387" y="596"/>
                        <a:pt x="398" y="596"/>
                      </a:cubicBezTo>
                      <a:cubicBezTo>
                        <a:pt x="641" y="596"/>
                        <a:pt x="784" y="308"/>
                        <a:pt x="624" y="112"/>
                      </a:cubicBezTo>
                      <a:cubicBezTo>
                        <a:pt x="565" y="38"/>
                        <a:pt x="480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2"/>
                <p:cNvSpPr/>
                <p:nvPr/>
              </p:nvSpPr>
              <p:spPr>
                <a:xfrm>
                  <a:off x="4200450" y="4029050"/>
                  <a:ext cx="18950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577" extrusionOk="0">
                      <a:moveTo>
                        <a:pt x="381" y="1"/>
                      </a:moveTo>
                      <a:cubicBezTo>
                        <a:pt x="317" y="1"/>
                        <a:pt x="252" y="22"/>
                        <a:pt x="199" y="67"/>
                      </a:cubicBezTo>
                      <a:cubicBezTo>
                        <a:pt x="0" y="227"/>
                        <a:pt x="97" y="549"/>
                        <a:pt x="351" y="575"/>
                      </a:cubicBezTo>
                      <a:cubicBezTo>
                        <a:pt x="362" y="576"/>
                        <a:pt x="374" y="577"/>
                        <a:pt x="385" y="577"/>
                      </a:cubicBezTo>
                      <a:cubicBezTo>
                        <a:pt x="621" y="577"/>
                        <a:pt x="758" y="299"/>
                        <a:pt x="604" y="109"/>
                      </a:cubicBezTo>
                      <a:cubicBezTo>
                        <a:pt x="548" y="38"/>
                        <a:pt x="465" y="1"/>
                        <a:pt x="38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2"/>
                <p:cNvSpPr/>
                <p:nvPr/>
              </p:nvSpPr>
              <p:spPr>
                <a:xfrm>
                  <a:off x="4187175" y="4012500"/>
                  <a:ext cx="18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557" extrusionOk="0">
                      <a:moveTo>
                        <a:pt x="370" y="1"/>
                      </a:moveTo>
                      <a:cubicBezTo>
                        <a:pt x="308" y="1"/>
                        <a:pt x="246" y="21"/>
                        <a:pt x="194" y="64"/>
                      </a:cubicBezTo>
                      <a:cubicBezTo>
                        <a:pt x="1" y="221"/>
                        <a:pt x="94" y="533"/>
                        <a:pt x="338" y="555"/>
                      </a:cubicBezTo>
                      <a:cubicBezTo>
                        <a:pt x="349" y="556"/>
                        <a:pt x="359" y="557"/>
                        <a:pt x="369" y="557"/>
                      </a:cubicBezTo>
                      <a:cubicBezTo>
                        <a:pt x="598" y="557"/>
                        <a:pt x="734" y="287"/>
                        <a:pt x="586" y="102"/>
                      </a:cubicBezTo>
                      <a:cubicBezTo>
                        <a:pt x="530" y="35"/>
                        <a:pt x="450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2"/>
                <p:cNvSpPr/>
                <p:nvPr/>
              </p:nvSpPr>
              <p:spPr>
                <a:xfrm>
                  <a:off x="4173850" y="3995950"/>
                  <a:ext cx="17775" cy="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1" extrusionOk="0">
                      <a:moveTo>
                        <a:pt x="357" y="0"/>
                      </a:moveTo>
                      <a:cubicBezTo>
                        <a:pt x="297" y="0"/>
                        <a:pt x="237" y="20"/>
                        <a:pt x="187" y="60"/>
                      </a:cubicBezTo>
                      <a:cubicBezTo>
                        <a:pt x="0" y="211"/>
                        <a:pt x="90" y="513"/>
                        <a:pt x="328" y="539"/>
                      </a:cubicBezTo>
                      <a:cubicBezTo>
                        <a:pt x="339" y="540"/>
                        <a:pt x="349" y="541"/>
                        <a:pt x="359" y="541"/>
                      </a:cubicBezTo>
                      <a:cubicBezTo>
                        <a:pt x="582" y="541"/>
                        <a:pt x="711" y="280"/>
                        <a:pt x="566" y="102"/>
                      </a:cubicBezTo>
                      <a:cubicBezTo>
                        <a:pt x="513" y="35"/>
                        <a:pt x="435" y="0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"/>
                <p:cNvSpPr/>
                <p:nvPr/>
              </p:nvSpPr>
              <p:spPr>
                <a:xfrm>
                  <a:off x="4160600" y="3979400"/>
                  <a:ext cx="17125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2" extrusionOk="0">
                      <a:moveTo>
                        <a:pt x="342" y="0"/>
                      </a:moveTo>
                      <a:cubicBezTo>
                        <a:pt x="285" y="0"/>
                        <a:pt x="228" y="19"/>
                        <a:pt x="180" y="57"/>
                      </a:cubicBezTo>
                      <a:cubicBezTo>
                        <a:pt x="0" y="202"/>
                        <a:pt x="84" y="494"/>
                        <a:pt x="315" y="520"/>
                      </a:cubicBezTo>
                      <a:cubicBezTo>
                        <a:pt x="326" y="521"/>
                        <a:pt x="336" y="522"/>
                        <a:pt x="346" y="522"/>
                      </a:cubicBezTo>
                      <a:cubicBezTo>
                        <a:pt x="559" y="522"/>
                        <a:pt x="685" y="271"/>
                        <a:pt x="547" y="99"/>
                      </a:cubicBezTo>
                      <a:cubicBezTo>
                        <a:pt x="495" y="34"/>
                        <a:pt x="419" y="0"/>
                        <a:pt x="3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"/>
                <p:cNvSpPr/>
                <p:nvPr/>
              </p:nvSpPr>
              <p:spPr>
                <a:xfrm>
                  <a:off x="4147325" y="3962875"/>
                  <a:ext cx="16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5" extrusionOk="0">
                      <a:moveTo>
                        <a:pt x="332" y="0"/>
                      </a:moveTo>
                      <a:cubicBezTo>
                        <a:pt x="276" y="0"/>
                        <a:pt x="220" y="19"/>
                        <a:pt x="174" y="56"/>
                      </a:cubicBezTo>
                      <a:cubicBezTo>
                        <a:pt x="1" y="197"/>
                        <a:pt x="84" y="477"/>
                        <a:pt x="306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39" y="504"/>
                        <a:pt x="664" y="261"/>
                        <a:pt x="528" y="95"/>
                      </a:cubicBezTo>
                      <a:cubicBezTo>
                        <a:pt x="479" y="32"/>
                        <a:pt x="405" y="0"/>
                        <a:pt x="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"/>
                <p:cNvSpPr/>
                <p:nvPr/>
              </p:nvSpPr>
              <p:spPr>
                <a:xfrm>
                  <a:off x="4134075" y="3946375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8" y="0"/>
                      </a:moveTo>
                      <a:cubicBezTo>
                        <a:pt x="265" y="0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3" y="481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9" y="483"/>
                        <a:pt x="634" y="249"/>
                        <a:pt x="505" y="89"/>
                      </a:cubicBezTo>
                      <a:cubicBezTo>
                        <a:pt x="458" y="31"/>
                        <a:pt x="388" y="0"/>
                        <a:pt x="3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"/>
                <p:cNvSpPr/>
                <p:nvPr/>
              </p:nvSpPr>
              <p:spPr>
                <a:xfrm>
                  <a:off x="4120750" y="3929825"/>
                  <a:ext cx="15400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7" extrusionOk="0">
                      <a:moveTo>
                        <a:pt x="310" y="0"/>
                      </a:moveTo>
                      <a:cubicBezTo>
                        <a:pt x="258" y="0"/>
                        <a:pt x="206" y="18"/>
                        <a:pt x="161" y="54"/>
                      </a:cubicBezTo>
                      <a:cubicBezTo>
                        <a:pt x="0" y="183"/>
                        <a:pt x="77" y="443"/>
                        <a:pt x="286" y="465"/>
                      </a:cubicBezTo>
                      <a:cubicBezTo>
                        <a:pt x="294" y="466"/>
                        <a:pt x="302" y="466"/>
                        <a:pt x="310" y="466"/>
                      </a:cubicBezTo>
                      <a:cubicBezTo>
                        <a:pt x="501" y="466"/>
                        <a:pt x="615" y="241"/>
                        <a:pt x="489" y="86"/>
                      </a:cubicBezTo>
                      <a:cubicBezTo>
                        <a:pt x="443" y="30"/>
                        <a:pt x="377" y="0"/>
                        <a:pt x="3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2"/>
                <p:cNvSpPr/>
                <p:nvPr/>
              </p:nvSpPr>
              <p:spPr>
                <a:xfrm>
                  <a:off x="4107475" y="3913300"/>
                  <a:ext cx="1477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7" extrusionOk="0">
                      <a:moveTo>
                        <a:pt x="296" y="1"/>
                      </a:moveTo>
                      <a:cubicBezTo>
                        <a:pt x="246" y="1"/>
                        <a:pt x="197" y="17"/>
                        <a:pt x="155" y="50"/>
                      </a:cubicBezTo>
                      <a:cubicBezTo>
                        <a:pt x="1" y="175"/>
                        <a:pt x="75" y="426"/>
                        <a:pt x="274" y="445"/>
                      </a:cubicBezTo>
                      <a:cubicBezTo>
                        <a:pt x="282" y="446"/>
                        <a:pt x="290" y="446"/>
                        <a:pt x="297" y="446"/>
                      </a:cubicBezTo>
                      <a:cubicBezTo>
                        <a:pt x="480" y="446"/>
                        <a:pt x="590" y="230"/>
                        <a:pt x="470" y="82"/>
                      </a:cubicBezTo>
                      <a:cubicBezTo>
                        <a:pt x="426" y="29"/>
                        <a:pt x="361" y="1"/>
                        <a:pt x="2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2"/>
                <p:cNvSpPr/>
                <p:nvPr/>
              </p:nvSpPr>
              <p:spPr>
                <a:xfrm>
                  <a:off x="4094300" y="3896750"/>
                  <a:ext cx="140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28" extrusionOk="0">
                      <a:moveTo>
                        <a:pt x="282" y="0"/>
                      </a:moveTo>
                      <a:cubicBezTo>
                        <a:pt x="235" y="0"/>
                        <a:pt x="188" y="16"/>
                        <a:pt x="149" y="50"/>
                      </a:cubicBezTo>
                      <a:cubicBezTo>
                        <a:pt x="1" y="169"/>
                        <a:pt x="72" y="406"/>
                        <a:pt x="261" y="426"/>
                      </a:cubicBezTo>
                      <a:cubicBezTo>
                        <a:pt x="270" y="427"/>
                        <a:pt x="279" y="427"/>
                        <a:pt x="288" y="427"/>
                      </a:cubicBezTo>
                      <a:cubicBezTo>
                        <a:pt x="458" y="427"/>
                        <a:pt x="561" y="222"/>
                        <a:pt x="448" y="79"/>
                      </a:cubicBezTo>
                      <a:cubicBezTo>
                        <a:pt x="406" y="28"/>
                        <a:pt x="344" y="0"/>
                        <a:pt x="2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2"/>
                <p:cNvSpPr/>
                <p:nvPr/>
              </p:nvSpPr>
              <p:spPr>
                <a:xfrm>
                  <a:off x="4080975" y="3880200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1"/>
                      </a:moveTo>
                      <a:cubicBezTo>
                        <a:pt x="225" y="1"/>
                        <a:pt x="179" y="16"/>
                        <a:pt x="142" y="46"/>
                      </a:cubicBezTo>
                      <a:cubicBezTo>
                        <a:pt x="0" y="159"/>
                        <a:pt x="68" y="390"/>
                        <a:pt x="248" y="406"/>
                      </a:cubicBezTo>
                      <a:cubicBezTo>
                        <a:pt x="256" y="407"/>
                        <a:pt x="264" y="408"/>
                        <a:pt x="271" y="408"/>
                      </a:cubicBezTo>
                      <a:cubicBezTo>
                        <a:pt x="440" y="408"/>
                        <a:pt x="538" y="211"/>
                        <a:pt x="428" y="75"/>
                      </a:cubicBezTo>
                      <a:cubicBezTo>
                        <a:pt x="388" y="26"/>
                        <a:pt x="329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2"/>
                <p:cNvSpPr/>
                <p:nvPr/>
              </p:nvSpPr>
              <p:spPr>
                <a:xfrm>
                  <a:off x="4067725" y="3863725"/>
                  <a:ext cx="128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2" extrusionOk="0">
                      <a:moveTo>
                        <a:pt x="257" y="0"/>
                      </a:moveTo>
                      <a:cubicBezTo>
                        <a:pt x="214" y="0"/>
                        <a:pt x="171" y="14"/>
                        <a:pt x="135" y="43"/>
                      </a:cubicBezTo>
                      <a:cubicBezTo>
                        <a:pt x="0" y="153"/>
                        <a:pt x="64" y="371"/>
                        <a:pt x="235" y="391"/>
                      </a:cubicBezTo>
                      <a:cubicBezTo>
                        <a:pt x="241" y="391"/>
                        <a:pt x="248" y="391"/>
                        <a:pt x="254" y="391"/>
                      </a:cubicBezTo>
                      <a:cubicBezTo>
                        <a:pt x="416" y="391"/>
                        <a:pt x="513" y="202"/>
                        <a:pt x="408" y="72"/>
                      </a:cubicBezTo>
                      <a:cubicBezTo>
                        <a:pt x="370" y="25"/>
                        <a:pt x="314" y="0"/>
                        <a:pt x="2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2"/>
                <p:cNvSpPr/>
                <p:nvPr/>
              </p:nvSpPr>
              <p:spPr>
                <a:xfrm>
                  <a:off x="4054375" y="384722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6" y="1"/>
                      </a:moveTo>
                      <a:cubicBezTo>
                        <a:pt x="205" y="1"/>
                        <a:pt x="164" y="14"/>
                        <a:pt x="129" y="41"/>
                      </a:cubicBezTo>
                      <a:cubicBezTo>
                        <a:pt x="1" y="147"/>
                        <a:pt x="65" y="353"/>
                        <a:pt x="229" y="372"/>
                      </a:cubicBezTo>
                      <a:cubicBezTo>
                        <a:pt x="235" y="373"/>
                        <a:pt x="242" y="373"/>
                        <a:pt x="248" y="373"/>
                      </a:cubicBezTo>
                      <a:cubicBezTo>
                        <a:pt x="401" y="373"/>
                        <a:pt x="491" y="194"/>
                        <a:pt x="393" y="70"/>
                      </a:cubicBezTo>
                      <a:cubicBezTo>
                        <a:pt x="356" y="24"/>
                        <a:pt x="301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2"/>
                <p:cNvSpPr/>
                <p:nvPr/>
              </p:nvSpPr>
              <p:spPr>
                <a:xfrm>
                  <a:off x="4041125" y="3830650"/>
                  <a:ext cx="11625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353" extrusionOk="0">
                      <a:moveTo>
                        <a:pt x="233" y="0"/>
                      </a:moveTo>
                      <a:cubicBezTo>
                        <a:pt x="195" y="0"/>
                        <a:pt x="156" y="13"/>
                        <a:pt x="122" y="39"/>
                      </a:cubicBezTo>
                      <a:cubicBezTo>
                        <a:pt x="0" y="139"/>
                        <a:pt x="58" y="335"/>
                        <a:pt x="216" y="351"/>
                      </a:cubicBezTo>
                      <a:cubicBezTo>
                        <a:pt x="223" y="352"/>
                        <a:pt x="231" y="352"/>
                        <a:pt x="238" y="352"/>
                      </a:cubicBezTo>
                      <a:cubicBezTo>
                        <a:pt x="382" y="352"/>
                        <a:pt x="465" y="181"/>
                        <a:pt x="373" y="65"/>
                      </a:cubicBezTo>
                      <a:cubicBezTo>
                        <a:pt x="336" y="23"/>
                        <a:pt x="285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2"/>
                <p:cNvSpPr/>
                <p:nvPr/>
              </p:nvSpPr>
              <p:spPr>
                <a:xfrm>
                  <a:off x="4027875" y="3814100"/>
                  <a:ext cx="11000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6" extrusionOk="0">
                      <a:moveTo>
                        <a:pt x="221" y="0"/>
                      </a:moveTo>
                      <a:cubicBezTo>
                        <a:pt x="184" y="0"/>
                        <a:pt x="146" y="13"/>
                        <a:pt x="116" y="39"/>
                      </a:cubicBezTo>
                      <a:cubicBezTo>
                        <a:pt x="0" y="132"/>
                        <a:pt x="55" y="319"/>
                        <a:pt x="203" y="335"/>
                      </a:cubicBezTo>
                      <a:cubicBezTo>
                        <a:pt x="209" y="336"/>
                        <a:pt x="215" y="336"/>
                        <a:pt x="222" y="336"/>
                      </a:cubicBezTo>
                      <a:cubicBezTo>
                        <a:pt x="358" y="336"/>
                        <a:pt x="440" y="172"/>
                        <a:pt x="350" y="62"/>
                      </a:cubicBezTo>
                      <a:cubicBezTo>
                        <a:pt x="318" y="22"/>
                        <a:pt x="269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2"/>
                <p:cNvSpPr/>
                <p:nvPr/>
              </p:nvSpPr>
              <p:spPr>
                <a:xfrm>
                  <a:off x="4014600" y="3797550"/>
                  <a:ext cx="10375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17" extrusionOk="0">
                      <a:moveTo>
                        <a:pt x="209" y="1"/>
                      </a:moveTo>
                      <a:cubicBezTo>
                        <a:pt x="174" y="1"/>
                        <a:pt x="139" y="12"/>
                        <a:pt x="110" y="36"/>
                      </a:cubicBezTo>
                      <a:cubicBezTo>
                        <a:pt x="1" y="126"/>
                        <a:pt x="52" y="303"/>
                        <a:pt x="194" y="316"/>
                      </a:cubicBezTo>
                      <a:cubicBezTo>
                        <a:pt x="200" y="316"/>
                        <a:pt x="206" y="317"/>
                        <a:pt x="213" y="317"/>
                      </a:cubicBezTo>
                      <a:cubicBezTo>
                        <a:pt x="340" y="317"/>
                        <a:pt x="415" y="166"/>
                        <a:pt x="332" y="62"/>
                      </a:cubicBezTo>
                      <a:cubicBezTo>
                        <a:pt x="301" y="21"/>
                        <a:pt x="255" y="1"/>
                        <a:pt x="2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2"/>
                <p:cNvSpPr/>
                <p:nvPr/>
              </p:nvSpPr>
              <p:spPr>
                <a:xfrm>
                  <a:off x="4271375" y="4080650"/>
                  <a:ext cx="21525" cy="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650" extrusionOk="0">
                      <a:moveTo>
                        <a:pt x="431" y="1"/>
                      </a:moveTo>
                      <a:cubicBezTo>
                        <a:pt x="359" y="1"/>
                        <a:pt x="287" y="24"/>
                        <a:pt x="226" y="72"/>
                      </a:cubicBezTo>
                      <a:cubicBezTo>
                        <a:pt x="1" y="256"/>
                        <a:pt x="110" y="619"/>
                        <a:pt x="399" y="648"/>
                      </a:cubicBezTo>
                      <a:cubicBezTo>
                        <a:pt x="412" y="649"/>
                        <a:pt x="425" y="650"/>
                        <a:pt x="438" y="650"/>
                      </a:cubicBezTo>
                      <a:cubicBezTo>
                        <a:pt x="701" y="650"/>
                        <a:pt x="860" y="335"/>
                        <a:pt x="685" y="121"/>
                      </a:cubicBezTo>
                      <a:cubicBezTo>
                        <a:pt x="621" y="42"/>
                        <a:pt x="527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2"/>
                <p:cNvSpPr/>
                <p:nvPr/>
              </p:nvSpPr>
              <p:spPr>
                <a:xfrm>
                  <a:off x="4258125" y="4064100"/>
                  <a:ext cx="20900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634" extrusionOk="0">
                      <a:moveTo>
                        <a:pt x="418" y="0"/>
                      </a:moveTo>
                      <a:cubicBezTo>
                        <a:pt x="348" y="0"/>
                        <a:pt x="278" y="24"/>
                        <a:pt x="219" y="72"/>
                      </a:cubicBezTo>
                      <a:cubicBezTo>
                        <a:pt x="1" y="249"/>
                        <a:pt x="107" y="603"/>
                        <a:pt x="386" y="632"/>
                      </a:cubicBezTo>
                      <a:cubicBezTo>
                        <a:pt x="398" y="633"/>
                        <a:pt x="410" y="633"/>
                        <a:pt x="421" y="633"/>
                      </a:cubicBezTo>
                      <a:cubicBezTo>
                        <a:pt x="680" y="633"/>
                        <a:pt x="835" y="327"/>
                        <a:pt x="666" y="117"/>
                      </a:cubicBezTo>
                      <a:cubicBezTo>
                        <a:pt x="602" y="41"/>
                        <a:pt x="510" y="0"/>
                        <a:pt x="4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2"/>
                <p:cNvSpPr/>
                <p:nvPr/>
              </p:nvSpPr>
              <p:spPr>
                <a:xfrm>
                  <a:off x="4244875" y="4047550"/>
                  <a:ext cx="20250" cy="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5" extrusionOk="0">
                      <a:moveTo>
                        <a:pt x="406" y="1"/>
                      </a:moveTo>
                      <a:cubicBezTo>
                        <a:pt x="338" y="1"/>
                        <a:pt x="270" y="23"/>
                        <a:pt x="213" y="69"/>
                      </a:cubicBezTo>
                      <a:cubicBezTo>
                        <a:pt x="0" y="243"/>
                        <a:pt x="103" y="587"/>
                        <a:pt x="373" y="612"/>
                      </a:cubicBezTo>
                      <a:cubicBezTo>
                        <a:pt x="385" y="614"/>
                        <a:pt x="397" y="614"/>
                        <a:pt x="408" y="614"/>
                      </a:cubicBezTo>
                      <a:cubicBezTo>
                        <a:pt x="661" y="614"/>
                        <a:pt x="809" y="320"/>
                        <a:pt x="643" y="114"/>
                      </a:cubicBezTo>
                      <a:cubicBezTo>
                        <a:pt x="583" y="39"/>
                        <a:pt x="495" y="1"/>
                        <a:pt x="4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2"/>
                <p:cNvSpPr/>
                <p:nvPr/>
              </p:nvSpPr>
              <p:spPr>
                <a:xfrm>
                  <a:off x="4231625" y="4031075"/>
                  <a:ext cx="196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" h="596" extrusionOk="0">
                      <a:moveTo>
                        <a:pt x="392" y="0"/>
                      </a:moveTo>
                      <a:cubicBezTo>
                        <a:pt x="326" y="0"/>
                        <a:pt x="260" y="22"/>
                        <a:pt x="206" y="66"/>
                      </a:cubicBezTo>
                      <a:cubicBezTo>
                        <a:pt x="0" y="233"/>
                        <a:pt x="97" y="564"/>
                        <a:pt x="360" y="593"/>
                      </a:cubicBezTo>
                      <a:cubicBezTo>
                        <a:pt x="372" y="594"/>
                        <a:pt x="384" y="595"/>
                        <a:pt x="395" y="595"/>
                      </a:cubicBezTo>
                      <a:cubicBezTo>
                        <a:pt x="641" y="595"/>
                        <a:pt x="783" y="308"/>
                        <a:pt x="624" y="111"/>
                      </a:cubicBezTo>
                      <a:cubicBezTo>
                        <a:pt x="565" y="38"/>
                        <a:pt x="478" y="0"/>
                        <a:pt x="3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2"/>
                <p:cNvSpPr/>
                <p:nvPr/>
              </p:nvSpPr>
              <p:spPr>
                <a:xfrm>
                  <a:off x="4218275" y="4014500"/>
                  <a:ext cx="19050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7" extrusionOk="0">
                      <a:moveTo>
                        <a:pt x="384" y="1"/>
                      </a:moveTo>
                      <a:cubicBezTo>
                        <a:pt x="319" y="1"/>
                        <a:pt x="254" y="23"/>
                        <a:pt x="200" y="67"/>
                      </a:cubicBezTo>
                      <a:cubicBezTo>
                        <a:pt x="1" y="228"/>
                        <a:pt x="97" y="549"/>
                        <a:pt x="354" y="575"/>
                      </a:cubicBezTo>
                      <a:cubicBezTo>
                        <a:pt x="366" y="576"/>
                        <a:pt x="377" y="577"/>
                        <a:pt x="389" y="577"/>
                      </a:cubicBezTo>
                      <a:cubicBezTo>
                        <a:pt x="622" y="577"/>
                        <a:pt x="761" y="299"/>
                        <a:pt x="608" y="109"/>
                      </a:cubicBezTo>
                      <a:cubicBezTo>
                        <a:pt x="552" y="38"/>
                        <a:pt x="468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2"/>
                <p:cNvSpPr/>
                <p:nvPr/>
              </p:nvSpPr>
              <p:spPr>
                <a:xfrm>
                  <a:off x="4205025" y="3998050"/>
                  <a:ext cx="184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7" extrusionOk="0">
                      <a:moveTo>
                        <a:pt x="372" y="0"/>
                      </a:moveTo>
                      <a:cubicBezTo>
                        <a:pt x="310" y="0"/>
                        <a:pt x="247" y="21"/>
                        <a:pt x="193" y="63"/>
                      </a:cubicBezTo>
                      <a:cubicBezTo>
                        <a:pt x="0" y="217"/>
                        <a:pt x="94" y="532"/>
                        <a:pt x="341" y="555"/>
                      </a:cubicBezTo>
                      <a:cubicBezTo>
                        <a:pt x="352" y="556"/>
                        <a:pt x="362" y="556"/>
                        <a:pt x="372" y="556"/>
                      </a:cubicBezTo>
                      <a:cubicBezTo>
                        <a:pt x="601" y="556"/>
                        <a:pt x="736" y="286"/>
                        <a:pt x="589" y="102"/>
                      </a:cubicBezTo>
                      <a:cubicBezTo>
                        <a:pt x="532" y="35"/>
                        <a:pt x="453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2"/>
                <p:cNvSpPr/>
                <p:nvPr/>
              </p:nvSpPr>
              <p:spPr>
                <a:xfrm>
                  <a:off x="4191775" y="3981450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0"/>
                      </a:moveTo>
                      <a:cubicBezTo>
                        <a:pt x="297" y="0"/>
                        <a:pt x="237" y="20"/>
                        <a:pt x="187" y="62"/>
                      </a:cubicBezTo>
                      <a:cubicBezTo>
                        <a:pt x="0" y="210"/>
                        <a:pt x="90" y="512"/>
                        <a:pt x="328" y="537"/>
                      </a:cubicBezTo>
                      <a:cubicBezTo>
                        <a:pt x="338" y="539"/>
                        <a:pt x="349" y="539"/>
                        <a:pt x="359" y="539"/>
                      </a:cubicBezTo>
                      <a:cubicBezTo>
                        <a:pt x="578" y="539"/>
                        <a:pt x="710" y="279"/>
                        <a:pt x="566" y="100"/>
                      </a:cubicBezTo>
                      <a:cubicBezTo>
                        <a:pt x="513" y="35"/>
                        <a:pt x="435" y="0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2"/>
                <p:cNvSpPr/>
                <p:nvPr/>
              </p:nvSpPr>
              <p:spPr>
                <a:xfrm>
                  <a:off x="4178500" y="3964875"/>
                  <a:ext cx="17150" cy="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1" extrusionOk="0">
                      <a:moveTo>
                        <a:pt x="345" y="0"/>
                      </a:moveTo>
                      <a:cubicBezTo>
                        <a:pt x="287" y="0"/>
                        <a:pt x="229" y="19"/>
                        <a:pt x="181" y="60"/>
                      </a:cubicBezTo>
                      <a:cubicBezTo>
                        <a:pt x="1" y="204"/>
                        <a:pt x="84" y="493"/>
                        <a:pt x="316" y="519"/>
                      </a:cubicBezTo>
                      <a:cubicBezTo>
                        <a:pt x="326" y="520"/>
                        <a:pt x="336" y="521"/>
                        <a:pt x="346" y="521"/>
                      </a:cubicBezTo>
                      <a:cubicBezTo>
                        <a:pt x="557" y="521"/>
                        <a:pt x="685" y="270"/>
                        <a:pt x="547" y="98"/>
                      </a:cubicBezTo>
                      <a:cubicBezTo>
                        <a:pt x="496" y="34"/>
                        <a:pt x="421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2"/>
                <p:cNvSpPr/>
                <p:nvPr/>
              </p:nvSpPr>
              <p:spPr>
                <a:xfrm>
                  <a:off x="4165250" y="3948400"/>
                  <a:ext cx="165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" h="502" extrusionOk="0">
                      <a:moveTo>
                        <a:pt x="331" y="1"/>
                      </a:moveTo>
                      <a:cubicBezTo>
                        <a:pt x="276" y="1"/>
                        <a:pt x="220" y="19"/>
                        <a:pt x="174" y="57"/>
                      </a:cubicBezTo>
                      <a:cubicBezTo>
                        <a:pt x="1" y="198"/>
                        <a:pt x="81" y="478"/>
                        <a:pt x="306" y="500"/>
                      </a:cubicBezTo>
                      <a:cubicBezTo>
                        <a:pt x="316" y="501"/>
                        <a:pt x="326" y="502"/>
                        <a:pt x="336" y="502"/>
                      </a:cubicBezTo>
                      <a:cubicBezTo>
                        <a:pt x="540" y="502"/>
                        <a:pt x="659" y="260"/>
                        <a:pt x="528" y="92"/>
                      </a:cubicBezTo>
                      <a:cubicBezTo>
                        <a:pt x="477" y="32"/>
                        <a:pt x="404" y="1"/>
                        <a:pt x="3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2"/>
                <p:cNvSpPr/>
                <p:nvPr/>
              </p:nvSpPr>
              <p:spPr>
                <a:xfrm>
                  <a:off x="4152000" y="3931850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7" y="0"/>
                      </a:moveTo>
                      <a:cubicBezTo>
                        <a:pt x="264" y="0"/>
                        <a:pt x="211" y="18"/>
                        <a:pt x="167" y="53"/>
                      </a:cubicBezTo>
                      <a:cubicBezTo>
                        <a:pt x="0" y="188"/>
                        <a:pt x="81" y="458"/>
                        <a:pt x="293" y="481"/>
                      </a:cubicBezTo>
                      <a:cubicBezTo>
                        <a:pt x="302" y="482"/>
                        <a:pt x="311" y="482"/>
                        <a:pt x="320" y="482"/>
                      </a:cubicBezTo>
                      <a:cubicBezTo>
                        <a:pt x="516" y="482"/>
                        <a:pt x="634" y="249"/>
                        <a:pt x="505" y="92"/>
                      </a:cubicBezTo>
                      <a:cubicBezTo>
                        <a:pt x="457" y="31"/>
                        <a:pt x="387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2"/>
                <p:cNvSpPr/>
                <p:nvPr/>
              </p:nvSpPr>
              <p:spPr>
                <a:xfrm>
                  <a:off x="4138650" y="3915350"/>
                  <a:ext cx="154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5" extrusionOk="0">
                      <a:moveTo>
                        <a:pt x="307" y="0"/>
                      </a:moveTo>
                      <a:cubicBezTo>
                        <a:pt x="256" y="0"/>
                        <a:pt x="204" y="17"/>
                        <a:pt x="162" y="51"/>
                      </a:cubicBezTo>
                      <a:cubicBezTo>
                        <a:pt x="1" y="183"/>
                        <a:pt x="78" y="443"/>
                        <a:pt x="284" y="463"/>
                      </a:cubicBezTo>
                      <a:cubicBezTo>
                        <a:pt x="293" y="464"/>
                        <a:pt x="302" y="464"/>
                        <a:pt x="311" y="464"/>
                      </a:cubicBezTo>
                      <a:cubicBezTo>
                        <a:pt x="501" y="464"/>
                        <a:pt x="615" y="240"/>
                        <a:pt x="489" y="87"/>
                      </a:cubicBezTo>
                      <a:cubicBezTo>
                        <a:pt x="443" y="30"/>
                        <a:pt x="376" y="0"/>
                        <a:pt x="3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2"/>
                <p:cNvSpPr/>
                <p:nvPr/>
              </p:nvSpPr>
              <p:spPr>
                <a:xfrm>
                  <a:off x="4125400" y="3898775"/>
                  <a:ext cx="1477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9" extrusionOk="0">
                      <a:moveTo>
                        <a:pt x="296" y="1"/>
                      </a:moveTo>
                      <a:cubicBezTo>
                        <a:pt x="247" y="1"/>
                        <a:pt x="196" y="18"/>
                        <a:pt x="155" y="52"/>
                      </a:cubicBezTo>
                      <a:cubicBezTo>
                        <a:pt x="1" y="178"/>
                        <a:pt x="74" y="425"/>
                        <a:pt x="274" y="448"/>
                      </a:cubicBezTo>
                      <a:cubicBezTo>
                        <a:pt x="282" y="448"/>
                        <a:pt x="289" y="449"/>
                        <a:pt x="297" y="449"/>
                      </a:cubicBezTo>
                      <a:cubicBezTo>
                        <a:pt x="479" y="449"/>
                        <a:pt x="590" y="232"/>
                        <a:pt x="470" y="84"/>
                      </a:cubicBezTo>
                      <a:cubicBezTo>
                        <a:pt x="426" y="30"/>
                        <a:pt x="361" y="1"/>
                        <a:pt x="2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2"/>
                <p:cNvSpPr/>
                <p:nvPr/>
              </p:nvSpPr>
              <p:spPr>
                <a:xfrm>
                  <a:off x="4112150" y="3882250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2" y="0"/>
                      </a:moveTo>
                      <a:cubicBezTo>
                        <a:pt x="234" y="0"/>
                        <a:pt x="187" y="16"/>
                        <a:pt x="148" y="48"/>
                      </a:cubicBezTo>
                      <a:cubicBezTo>
                        <a:pt x="0" y="167"/>
                        <a:pt x="71" y="408"/>
                        <a:pt x="261" y="427"/>
                      </a:cubicBezTo>
                      <a:cubicBezTo>
                        <a:pt x="269" y="428"/>
                        <a:pt x="276" y="428"/>
                        <a:pt x="284" y="428"/>
                      </a:cubicBezTo>
                      <a:cubicBezTo>
                        <a:pt x="460" y="428"/>
                        <a:pt x="564" y="222"/>
                        <a:pt x="447" y="80"/>
                      </a:cubicBezTo>
                      <a:cubicBezTo>
                        <a:pt x="405" y="27"/>
                        <a:pt x="344" y="0"/>
                        <a:pt x="2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2"/>
                <p:cNvSpPr/>
                <p:nvPr/>
              </p:nvSpPr>
              <p:spPr>
                <a:xfrm>
                  <a:off x="4098900" y="3865750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0"/>
                      </a:moveTo>
                      <a:cubicBezTo>
                        <a:pt x="225" y="0"/>
                        <a:pt x="179" y="15"/>
                        <a:pt x="141" y="46"/>
                      </a:cubicBezTo>
                      <a:cubicBezTo>
                        <a:pt x="0" y="158"/>
                        <a:pt x="68" y="390"/>
                        <a:pt x="247" y="406"/>
                      </a:cubicBezTo>
                      <a:cubicBezTo>
                        <a:pt x="255" y="407"/>
                        <a:pt x="263" y="407"/>
                        <a:pt x="271" y="407"/>
                      </a:cubicBezTo>
                      <a:cubicBezTo>
                        <a:pt x="437" y="407"/>
                        <a:pt x="538" y="210"/>
                        <a:pt x="427" y="75"/>
                      </a:cubicBezTo>
                      <a:cubicBezTo>
                        <a:pt x="387" y="26"/>
                        <a:pt x="329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"/>
                <p:cNvSpPr/>
                <p:nvPr/>
              </p:nvSpPr>
              <p:spPr>
                <a:xfrm>
                  <a:off x="4085550" y="3849175"/>
                  <a:ext cx="12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3" extrusionOk="0">
                      <a:moveTo>
                        <a:pt x="259" y="1"/>
                      </a:moveTo>
                      <a:cubicBezTo>
                        <a:pt x="215" y="1"/>
                        <a:pt x="172" y="15"/>
                        <a:pt x="136" y="44"/>
                      </a:cubicBezTo>
                      <a:cubicBezTo>
                        <a:pt x="1" y="153"/>
                        <a:pt x="65" y="372"/>
                        <a:pt x="238" y="391"/>
                      </a:cubicBezTo>
                      <a:cubicBezTo>
                        <a:pt x="246" y="392"/>
                        <a:pt x="254" y="392"/>
                        <a:pt x="261" y="392"/>
                      </a:cubicBezTo>
                      <a:cubicBezTo>
                        <a:pt x="421" y="392"/>
                        <a:pt x="516" y="202"/>
                        <a:pt x="412" y="73"/>
                      </a:cubicBezTo>
                      <a:cubicBezTo>
                        <a:pt x="374" y="25"/>
                        <a:pt x="31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2"/>
                <p:cNvSpPr/>
                <p:nvPr/>
              </p:nvSpPr>
              <p:spPr>
                <a:xfrm>
                  <a:off x="4072300" y="383267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5" y="1"/>
                      </a:moveTo>
                      <a:cubicBezTo>
                        <a:pt x="204" y="1"/>
                        <a:pt x="163" y="14"/>
                        <a:pt x="129" y="42"/>
                      </a:cubicBezTo>
                      <a:cubicBezTo>
                        <a:pt x="0" y="145"/>
                        <a:pt x="61" y="353"/>
                        <a:pt x="228" y="373"/>
                      </a:cubicBezTo>
                      <a:cubicBezTo>
                        <a:pt x="235" y="373"/>
                        <a:pt x="242" y="374"/>
                        <a:pt x="248" y="374"/>
                      </a:cubicBezTo>
                      <a:cubicBezTo>
                        <a:pt x="400" y="374"/>
                        <a:pt x="491" y="194"/>
                        <a:pt x="392" y="71"/>
                      </a:cubicBezTo>
                      <a:cubicBezTo>
                        <a:pt x="354" y="25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2"/>
                <p:cNvSpPr/>
                <p:nvPr/>
              </p:nvSpPr>
              <p:spPr>
                <a:xfrm>
                  <a:off x="4059050" y="3816175"/>
                  <a:ext cx="11700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353" extrusionOk="0">
                      <a:moveTo>
                        <a:pt x="235" y="1"/>
                      </a:moveTo>
                      <a:cubicBezTo>
                        <a:pt x="196" y="1"/>
                        <a:pt x="157" y="14"/>
                        <a:pt x="125" y="40"/>
                      </a:cubicBezTo>
                      <a:cubicBezTo>
                        <a:pt x="0" y="139"/>
                        <a:pt x="61" y="335"/>
                        <a:pt x="215" y="351"/>
                      </a:cubicBezTo>
                      <a:cubicBezTo>
                        <a:pt x="223" y="352"/>
                        <a:pt x="231" y="353"/>
                        <a:pt x="238" y="353"/>
                      </a:cubicBezTo>
                      <a:cubicBezTo>
                        <a:pt x="382" y="353"/>
                        <a:pt x="468" y="182"/>
                        <a:pt x="373" y="65"/>
                      </a:cubicBezTo>
                      <a:cubicBezTo>
                        <a:pt x="338" y="23"/>
                        <a:pt x="286" y="1"/>
                        <a:pt x="23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2"/>
                <p:cNvSpPr/>
                <p:nvPr/>
              </p:nvSpPr>
              <p:spPr>
                <a:xfrm>
                  <a:off x="4045775" y="3799600"/>
                  <a:ext cx="1102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5" extrusionOk="0">
                      <a:moveTo>
                        <a:pt x="221" y="0"/>
                      </a:moveTo>
                      <a:cubicBezTo>
                        <a:pt x="184" y="0"/>
                        <a:pt x="147" y="12"/>
                        <a:pt x="116" y="37"/>
                      </a:cubicBezTo>
                      <a:cubicBezTo>
                        <a:pt x="1" y="131"/>
                        <a:pt x="55" y="320"/>
                        <a:pt x="203" y="333"/>
                      </a:cubicBezTo>
                      <a:cubicBezTo>
                        <a:pt x="210" y="334"/>
                        <a:pt x="216" y="334"/>
                        <a:pt x="223" y="334"/>
                      </a:cubicBezTo>
                      <a:cubicBezTo>
                        <a:pt x="359" y="334"/>
                        <a:pt x="440" y="174"/>
                        <a:pt x="351" y="63"/>
                      </a:cubicBezTo>
                      <a:cubicBezTo>
                        <a:pt x="318" y="21"/>
                        <a:pt x="270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2"/>
                <p:cNvSpPr/>
                <p:nvPr/>
              </p:nvSpPr>
              <p:spPr>
                <a:xfrm>
                  <a:off x="4032525" y="3783100"/>
                  <a:ext cx="10375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16" extrusionOk="0">
                      <a:moveTo>
                        <a:pt x="209" y="0"/>
                      </a:moveTo>
                      <a:cubicBezTo>
                        <a:pt x="173" y="0"/>
                        <a:pt x="137" y="12"/>
                        <a:pt x="107" y="35"/>
                      </a:cubicBezTo>
                      <a:cubicBezTo>
                        <a:pt x="0" y="122"/>
                        <a:pt x="52" y="299"/>
                        <a:pt x="190" y="315"/>
                      </a:cubicBezTo>
                      <a:cubicBezTo>
                        <a:pt x="195" y="316"/>
                        <a:pt x="201" y="316"/>
                        <a:pt x="206" y="316"/>
                      </a:cubicBezTo>
                      <a:cubicBezTo>
                        <a:pt x="338" y="316"/>
                        <a:pt x="415" y="163"/>
                        <a:pt x="331" y="58"/>
                      </a:cubicBezTo>
                      <a:cubicBezTo>
                        <a:pt x="301" y="20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2"/>
                <p:cNvSpPr/>
                <p:nvPr/>
              </p:nvSpPr>
              <p:spPr>
                <a:xfrm>
                  <a:off x="4302550" y="4082675"/>
                  <a:ext cx="22075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" h="669" extrusionOk="0">
                      <a:moveTo>
                        <a:pt x="444" y="1"/>
                      </a:moveTo>
                      <a:cubicBezTo>
                        <a:pt x="370" y="1"/>
                        <a:pt x="295" y="25"/>
                        <a:pt x="232" y="75"/>
                      </a:cubicBezTo>
                      <a:cubicBezTo>
                        <a:pt x="1" y="261"/>
                        <a:pt x="113" y="637"/>
                        <a:pt x="409" y="666"/>
                      </a:cubicBezTo>
                      <a:cubicBezTo>
                        <a:pt x="422" y="668"/>
                        <a:pt x="435" y="668"/>
                        <a:pt x="447" y="668"/>
                      </a:cubicBezTo>
                      <a:cubicBezTo>
                        <a:pt x="720" y="668"/>
                        <a:pt x="883" y="344"/>
                        <a:pt x="705" y="123"/>
                      </a:cubicBezTo>
                      <a:cubicBezTo>
                        <a:pt x="639" y="43"/>
                        <a:pt x="542" y="1"/>
                        <a:pt x="44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2"/>
                <p:cNvSpPr/>
                <p:nvPr/>
              </p:nvSpPr>
              <p:spPr>
                <a:xfrm>
                  <a:off x="4289300" y="4066125"/>
                  <a:ext cx="21425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653" extrusionOk="0">
                      <a:moveTo>
                        <a:pt x="429" y="1"/>
                      </a:moveTo>
                      <a:cubicBezTo>
                        <a:pt x="357" y="1"/>
                        <a:pt x="285" y="25"/>
                        <a:pt x="226" y="75"/>
                      </a:cubicBezTo>
                      <a:cubicBezTo>
                        <a:pt x="1" y="255"/>
                        <a:pt x="107" y="621"/>
                        <a:pt x="396" y="650"/>
                      </a:cubicBezTo>
                      <a:cubicBezTo>
                        <a:pt x="409" y="652"/>
                        <a:pt x="422" y="652"/>
                        <a:pt x="434" y="652"/>
                      </a:cubicBezTo>
                      <a:cubicBezTo>
                        <a:pt x="701" y="652"/>
                        <a:pt x="857" y="338"/>
                        <a:pt x="682" y="123"/>
                      </a:cubicBezTo>
                      <a:cubicBezTo>
                        <a:pt x="618" y="43"/>
                        <a:pt x="524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2"/>
                <p:cNvSpPr/>
                <p:nvPr/>
              </p:nvSpPr>
              <p:spPr>
                <a:xfrm>
                  <a:off x="4276050" y="4049600"/>
                  <a:ext cx="20850" cy="1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633" extrusionOk="0">
                      <a:moveTo>
                        <a:pt x="417" y="0"/>
                      </a:moveTo>
                      <a:cubicBezTo>
                        <a:pt x="347" y="0"/>
                        <a:pt x="277" y="23"/>
                        <a:pt x="219" y="71"/>
                      </a:cubicBezTo>
                      <a:cubicBezTo>
                        <a:pt x="0" y="247"/>
                        <a:pt x="106" y="601"/>
                        <a:pt x="386" y="630"/>
                      </a:cubicBezTo>
                      <a:cubicBezTo>
                        <a:pt x="399" y="631"/>
                        <a:pt x="412" y="632"/>
                        <a:pt x="424" y="632"/>
                      </a:cubicBezTo>
                      <a:cubicBezTo>
                        <a:pt x="681" y="632"/>
                        <a:pt x="834" y="327"/>
                        <a:pt x="662" y="119"/>
                      </a:cubicBezTo>
                      <a:cubicBezTo>
                        <a:pt x="600" y="40"/>
                        <a:pt x="509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2"/>
                <p:cNvSpPr/>
                <p:nvPr/>
              </p:nvSpPr>
              <p:spPr>
                <a:xfrm>
                  <a:off x="4262800" y="4033100"/>
                  <a:ext cx="2022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" h="614" extrusionOk="0">
                      <a:moveTo>
                        <a:pt x="406" y="0"/>
                      </a:moveTo>
                      <a:cubicBezTo>
                        <a:pt x="338" y="0"/>
                        <a:pt x="269" y="23"/>
                        <a:pt x="212" y="69"/>
                      </a:cubicBezTo>
                      <a:cubicBezTo>
                        <a:pt x="0" y="239"/>
                        <a:pt x="100" y="583"/>
                        <a:pt x="373" y="612"/>
                      </a:cubicBezTo>
                      <a:cubicBezTo>
                        <a:pt x="385" y="613"/>
                        <a:pt x="396" y="614"/>
                        <a:pt x="407" y="614"/>
                      </a:cubicBezTo>
                      <a:cubicBezTo>
                        <a:pt x="657" y="614"/>
                        <a:pt x="809" y="317"/>
                        <a:pt x="643" y="114"/>
                      </a:cubicBezTo>
                      <a:cubicBezTo>
                        <a:pt x="583" y="39"/>
                        <a:pt x="495" y="0"/>
                        <a:pt x="4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2"/>
                <p:cNvSpPr/>
                <p:nvPr/>
              </p:nvSpPr>
              <p:spPr>
                <a:xfrm>
                  <a:off x="4249450" y="4016525"/>
                  <a:ext cx="1967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596" extrusionOk="0">
                      <a:moveTo>
                        <a:pt x="395" y="0"/>
                      </a:moveTo>
                      <a:cubicBezTo>
                        <a:pt x="329" y="0"/>
                        <a:pt x="263" y="22"/>
                        <a:pt x="209" y="66"/>
                      </a:cubicBezTo>
                      <a:cubicBezTo>
                        <a:pt x="1" y="234"/>
                        <a:pt x="100" y="568"/>
                        <a:pt x="364" y="593"/>
                      </a:cubicBezTo>
                      <a:cubicBezTo>
                        <a:pt x="375" y="595"/>
                        <a:pt x="387" y="595"/>
                        <a:pt x="398" y="595"/>
                      </a:cubicBezTo>
                      <a:cubicBezTo>
                        <a:pt x="641" y="595"/>
                        <a:pt x="787" y="308"/>
                        <a:pt x="627" y="111"/>
                      </a:cubicBezTo>
                      <a:cubicBezTo>
                        <a:pt x="569" y="38"/>
                        <a:pt x="482" y="0"/>
                        <a:pt x="3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2"/>
                <p:cNvSpPr/>
                <p:nvPr/>
              </p:nvSpPr>
              <p:spPr>
                <a:xfrm>
                  <a:off x="4236200" y="4000050"/>
                  <a:ext cx="1905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6" extrusionOk="0">
                      <a:moveTo>
                        <a:pt x="384" y="0"/>
                      </a:moveTo>
                      <a:cubicBezTo>
                        <a:pt x="319" y="0"/>
                        <a:pt x="254" y="22"/>
                        <a:pt x="200" y="67"/>
                      </a:cubicBezTo>
                      <a:cubicBezTo>
                        <a:pt x="0" y="227"/>
                        <a:pt x="100" y="549"/>
                        <a:pt x="354" y="574"/>
                      </a:cubicBezTo>
                      <a:cubicBezTo>
                        <a:pt x="364" y="575"/>
                        <a:pt x="375" y="576"/>
                        <a:pt x="385" y="576"/>
                      </a:cubicBezTo>
                      <a:cubicBezTo>
                        <a:pt x="623" y="576"/>
                        <a:pt x="762" y="296"/>
                        <a:pt x="608" y="105"/>
                      </a:cubicBezTo>
                      <a:cubicBezTo>
                        <a:pt x="550" y="36"/>
                        <a:pt x="467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2"/>
                <p:cNvSpPr/>
                <p:nvPr/>
              </p:nvSpPr>
              <p:spPr>
                <a:xfrm>
                  <a:off x="4222950" y="3983500"/>
                  <a:ext cx="184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557" extrusionOk="0">
                      <a:moveTo>
                        <a:pt x="370" y="1"/>
                      </a:moveTo>
                      <a:cubicBezTo>
                        <a:pt x="308" y="1"/>
                        <a:pt x="245" y="21"/>
                        <a:pt x="193" y="63"/>
                      </a:cubicBezTo>
                      <a:cubicBezTo>
                        <a:pt x="0" y="221"/>
                        <a:pt x="93" y="533"/>
                        <a:pt x="341" y="555"/>
                      </a:cubicBezTo>
                      <a:cubicBezTo>
                        <a:pt x="351" y="556"/>
                        <a:pt x="362" y="557"/>
                        <a:pt x="372" y="557"/>
                      </a:cubicBezTo>
                      <a:cubicBezTo>
                        <a:pt x="601" y="557"/>
                        <a:pt x="736" y="287"/>
                        <a:pt x="585" y="102"/>
                      </a:cubicBezTo>
                      <a:cubicBezTo>
                        <a:pt x="531" y="35"/>
                        <a:pt x="451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2"/>
                <p:cNvSpPr/>
                <p:nvPr/>
              </p:nvSpPr>
              <p:spPr>
                <a:xfrm>
                  <a:off x="4209675" y="3966975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5" y="0"/>
                      </a:moveTo>
                      <a:cubicBezTo>
                        <a:pt x="296" y="0"/>
                        <a:pt x="237" y="19"/>
                        <a:pt x="187" y="59"/>
                      </a:cubicBezTo>
                      <a:cubicBezTo>
                        <a:pt x="1" y="210"/>
                        <a:pt x="88" y="512"/>
                        <a:pt x="329" y="538"/>
                      </a:cubicBezTo>
                      <a:cubicBezTo>
                        <a:pt x="339" y="539"/>
                        <a:pt x="349" y="540"/>
                        <a:pt x="359" y="540"/>
                      </a:cubicBezTo>
                      <a:cubicBezTo>
                        <a:pt x="579" y="540"/>
                        <a:pt x="711" y="279"/>
                        <a:pt x="566" y="101"/>
                      </a:cubicBezTo>
                      <a:cubicBezTo>
                        <a:pt x="513" y="35"/>
                        <a:pt x="434" y="0"/>
                        <a:pt x="35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2"/>
                <p:cNvSpPr/>
                <p:nvPr/>
              </p:nvSpPr>
              <p:spPr>
                <a:xfrm>
                  <a:off x="4196350" y="3950400"/>
                  <a:ext cx="17200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522" extrusionOk="0">
                      <a:moveTo>
                        <a:pt x="345" y="0"/>
                      </a:moveTo>
                      <a:cubicBezTo>
                        <a:pt x="288" y="0"/>
                        <a:pt x="231" y="19"/>
                        <a:pt x="183" y="57"/>
                      </a:cubicBezTo>
                      <a:cubicBezTo>
                        <a:pt x="0" y="202"/>
                        <a:pt x="87" y="494"/>
                        <a:pt x="318" y="520"/>
                      </a:cubicBezTo>
                      <a:cubicBezTo>
                        <a:pt x="329" y="521"/>
                        <a:pt x="339" y="521"/>
                        <a:pt x="349" y="521"/>
                      </a:cubicBezTo>
                      <a:cubicBezTo>
                        <a:pt x="562" y="521"/>
                        <a:pt x="688" y="271"/>
                        <a:pt x="550" y="99"/>
                      </a:cubicBezTo>
                      <a:cubicBezTo>
                        <a:pt x="498" y="34"/>
                        <a:pt x="422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2"/>
                <p:cNvSpPr/>
                <p:nvPr/>
              </p:nvSpPr>
              <p:spPr>
                <a:xfrm>
                  <a:off x="4183100" y="3933875"/>
                  <a:ext cx="16575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4" extrusionOk="0">
                      <a:moveTo>
                        <a:pt x="333" y="0"/>
                      </a:moveTo>
                      <a:cubicBezTo>
                        <a:pt x="278" y="0"/>
                        <a:pt x="222" y="19"/>
                        <a:pt x="177" y="56"/>
                      </a:cubicBezTo>
                      <a:cubicBezTo>
                        <a:pt x="0" y="197"/>
                        <a:pt x="84" y="477"/>
                        <a:pt x="305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41" y="504"/>
                        <a:pt x="663" y="261"/>
                        <a:pt x="527" y="94"/>
                      </a:cubicBezTo>
                      <a:cubicBezTo>
                        <a:pt x="478" y="32"/>
                        <a:pt x="405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2"/>
                <p:cNvSpPr/>
                <p:nvPr/>
              </p:nvSpPr>
              <p:spPr>
                <a:xfrm>
                  <a:off x="4169900" y="3917375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8" y="0"/>
                      </a:moveTo>
                      <a:cubicBezTo>
                        <a:pt x="265" y="0"/>
                        <a:pt x="211" y="18"/>
                        <a:pt x="165" y="54"/>
                      </a:cubicBezTo>
                      <a:cubicBezTo>
                        <a:pt x="1" y="189"/>
                        <a:pt x="81" y="459"/>
                        <a:pt x="293" y="481"/>
                      </a:cubicBezTo>
                      <a:cubicBezTo>
                        <a:pt x="303" y="482"/>
                        <a:pt x="311" y="483"/>
                        <a:pt x="320" y="483"/>
                      </a:cubicBezTo>
                      <a:cubicBezTo>
                        <a:pt x="517" y="483"/>
                        <a:pt x="635" y="249"/>
                        <a:pt x="506" y="89"/>
                      </a:cubicBezTo>
                      <a:cubicBezTo>
                        <a:pt x="458" y="31"/>
                        <a:pt x="389" y="0"/>
                        <a:pt x="3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2"/>
                <p:cNvSpPr/>
                <p:nvPr/>
              </p:nvSpPr>
              <p:spPr>
                <a:xfrm>
                  <a:off x="4156575" y="3900825"/>
                  <a:ext cx="15325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7" extrusionOk="0">
                      <a:moveTo>
                        <a:pt x="309" y="0"/>
                      </a:moveTo>
                      <a:cubicBezTo>
                        <a:pt x="257" y="0"/>
                        <a:pt x="204" y="18"/>
                        <a:pt x="161" y="54"/>
                      </a:cubicBezTo>
                      <a:cubicBezTo>
                        <a:pt x="0" y="182"/>
                        <a:pt x="78" y="443"/>
                        <a:pt x="283" y="465"/>
                      </a:cubicBezTo>
                      <a:cubicBezTo>
                        <a:pt x="291" y="466"/>
                        <a:pt x="299" y="466"/>
                        <a:pt x="307" y="466"/>
                      </a:cubicBezTo>
                      <a:cubicBezTo>
                        <a:pt x="498" y="466"/>
                        <a:pt x="613" y="240"/>
                        <a:pt x="489" y="86"/>
                      </a:cubicBezTo>
                      <a:cubicBezTo>
                        <a:pt x="444" y="30"/>
                        <a:pt x="377" y="0"/>
                        <a:pt x="3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2"/>
                <p:cNvSpPr/>
                <p:nvPr/>
              </p:nvSpPr>
              <p:spPr>
                <a:xfrm>
                  <a:off x="4143325" y="3884300"/>
                  <a:ext cx="1467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7" extrusionOk="0">
                      <a:moveTo>
                        <a:pt x="294" y="1"/>
                      </a:moveTo>
                      <a:cubicBezTo>
                        <a:pt x="245" y="1"/>
                        <a:pt x="196" y="16"/>
                        <a:pt x="154" y="50"/>
                      </a:cubicBezTo>
                      <a:cubicBezTo>
                        <a:pt x="0" y="175"/>
                        <a:pt x="74" y="426"/>
                        <a:pt x="270" y="445"/>
                      </a:cubicBezTo>
                      <a:cubicBezTo>
                        <a:pt x="278" y="446"/>
                        <a:pt x="286" y="446"/>
                        <a:pt x="294" y="446"/>
                      </a:cubicBezTo>
                      <a:cubicBezTo>
                        <a:pt x="479" y="446"/>
                        <a:pt x="587" y="230"/>
                        <a:pt x="466" y="82"/>
                      </a:cubicBezTo>
                      <a:cubicBezTo>
                        <a:pt x="422" y="29"/>
                        <a:pt x="358" y="1"/>
                        <a:pt x="2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2"/>
                <p:cNvSpPr/>
                <p:nvPr/>
              </p:nvSpPr>
              <p:spPr>
                <a:xfrm>
                  <a:off x="4130050" y="3867750"/>
                  <a:ext cx="140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28" extrusionOk="0">
                      <a:moveTo>
                        <a:pt x="281" y="0"/>
                      </a:moveTo>
                      <a:cubicBezTo>
                        <a:pt x="234" y="0"/>
                        <a:pt x="187" y="16"/>
                        <a:pt x="149" y="50"/>
                      </a:cubicBezTo>
                      <a:cubicBezTo>
                        <a:pt x="1" y="168"/>
                        <a:pt x="72" y="406"/>
                        <a:pt x="261" y="426"/>
                      </a:cubicBezTo>
                      <a:cubicBezTo>
                        <a:pt x="270" y="427"/>
                        <a:pt x="279" y="427"/>
                        <a:pt x="288" y="427"/>
                      </a:cubicBezTo>
                      <a:cubicBezTo>
                        <a:pt x="459" y="427"/>
                        <a:pt x="561" y="222"/>
                        <a:pt x="448" y="82"/>
                      </a:cubicBezTo>
                      <a:cubicBezTo>
                        <a:pt x="406" y="29"/>
                        <a:pt x="344" y="0"/>
                        <a:pt x="2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"/>
                <p:cNvSpPr/>
                <p:nvPr/>
              </p:nvSpPr>
              <p:spPr>
                <a:xfrm>
                  <a:off x="4116725" y="3851200"/>
                  <a:ext cx="13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411" extrusionOk="0">
                      <a:moveTo>
                        <a:pt x="272" y="1"/>
                      </a:moveTo>
                      <a:cubicBezTo>
                        <a:pt x="226" y="1"/>
                        <a:pt x="181" y="16"/>
                        <a:pt x="142" y="46"/>
                      </a:cubicBezTo>
                      <a:cubicBezTo>
                        <a:pt x="0" y="162"/>
                        <a:pt x="71" y="390"/>
                        <a:pt x="251" y="409"/>
                      </a:cubicBezTo>
                      <a:cubicBezTo>
                        <a:pt x="259" y="410"/>
                        <a:pt x="267" y="411"/>
                        <a:pt x="274" y="411"/>
                      </a:cubicBezTo>
                      <a:cubicBezTo>
                        <a:pt x="441" y="411"/>
                        <a:pt x="542" y="214"/>
                        <a:pt x="431" y="78"/>
                      </a:cubicBezTo>
                      <a:cubicBezTo>
                        <a:pt x="391" y="27"/>
                        <a:pt x="332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2"/>
                <p:cNvSpPr/>
                <p:nvPr/>
              </p:nvSpPr>
              <p:spPr>
                <a:xfrm>
                  <a:off x="4103475" y="3834725"/>
                  <a:ext cx="12925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2" extrusionOk="0">
                      <a:moveTo>
                        <a:pt x="259" y="0"/>
                      </a:moveTo>
                      <a:cubicBezTo>
                        <a:pt x="215" y="0"/>
                        <a:pt x="171" y="14"/>
                        <a:pt x="135" y="43"/>
                      </a:cubicBezTo>
                      <a:cubicBezTo>
                        <a:pt x="0" y="153"/>
                        <a:pt x="64" y="371"/>
                        <a:pt x="238" y="390"/>
                      </a:cubicBezTo>
                      <a:cubicBezTo>
                        <a:pt x="245" y="391"/>
                        <a:pt x="251" y="391"/>
                        <a:pt x="258" y="391"/>
                      </a:cubicBezTo>
                      <a:cubicBezTo>
                        <a:pt x="420" y="391"/>
                        <a:pt x="517" y="202"/>
                        <a:pt x="412" y="72"/>
                      </a:cubicBezTo>
                      <a:cubicBezTo>
                        <a:pt x="373" y="25"/>
                        <a:pt x="31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2"/>
                <p:cNvSpPr/>
                <p:nvPr/>
              </p:nvSpPr>
              <p:spPr>
                <a:xfrm>
                  <a:off x="4090200" y="3818150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7" y="1"/>
                      </a:moveTo>
                      <a:cubicBezTo>
                        <a:pt x="206" y="1"/>
                        <a:pt x="164" y="15"/>
                        <a:pt x="129" y="44"/>
                      </a:cubicBezTo>
                      <a:cubicBezTo>
                        <a:pt x="1" y="147"/>
                        <a:pt x="62" y="356"/>
                        <a:pt x="226" y="372"/>
                      </a:cubicBezTo>
                      <a:cubicBezTo>
                        <a:pt x="233" y="373"/>
                        <a:pt x="239" y="373"/>
                        <a:pt x="246" y="373"/>
                      </a:cubicBezTo>
                      <a:cubicBezTo>
                        <a:pt x="401" y="373"/>
                        <a:pt x="492" y="193"/>
                        <a:pt x="390" y="70"/>
                      </a:cubicBezTo>
                      <a:cubicBezTo>
                        <a:pt x="354" y="25"/>
                        <a:pt x="301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2"/>
                <p:cNvSpPr/>
                <p:nvPr/>
              </p:nvSpPr>
              <p:spPr>
                <a:xfrm>
                  <a:off x="4076950" y="3801650"/>
                  <a:ext cx="11625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353" extrusionOk="0">
                      <a:moveTo>
                        <a:pt x="232" y="0"/>
                      </a:moveTo>
                      <a:cubicBezTo>
                        <a:pt x="193" y="0"/>
                        <a:pt x="155" y="13"/>
                        <a:pt x="123" y="39"/>
                      </a:cubicBezTo>
                      <a:cubicBezTo>
                        <a:pt x="1" y="139"/>
                        <a:pt x="59" y="335"/>
                        <a:pt x="216" y="351"/>
                      </a:cubicBezTo>
                      <a:cubicBezTo>
                        <a:pt x="224" y="352"/>
                        <a:pt x="231" y="352"/>
                        <a:pt x="238" y="352"/>
                      </a:cubicBezTo>
                      <a:cubicBezTo>
                        <a:pt x="380" y="352"/>
                        <a:pt x="465" y="181"/>
                        <a:pt x="370" y="65"/>
                      </a:cubicBezTo>
                      <a:cubicBezTo>
                        <a:pt x="335" y="23"/>
                        <a:pt x="284" y="0"/>
                        <a:pt x="2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2"/>
                <p:cNvSpPr/>
                <p:nvPr/>
              </p:nvSpPr>
              <p:spPr>
                <a:xfrm>
                  <a:off x="4063625" y="3785125"/>
                  <a:ext cx="1107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35" extrusionOk="0">
                      <a:moveTo>
                        <a:pt x="223" y="1"/>
                      </a:moveTo>
                      <a:cubicBezTo>
                        <a:pt x="186" y="1"/>
                        <a:pt x="148" y="13"/>
                        <a:pt x="116" y="38"/>
                      </a:cubicBezTo>
                      <a:cubicBezTo>
                        <a:pt x="0" y="131"/>
                        <a:pt x="58" y="321"/>
                        <a:pt x="206" y="334"/>
                      </a:cubicBezTo>
                      <a:cubicBezTo>
                        <a:pt x="212" y="334"/>
                        <a:pt x="219" y="335"/>
                        <a:pt x="225" y="335"/>
                      </a:cubicBezTo>
                      <a:cubicBezTo>
                        <a:pt x="362" y="335"/>
                        <a:pt x="443" y="174"/>
                        <a:pt x="354" y="64"/>
                      </a:cubicBezTo>
                      <a:cubicBezTo>
                        <a:pt x="321" y="22"/>
                        <a:pt x="273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2"/>
                <p:cNvSpPr/>
                <p:nvPr/>
              </p:nvSpPr>
              <p:spPr>
                <a:xfrm>
                  <a:off x="4050350" y="376855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9" y="1"/>
                      </a:moveTo>
                      <a:cubicBezTo>
                        <a:pt x="174" y="1"/>
                        <a:pt x="139" y="12"/>
                        <a:pt x="110" y="36"/>
                      </a:cubicBezTo>
                      <a:cubicBezTo>
                        <a:pt x="1" y="126"/>
                        <a:pt x="56" y="303"/>
                        <a:pt x="194" y="315"/>
                      </a:cubicBezTo>
                      <a:cubicBezTo>
                        <a:pt x="200" y="316"/>
                        <a:pt x="207" y="316"/>
                        <a:pt x="213" y="316"/>
                      </a:cubicBezTo>
                      <a:cubicBezTo>
                        <a:pt x="343" y="316"/>
                        <a:pt x="418" y="166"/>
                        <a:pt x="335" y="61"/>
                      </a:cubicBezTo>
                      <a:cubicBezTo>
                        <a:pt x="302" y="21"/>
                        <a:pt x="256" y="1"/>
                        <a:pt x="2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"/>
                <p:cNvSpPr/>
                <p:nvPr/>
              </p:nvSpPr>
              <p:spPr>
                <a:xfrm>
                  <a:off x="4333725" y="4084725"/>
                  <a:ext cx="22800" cy="1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" h="690" extrusionOk="0">
                      <a:moveTo>
                        <a:pt x="457" y="0"/>
                      </a:moveTo>
                      <a:cubicBezTo>
                        <a:pt x="382" y="0"/>
                        <a:pt x="306" y="25"/>
                        <a:pt x="242" y="77"/>
                      </a:cubicBezTo>
                      <a:cubicBezTo>
                        <a:pt x="1" y="269"/>
                        <a:pt x="116" y="655"/>
                        <a:pt x="422" y="687"/>
                      </a:cubicBezTo>
                      <a:cubicBezTo>
                        <a:pt x="435" y="689"/>
                        <a:pt x="448" y="689"/>
                        <a:pt x="460" y="689"/>
                      </a:cubicBezTo>
                      <a:cubicBezTo>
                        <a:pt x="743" y="689"/>
                        <a:pt x="912" y="356"/>
                        <a:pt x="724" y="128"/>
                      </a:cubicBezTo>
                      <a:cubicBezTo>
                        <a:pt x="656" y="44"/>
                        <a:pt x="557" y="0"/>
                        <a:pt x="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"/>
                <p:cNvSpPr/>
                <p:nvPr/>
              </p:nvSpPr>
              <p:spPr>
                <a:xfrm>
                  <a:off x="4320475" y="4068175"/>
                  <a:ext cx="220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" h="670" extrusionOk="0">
                      <a:moveTo>
                        <a:pt x="445" y="0"/>
                      </a:moveTo>
                      <a:cubicBezTo>
                        <a:pt x="370" y="0"/>
                        <a:pt x="295" y="25"/>
                        <a:pt x="232" y="76"/>
                      </a:cubicBezTo>
                      <a:cubicBezTo>
                        <a:pt x="1" y="263"/>
                        <a:pt x="113" y="636"/>
                        <a:pt x="409" y="668"/>
                      </a:cubicBezTo>
                      <a:cubicBezTo>
                        <a:pt x="422" y="669"/>
                        <a:pt x="434" y="670"/>
                        <a:pt x="447" y="670"/>
                      </a:cubicBezTo>
                      <a:cubicBezTo>
                        <a:pt x="720" y="670"/>
                        <a:pt x="883" y="346"/>
                        <a:pt x="704" y="125"/>
                      </a:cubicBezTo>
                      <a:cubicBezTo>
                        <a:pt x="639" y="43"/>
                        <a:pt x="542" y="0"/>
                        <a:pt x="4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"/>
                <p:cNvSpPr/>
                <p:nvPr/>
              </p:nvSpPr>
              <p:spPr>
                <a:xfrm>
                  <a:off x="4307225" y="4051650"/>
                  <a:ext cx="21425" cy="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650" extrusionOk="0">
                      <a:moveTo>
                        <a:pt x="428" y="0"/>
                      </a:moveTo>
                      <a:cubicBezTo>
                        <a:pt x="357" y="0"/>
                        <a:pt x="285" y="24"/>
                        <a:pt x="225" y="72"/>
                      </a:cubicBezTo>
                      <a:cubicBezTo>
                        <a:pt x="0" y="255"/>
                        <a:pt x="110" y="619"/>
                        <a:pt x="396" y="648"/>
                      </a:cubicBezTo>
                      <a:cubicBezTo>
                        <a:pt x="409" y="649"/>
                        <a:pt x="421" y="650"/>
                        <a:pt x="434" y="650"/>
                      </a:cubicBezTo>
                      <a:cubicBezTo>
                        <a:pt x="700" y="650"/>
                        <a:pt x="856" y="335"/>
                        <a:pt x="682" y="120"/>
                      </a:cubicBezTo>
                      <a:cubicBezTo>
                        <a:pt x="617" y="42"/>
                        <a:pt x="523" y="0"/>
                        <a:pt x="42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"/>
                <p:cNvSpPr/>
                <p:nvPr/>
              </p:nvSpPr>
              <p:spPr>
                <a:xfrm>
                  <a:off x="4293975" y="4035100"/>
                  <a:ext cx="20875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634" extrusionOk="0">
                      <a:moveTo>
                        <a:pt x="417" y="0"/>
                      </a:moveTo>
                      <a:cubicBezTo>
                        <a:pt x="347" y="0"/>
                        <a:pt x="277" y="24"/>
                        <a:pt x="219" y="72"/>
                      </a:cubicBezTo>
                      <a:cubicBezTo>
                        <a:pt x="0" y="249"/>
                        <a:pt x="103" y="602"/>
                        <a:pt x="386" y="631"/>
                      </a:cubicBezTo>
                      <a:cubicBezTo>
                        <a:pt x="397" y="633"/>
                        <a:pt x="409" y="633"/>
                        <a:pt x="420" y="633"/>
                      </a:cubicBezTo>
                      <a:cubicBezTo>
                        <a:pt x="679" y="633"/>
                        <a:pt x="834" y="327"/>
                        <a:pt x="662" y="117"/>
                      </a:cubicBezTo>
                      <a:cubicBezTo>
                        <a:pt x="600" y="41"/>
                        <a:pt x="509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"/>
                <p:cNvSpPr/>
                <p:nvPr/>
              </p:nvSpPr>
              <p:spPr>
                <a:xfrm>
                  <a:off x="4280700" y="401855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6" y="1"/>
                      </a:moveTo>
                      <a:cubicBezTo>
                        <a:pt x="338" y="1"/>
                        <a:pt x="270" y="23"/>
                        <a:pt x="213" y="69"/>
                      </a:cubicBezTo>
                      <a:cubicBezTo>
                        <a:pt x="1" y="243"/>
                        <a:pt x="100" y="586"/>
                        <a:pt x="374" y="612"/>
                      </a:cubicBezTo>
                      <a:cubicBezTo>
                        <a:pt x="385" y="613"/>
                        <a:pt x="397" y="614"/>
                        <a:pt x="408" y="614"/>
                      </a:cubicBezTo>
                      <a:cubicBezTo>
                        <a:pt x="658" y="614"/>
                        <a:pt x="809" y="320"/>
                        <a:pt x="643" y="114"/>
                      </a:cubicBezTo>
                      <a:cubicBezTo>
                        <a:pt x="583" y="39"/>
                        <a:pt x="495" y="1"/>
                        <a:pt x="4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"/>
                <p:cNvSpPr/>
                <p:nvPr/>
              </p:nvSpPr>
              <p:spPr>
                <a:xfrm>
                  <a:off x="4267375" y="4002075"/>
                  <a:ext cx="19675" cy="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595" extrusionOk="0">
                      <a:moveTo>
                        <a:pt x="393" y="0"/>
                      </a:moveTo>
                      <a:cubicBezTo>
                        <a:pt x="327" y="0"/>
                        <a:pt x="261" y="22"/>
                        <a:pt x="206" y="66"/>
                      </a:cubicBezTo>
                      <a:cubicBezTo>
                        <a:pt x="0" y="233"/>
                        <a:pt x="100" y="564"/>
                        <a:pt x="363" y="593"/>
                      </a:cubicBezTo>
                      <a:cubicBezTo>
                        <a:pt x="375" y="594"/>
                        <a:pt x="387" y="595"/>
                        <a:pt x="398" y="595"/>
                      </a:cubicBezTo>
                      <a:cubicBezTo>
                        <a:pt x="641" y="595"/>
                        <a:pt x="787" y="307"/>
                        <a:pt x="627" y="111"/>
                      </a:cubicBezTo>
                      <a:cubicBezTo>
                        <a:pt x="567" y="38"/>
                        <a:pt x="480" y="0"/>
                        <a:pt x="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"/>
                <p:cNvSpPr/>
                <p:nvPr/>
              </p:nvSpPr>
              <p:spPr>
                <a:xfrm>
                  <a:off x="4254100" y="3985550"/>
                  <a:ext cx="19075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78" extrusionOk="0">
                      <a:moveTo>
                        <a:pt x="383" y="0"/>
                      </a:moveTo>
                      <a:cubicBezTo>
                        <a:pt x="318" y="0"/>
                        <a:pt x="253" y="22"/>
                        <a:pt x="200" y="65"/>
                      </a:cubicBezTo>
                      <a:cubicBezTo>
                        <a:pt x="1" y="229"/>
                        <a:pt x="101" y="550"/>
                        <a:pt x="354" y="576"/>
                      </a:cubicBezTo>
                      <a:cubicBezTo>
                        <a:pt x="365" y="577"/>
                        <a:pt x="375" y="577"/>
                        <a:pt x="385" y="577"/>
                      </a:cubicBezTo>
                      <a:cubicBezTo>
                        <a:pt x="624" y="577"/>
                        <a:pt x="762" y="295"/>
                        <a:pt x="605" y="107"/>
                      </a:cubicBezTo>
                      <a:cubicBezTo>
                        <a:pt x="549" y="36"/>
                        <a:pt x="466" y="0"/>
                        <a:pt x="3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"/>
                <p:cNvSpPr/>
                <p:nvPr/>
              </p:nvSpPr>
              <p:spPr>
                <a:xfrm>
                  <a:off x="4240850" y="3969000"/>
                  <a:ext cx="18425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9" extrusionOk="0">
                      <a:moveTo>
                        <a:pt x="368" y="0"/>
                      </a:moveTo>
                      <a:cubicBezTo>
                        <a:pt x="306" y="0"/>
                        <a:pt x="245" y="20"/>
                        <a:pt x="194" y="62"/>
                      </a:cubicBezTo>
                      <a:cubicBezTo>
                        <a:pt x="1" y="219"/>
                        <a:pt x="94" y="531"/>
                        <a:pt x="341" y="557"/>
                      </a:cubicBezTo>
                      <a:cubicBezTo>
                        <a:pt x="352" y="558"/>
                        <a:pt x="362" y="558"/>
                        <a:pt x="372" y="558"/>
                      </a:cubicBezTo>
                      <a:cubicBezTo>
                        <a:pt x="601" y="558"/>
                        <a:pt x="736" y="288"/>
                        <a:pt x="586" y="103"/>
                      </a:cubicBezTo>
                      <a:cubicBezTo>
                        <a:pt x="531" y="36"/>
                        <a:pt x="449" y="0"/>
                        <a:pt x="3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"/>
                <p:cNvSpPr/>
                <p:nvPr/>
              </p:nvSpPr>
              <p:spPr>
                <a:xfrm>
                  <a:off x="4227600" y="3952425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1"/>
                      </a:moveTo>
                      <a:cubicBezTo>
                        <a:pt x="297" y="1"/>
                        <a:pt x="237" y="21"/>
                        <a:pt x="187" y="63"/>
                      </a:cubicBezTo>
                      <a:cubicBezTo>
                        <a:pt x="0" y="211"/>
                        <a:pt x="87" y="513"/>
                        <a:pt x="328" y="538"/>
                      </a:cubicBezTo>
                      <a:cubicBezTo>
                        <a:pt x="339" y="539"/>
                        <a:pt x="349" y="540"/>
                        <a:pt x="359" y="540"/>
                      </a:cubicBezTo>
                      <a:cubicBezTo>
                        <a:pt x="579" y="540"/>
                        <a:pt x="710" y="279"/>
                        <a:pt x="566" y="101"/>
                      </a:cubicBezTo>
                      <a:cubicBezTo>
                        <a:pt x="513" y="36"/>
                        <a:pt x="435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"/>
                <p:cNvSpPr/>
                <p:nvPr/>
              </p:nvSpPr>
              <p:spPr>
                <a:xfrm>
                  <a:off x="4214250" y="3935900"/>
                  <a:ext cx="17225" cy="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" h="520" extrusionOk="0">
                      <a:moveTo>
                        <a:pt x="347" y="0"/>
                      </a:moveTo>
                      <a:cubicBezTo>
                        <a:pt x="289" y="0"/>
                        <a:pt x="231" y="19"/>
                        <a:pt x="184" y="58"/>
                      </a:cubicBezTo>
                      <a:cubicBezTo>
                        <a:pt x="1" y="203"/>
                        <a:pt x="88" y="492"/>
                        <a:pt x="316" y="518"/>
                      </a:cubicBezTo>
                      <a:cubicBezTo>
                        <a:pt x="326" y="519"/>
                        <a:pt x="337" y="520"/>
                        <a:pt x="347" y="520"/>
                      </a:cubicBezTo>
                      <a:cubicBezTo>
                        <a:pt x="560" y="520"/>
                        <a:pt x="689" y="269"/>
                        <a:pt x="551" y="97"/>
                      </a:cubicBezTo>
                      <a:cubicBezTo>
                        <a:pt x="498" y="33"/>
                        <a:pt x="422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"/>
                <p:cNvSpPr/>
                <p:nvPr/>
              </p:nvSpPr>
              <p:spPr>
                <a:xfrm>
                  <a:off x="4201000" y="3919400"/>
                  <a:ext cx="166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2" extrusionOk="0">
                      <a:moveTo>
                        <a:pt x="334" y="0"/>
                      </a:moveTo>
                      <a:cubicBezTo>
                        <a:pt x="278" y="0"/>
                        <a:pt x="222" y="19"/>
                        <a:pt x="174" y="56"/>
                      </a:cubicBezTo>
                      <a:cubicBezTo>
                        <a:pt x="1" y="198"/>
                        <a:pt x="84" y="477"/>
                        <a:pt x="306" y="500"/>
                      </a:cubicBezTo>
                      <a:cubicBezTo>
                        <a:pt x="315" y="501"/>
                        <a:pt x="324" y="501"/>
                        <a:pt x="333" y="501"/>
                      </a:cubicBezTo>
                      <a:cubicBezTo>
                        <a:pt x="539" y="501"/>
                        <a:pt x="663" y="261"/>
                        <a:pt x="528" y="92"/>
                      </a:cubicBezTo>
                      <a:cubicBezTo>
                        <a:pt x="479" y="32"/>
                        <a:pt x="407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"/>
                <p:cNvSpPr/>
                <p:nvPr/>
              </p:nvSpPr>
              <p:spPr>
                <a:xfrm>
                  <a:off x="4187750" y="3902825"/>
                  <a:ext cx="15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4" extrusionOk="0">
                      <a:moveTo>
                        <a:pt x="318" y="1"/>
                      </a:moveTo>
                      <a:cubicBezTo>
                        <a:pt x="265" y="1"/>
                        <a:pt x="212" y="18"/>
                        <a:pt x="168" y="54"/>
                      </a:cubicBezTo>
                      <a:cubicBezTo>
                        <a:pt x="0" y="189"/>
                        <a:pt x="81" y="459"/>
                        <a:pt x="296" y="482"/>
                      </a:cubicBezTo>
                      <a:cubicBezTo>
                        <a:pt x="305" y="483"/>
                        <a:pt x="314" y="483"/>
                        <a:pt x="323" y="483"/>
                      </a:cubicBezTo>
                      <a:cubicBezTo>
                        <a:pt x="519" y="483"/>
                        <a:pt x="637" y="250"/>
                        <a:pt x="508" y="93"/>
                      </a:cubicBezTo>
                      <a:cubicBezTo>
                        <a:pt x="460" y="32"/>
                        <a:pt x="390" y="1"/>
                        <a:pt x="3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"/>
                <p:cNvSpPr/>
                <p:nvPr/>
              </p:nvSpPr>
              <p:spPr>
                <a:xfrm>
                  <a:off x="4174500" y="3886325"/>
                  <a:ext cx="153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5" extrusionOk="0">
                      <a:moveTo>
                        <a:pt x="306" y="1"/>
                      </a:moveTo>
                      <a:cubicBezTo>
                        <a:pt x="255" y="1"/>
                        <a:pt x="204" y="18"/>
                        <a:pt x="161" y="52"/>
                      </a:cubicBezTo>
                      <a:cubicBezTo>
                        <a:pt x="0" y="184"/>
                        <a:pt x="77" y="444"/>
                        <a:pt x="283" y="463"/>
                      </a:cubicBezTo>
                      <a:cubicBezTo>
                        <a:pt x="292" y="465"/>
                        <a:pt x="301" y="465"/>
                        <a:pt x="310" y="465"/>
                      </a:cubicBezTo>
                      <a:cubicBezTo>
                        <a:pt x="500" y="465"/>
                        <a:pt x="611" y="241"/>
                        <a:pt x="489" y="87"/>
                      </a:cubicBezTo>
                      <a:cubicBezTo>
                        <a:pt x="441" y="31"/>
                        <a:pt x="373" y="1"/>
                        <a:pt x="3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"/>
                <p:cNvSpPr/>
                <p:nvPr/>
              </p:nvSpPr>
              <p:spPr>
                <a:xfrm>
                  <a:off x="4161225" y="3869775"/>
                  <a:ext cx="1470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49" extrusionOk="0">
                      <a:moveTo>
                        <a:pt x="294" y="1"/>
                      </a:moveTo>
                      <a:cubicBezTo>
                        <a:pt x="245" y="1"/>
                        <a:pt x="195" y="17"/>
                        <a:pt x="155" y="52"/>
                      </a:cubicBezTo>
                      <a:cubicBezTo>
                        <a:pt x="1" y="177"/>
                        <a:pt x="75" y="425"/>
                        <a:pt x="271" y="447"/>
                      </a:cubicBezTo>
                      <a:cubicBezTo>
                        <a:pt x="279" y="448"/>
                        <a:pt x="287" y="449"/>
                        <a:pt x="294" y="449"/>
                      </a:cubicBezTo>
                      <a:cubicBezTo>
                        <a:pt x="479" y="449"/>
                        <a:pt x="587" y="232"/>
                        <a:pt x="467" y="84"/>
                      </a:cubicBezTo>
                      <a:cubicBezTo>
                        <a:pt x="423" y="30"/>
                        <a:pt x="359" y="1"/>
                        <a:pt x="2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"/>
                <p:cNvSpPr/>
                <p:nvPr/>
              </p:nvSpPr>
              <p:spPr>
                <a:xfrm>
                  <a:off x="4147900" y="3853250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5" y="0"/>
                      </a:moveTo>
                      <a:cubicBezTo>
                        <a:pt x="238" y="0"/>
                        <a:pt x="190" y="16"/>
                        <a:pt x="151" y="48"/>
                      </a:cubicBezTo>
                      <a:cubicBezTo>
                        <a:pt x="0" y="167"/>
                        <a:pt x="71" y="408"/>
                        <a:pt x="261" y="427"/>
                      </a:cubicBezTo>
                      <a:cubicBezTo>
                        <a:pt x="269" y="428"/>
                        <a:pt x="276" y="428"/>
                        <a:pt x="284" y="428"/>
                      </a:cubicBezTo>
                      <a:cubicBezTo>
                        <a:pt x="460" y="428"/>
                        <a:pt x="564" y="222"/>
                        <a:pt x="450" y="80"/>
                      </a:cubicBezTo>
                      <a:cubicBezTo>
                        <a:pt x="408" y="27"/>
                        <a:pt x="347" y="0"/>
                        <a:pt x="2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"/>
                <p:cNvSpPr/>
                <p:nvPr/>
              </p:nvSpPr>
              <p:spPr>
                <a:xfrm>
                  <a:off x="4134650" y="3836750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3" y="0"/>
                      </a:moveTo>
                      <a:cubicBezTo>
                        <a:pt x="227" y="0"/>
                        <a:pt x="181" y="15"/>
                        <a:pt x="142" y="46"/>
                      </a:cubicBezTo>
                      <a:cubicBezTo>
                        <a:pt x="0" y="158"/>
                        <a:pt x="68" y="390"/>
                        <a:pt x="251" y="406"/>
                      </a:cubicBezTo>
                      <a:cubicBezTo>
                        <a:pt x="259" y="407"/>
                        <a:pt x="266" y="407"/>
                        <a:pt x="274" y="407"/>
                      </a:cubicBezTo>
                      <a:cubicBezTo>
                        <a:pt x="440" y="407"/>
                        <a:pt x="538" y="210"/>
                        <a:pt x="431" y="75"/>
                      </a:cubicBezTo>
                      <a:cubicBezTo>
                        <a:pt x="391" y="26"/>
                        <a:pt x="332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"/>
                <p:cNvSpPr/>
                <p:nvPr/>
              </p:nvSpPr>
              <p:spPr>
                <a:xfrm>
                  <a:off x="4121375" y="3820175"/>
                  <a:ext cx="128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2" extrusionOk="0">
                      <a:moveTo>
                        <a:pt x="258" y="0"/>
                      </a:moveTo>
                      <a:cubicBezTo>
                        <a:pt x="215" y="0"/>
                        <a:pt x="172" y="15"/>
                        <a:pt x="136" y="44"/>
                      </a:cubicBezTo>
                      <a:cubicBezTo>
                        <a:pt x="1" y="156"/>
                        <a:pt x="65" y="371"/>
                        <a:pt x="239" y="391"/>
                      </a:cubicBezTo>
                      <a:cubicBezTo>
                        <a:pt x="246" y="392"/>
                        <a:pt x="254" y="392"/>
                        <a:pt x="262" y="392"/>
                      </a:cubicBezTo>
                      <a:cubicBezTo>
                        <a:pt x="421" y="392"/>
                        <a:pt x="513" y="201"/>
                        <a:pt x="409" y="73"/>
                      </a:cubicBezTo>
                      <a:cubicBezTo>
                        <a:pt x="371" y="25"/>
                        <a:pt x="315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2"/>
                <p:cNvSpPr/>
                <p:nvPr/>
              </p:nvSpPr>
              <p:spPr>
                <a:xfrm>
                  <a:off x="4108125" y="3803675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5" y="1"/>
                      </a:moveTo>
                      <a:cubicBezTo>
                        <a:pt x="204" y="1"/>
                        <a:pt x="164" y="14"/>
                        <a:pt x="129" y="42"/>
                      </a:cubicBezTo>
                      <a:cubicBezTo>
                        <a:pt x="1" y="144"/>
                        <a:pt x="62" y="353"/>
                        <a:pt x="226" y="369"/>
                      </a:cubicBezTo>
                      <a:cubicBezTo>
                        <a:pt x="233" y="370"/>
                        <a:pt x="241" y="371"/>
                        <a:pt x="249" y="371"/>
                      </a:cubicBezTo>
                      <a:cubicBezTo>
                        <a:pt x="399" y="371"/>
                        <a:pt x="490" y="193"/>
                        <a:pt x="389" y="71"/>
                      </a:cubicBezTo>
                      <a:cubicBezTo>
                        <a:pt x="353" y="25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2"/>
                <p:cNvSpPr/>
                <p:nvPr/>
              </p:nvSpPr>
              <p:spPr>
                <a:xfrm>
                  <a:off x="4094800" y="3787125"/>
                  <a:ext cx="11725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355" extrusionOk="0">
                      <a:moveTo>
                        <a:pt x="236" y="0"/>
                      </a:moveTo>
                      <a:cubicBezTo>
                        <a:pt x="197" y="0"/>
                        <a:pt x="157" y="14"/>
                        <a:pt x="125" y="42"/>
                      </a:cubicBezTo>
                      <a:cubicBezTo>
                        <a:pt x="0" y="138"/>
                        <a:pt x="61" y="337"/>
                        <a:pt x="215" y="353"/>
                      </a:cubicBezTo>
                      <a:cubicBezTo>
                        <a:pt x="222" y="354"/>
                        <a:pt x="229" y="354"/>
                        <a:pt x="235" y="354"/>
                      </a:cubicBezTo>
                      <a:cubicBezTo>
                        <a:pt x="381" y="354"/>
                        <a:pt x="468" y="184"/>
                        <a:pt x="373" y="67"/>
                      </a:cubicBezTo>
                      <a:cubicBezTo>
                        <a:pt x="338" y="23"/>
                        <a:pt x="287" y="0"/>
                        <a:pt x="2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2"/>
                <p:cNvSpPr/>
                <p:nvPr/>
              </p:nvSpPr>
              <p:spPr>
                <a:xfrm>
                  <a:off x="4081525" y="3770575"/>
                  <a:ext cx="11100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6" extrusionOk="0">
                      <a:moveTo>
                        <a:pt x="224" y="1"/>
                      </a:moveTo>
                      <a:cubicBezTo>
                        <a:pt x="187" y="1"/>
                        <a:pt x="149" y="13"/>
                        <a:pt x="117" y="38"/>
                      </a:cubicBezTo>
                      <a:cubicBezTo>
                        <a:pt x="1" y="132"/>
                        <a:pt x="59" y="321"/>
                        <a:pt x="207" y="334"/>
                      </a:cubicBezTo>
                      <a:cubicBezTo>
                        <a:pt x="213" y="335"/>
                        <a:pt x="220" y="335"/>
                        <a:pt x="226" y="335"/>
                      </a:cubicBezTo>
                      <a:cubicBezTo>
                        <a:pt x="362" y="335"/>
                        <a:pt x="443" y="175"/>
                        <a:pt x="354" y="64"/>
                      </a:cubicBezTo>
                      <a:cubicBezTo>
                        <a:pt x="322" y="22"/>
                        <a:pt x="273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2"/>
                <p:cNvSpPr/>
                <p:nvPr/>
              </p:nvSpPr>
              <p:spPr>
                <a:xfrm>
                  <a:off x="4068275" y="3754075"/>
                  <a:ext cx="10475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" h="317" extrusionOk="0">
                      <a:moveTo>
                        <a:pt x="210" y="1"/>
                      </a:moveTo>
                      <a:cubicBezTo>
                        <a:pt x="175" y="1"/>
                        <a:pt x="139" y="13"/>
                        <a:pt x="110" y="36"/>
                      </a:cubicBezTo>
                      <a:cubicBezTo>
                        <a:pt x="1" y="123"/>
                        <a:pt x="52" y="300"/>
                        <a:pt x="193" y="316"/>
                      </a:cubicBezTo>
                      <a:cubicBezTo>
                        <a:pt x="199" y="316"/>
                        <a:pt x="204" y="317"/>
                        <a:pt x="209" y="317"/>
                      </a:cubicBezTo>
                      <a:cubicBezTo>
                        <a:pt x="338" y="317"/>
                        <a:pt x="418" y="164"/>
                        <a:pt x="332" y="59"/>
                      </a:cubicBezTo>
                      <a:cubicBezTo>
                        <a:pt x="301" y="21"/>
                        <a:pt x="255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2"/>
                <p:cNvSpPr/>
                <p:nvPr/>
              </p:nvSpPr>
              <p:spPr>
                <a:xfrm>
                  <a:off x="4338400" y="4053675"/>
                  <a:ext cx="22075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" h="669" extrusionOk="0">
                      <a:moveTo>
                        <a:pt x="442" y="1"/>
                      </a:moveTo>
                      <a:cubicBezTo>
                        <a:pt x="368" y="1"/>
                        <a:pt x="294" y="25"/>
                        <a:pt x="232" y="75"/>
                      </a:cubicBezTo>
                      <a:cubicBezTo>
                        <a:pt x="0" y="261"/>
                        <a:pt x="113" y="637"/>
                        <a:pt x="408" y="666"/>
                      </a:cubicBezTo>
                      <a:cubicBezTo>
                        <a:pt x="421" y="668"/>
                        <a:pt x="434" y="668"/>
                        <a:pt x="447" y="668"/>
                      </a:cubicBezTo>
                      <a:cubicBezTo>
                        <a:pt x="720" y="668"/>
                        <a:pt x="882" y="344"/>
                        <a:pt x="704" y="123"/>
                      </a:cubicBezTo>
                      <a:cubicBezTo>
                        <a:pt x="636" y="43"/>
                        <a:pt x="540" y="1"/>
                        <a:pt x="4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"/>
                <p:cNvSpPr/>
                <p:nvPr/>
              </p:nvSpPr>
              <p:spPr>
                <a:xfrm>
                  <a:off x="4325125" y="4037125"/>
                  <a:ext cx="21450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653" extrusionOk="0">
                      <a:moveTo>
                        <a:pt x="430" y="1"/>
                      </a:moveTo>
                      <a:cubicBezTo>
                        <a:pt x="358" y="1"/>
                        <a:pt x="286" y="25"/>
                        <a:pt x="226" y="75"/>
                      </a:cubicBezTo>
                      <a:cubicBezTo>
                        <a:pt x="1" y="255"/>
                        <a:pt x="107" y="621"/>
                        <a:pt x="396" y="650"/>
                      </a:cubicBezTo>
                      <a:cubicBezTo>
                        <a:pt x="409" y="651"/>
                        <a:pt x="422" y="652"/>
                        <a:pt x="435" y="652"/>
                      </a:cubicBezTo>
                      <a:cubicBezTo>
                        <a:pt x="701" y="652"/>
                        <a:pt x="857" y="338"/>
                        <a:pt x="682" y="123"/>
                      </a:cubicBezTo>
                      <a:cubicBezTo>
                        <a:pt x="618" y="43"/>
                        <a:pt x="524" y="1"/>
                        <a:pt x="43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2"/>
                <p:cNvSpPr/>
                <p:nvPr/>
              </p:nvSpPr>
              <p:spPr>
                <a:xfrm>
                  <a:off x="4311875" y="4020600"/>
                  <a:ext cx="20800" cy="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" h="632" extrusionOk="0">
                      <a:moveTo>
                        <a:pt x="418" y="0"/>
                      </a:moveTo>
                      <a:cubicBezTo>
                        <a:pt x="348" y="0"/>
                        <a:pt x="278" y="23"/>
                        <a:pt x="219" y="71"/>
                      </a:cubicBezTo>
                      <a:cubicBezTo>
                        <a:pt x="1" y="247"/>
                        <a:pt x="104" y="601"/>
                        <a:pt x="386" y="630"/>
                      </a:cubicBezTo>
                      <a:cubicBezTo>
                        <a:pt x="399" y="631"/>
                        <a:pt x="412" y="632"/>
                        <a:pt x="425" y="632"/>
                      </a:cubicBezTo>
                      <a:cubicBezTo>
                        <a:pt x="681" y="632"/>
                        <a:pt x="831" y="327"/>
                        <a:pt x="663" y="119"/>
                      </a:cubicBezTo>
                      <a:cubicBezTo>
                        <a:pt x="601" y="40"/>
                        <a:pt x="510" y="0"/>
                        <a:pt x="4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2"/>
                <p:cNvSpPr/>
                <p:nvPr/>
              </p:nvSpPr>
              <p:spPr>
                <a:xfrm>
                  <a:off x="4298550" y="400410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7" y="0"/>
                      </a:moveTo>
                      <a:cubicBezTo>
                        <a:pt x="338" y="0"/>
                        <a:pt x="269" y="23"/>
                        <a:pt x="212" y="69"/>
                      </a:cubicBezTo>
                      <a:cubicBezTo>
                        <a:pt x="0" y="239"/>
                        <a:pt x="103" y="583"/>
                        <a:pt x="376" y="612"/>
                      </a:cubicBezTo>
                      <a:cubicBezTo>
                        <a:pt x="388" y="613"/>
                        <a:pt x="399" y="614"/>
                        <a:pt x="411" y="614"/>
                      </a:cubicBezTo>
                      <a:cubicBezTo>
                        <a:pt x="660" y="614"/>
                        <a:pt x="809" y="316"/>
                        <a:pt x="646" y="114"/>
                      </a:cubicBezTo>
                      <a:cubicBezTo>
                        <a:pt x="586" y="39"/>
                        <a:pt x="497" y="0"/>
                        <a:pt x="4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2"/>
                <p:cNvSpPr/>
                <p:nvPr/>
              </p:nvSpPr>
              <p:spPr>
                <a:xfrm>
                  <a:off x="4285275" y="3987525"/>
                  <a:ext cx="1962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596" extrusionOk="0">
                      <a:moveTo>
                        <a:pt x="394" y="0"/>
                      </a:moveTo>
                      <a:cubicBezTo>
                        <a:pt x="328" y="0"/>
                        <a:pt x="262" y="22"/>
                        <a:pt x="207" y="66"/>
                      </a:cubicBezTo>
                      <a:cubicBezTo>
                        <a:pt x="1" y="233"/>
                        <a:pt x="101" y="568"/>
                        <a:pt x="364" y="593"/>
                      </a:cubicBezTo>
                      <a:cubicBezTo>
                        <a:pt x="376" y="595"/>
                        <a:pt x="387" y="595"/>
                        <a:pt x="399" y="595"/>
                      </a:cubicBezTo>
                      <a:cubicBezTo>
                        <a:pt x="642" y="595"/>
                        <a:pt x="784" y="308"/>
                        <a:pt x="624" y="111"/>
                      </a:cubicBezTo>
                      <a:cubicBezTo>
                        <a:pt x="566" y="38"/>
                        <a:pt x="480" y="0"/>
                        <a:pt x="3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2"/>
                <p:cNvSpPr/>
                <p:nvPr/>
              </p:nvSpPr>
              <p:spPr>
                <a:xfrm>
                  <a:off x="4272025" y="3971050"/>
                  <a:ext cx="1905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6" extrusionOk="0">
                      <a:moveTo>
                        <a:pt x="383" y="0"/>
                      </a:moveTo>
                      <a:cubicBezTo>
                        <a:pt x="318" y="0"/>
                        <a:pt x="253" y="22"/>
                        <a:pt x="200" y="66"/>
                      </a:cubicBezTo>
                      <a:cubicBezTo>
                        <a:pt x="1" y="227"/>
                        <a:pt x="97" y="552"/>
                        <a:pt x="354" y="574"/>
                      </a:cubicBezTo>
                      <a:cubicBezTo>
                        <a:pt x="365" y="575"/>
                        <a:pt x="375" y="576"/>
                        <a:pt x="385" y="576"/>
                      </a:cubicBezTo>
                      <a:cubicBezTo>
                        <a:pt x="624" y="576"/>
                        <a:pt x="762" y="296"/>
                        <a:pt x="605" y="105"/>
                      </a:cubicBezTo>
                      <a:cubicBezTo>
                        <a:pt x="549" y="36"/>
                        <a:pt x="466" y="0"/>
                        <a:pt x="3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2"/>
                <p:cNvSpPr/>
                <p:nvPr/>
              </p:nvSpPr>
              <p:spPr>
                <a:xfrm>
                  <a:off x="4258775" y="3954500"/>
                  <a:ext cx="184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7" extrusionOk="0">
                      <a:moveTo>
                        <a:pt x="371" y="0"/>
                      </a:moveTo>
                      <a:cubicBezTo>
                        <a:pt x="308" y="0"/>
                        <a:pt x="245" y="21"/>
                        <a:pt x="193" y="63"/>
                      </a:cubicBezTo>
                      <a:cubicBezTo>
                        <a:pt x="0" y="221"/>
                        <a:pt x="94" y="532"/>
                        <a:pt x="341" y="555"/>
                      </a:cubicBezTo>
                      <a:cubicBezTo>
                        <a:pt x="352" y="556"/>
                        <a:pt x="362" y="557"/>
                        <a:pt x="372" y="557"/>
                      </a:cubicBezTo>
                      <a:cubicBezTo>
                        <a:pt x="601" y="557"/>
                        <a:pt x="736" y="286"/>
                        <a:pt x="585" y="102"/>
                      </a:cubicBezTo>
                      <a:cubicBezTo>
                        <a:pt x="531" y="35"/>
                        <a:pt x="451" y="0"/>
                        <a:pt x="3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2"/>
                <p:cNvSpPr/>
                <p:nvPr/>
              </p:nvSpPr>
              <p:spPr>
                <a:xfrm>
                  <a:off x="4245425" y="3937925"/>
                  <a:ext cx="17875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542" extrusionOk="0">
                      <a:moveTo>
                        <a:pt x="360" y="1"/>
                      </a:moveTo>
                      <a:cubicBezTo>
                        <a:pt x="300" y="1"/>
                        <a:pt x="239" y="20"/>
                        <a:pt x="187" y="61"/>
                      </a:cubicBezTo>
                      <a:cubicBezTo>
                        <a:pt x="1" y="212"/>
                        <a:pt x="91" y="514"/>
                        <a:pt x="329" y="540"/>
                      </a:cubicBezTo>
                      <a:cubicBezTo>
                        <a:pt x="339" y="541"/>
                        <a:pt x="350" y="542"/>
                        <a:pt x="360" y="542"/>
                      </a:cubicBezTo>
                      <a:cubicBezTo>
                        <a:pt x="582" y="542"/>
                        <a:pt x="714" y="281"/>
                        <a:pt x="570" y="100"/>
                      </a:cubicBezTo>
                      <a:cubicBezTo>
                        <a:pt x="515" y="34"/>
                        <a:pt x="438" y="1"/>
                        <a:pt x="3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2"/>
                <p:cNvSpPr/>
                <p:nvPr/>
              </p:nvSpPr>
              <p:spPr>
                <a:xfrm>
                  <a:off x="4232175" y="3921375"/>
                  <a:ext cx="17150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3" extrusionOk="0">
                      <a:moveTo>
                        <a:pt x="342" y="1"/>
                      </a:moveTo>
                      <a:cubicBezTo>
                        <a:pt x="286" y="1"/>
                        <a:pt x="228" y="20"/>
                        <a:pt x="181" y="58"/>
                      </a:cubicBezTo>
                      <a:cubicBezTo>
                        <a:pt x="1" y="202"/>
                        <a:pt x="87" y="495"/>
                        <a:pt x="316" y="521"/>
                      </a:cubicBezTo>
                      <a:cubicBezTo>
                        <a:pt x="326" y="522"/>
                        <a:pt x="336" y="522"/>
                        <a:pt x="346" y="522"/>
                      </a:cubicBezTo>
                      <a:cubicBezTo>
                        <a:pt x="559" y="522"/>
                        <a:pt x="685" y="271"/>
                        <a:pt x="547" y="100"/>
                      </a:cubicBezTo>
                      <a:cubicBezTo>
                        <a:pt x="495" y="35"/>
                        <a:pt x="419" y="1"/>
                        <a:pt x="3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"/>
                <p:cNvSpPr/>
                <p:nvPr/>
              </p:nvSpPr>
              <p:spPr>
                <a:xfrm>
                  <a:off x="4218925" y="3904875"/>
                  <a:ext cx="1657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1" extrusionOk="0">
                      <a:moveTo>
                        <a:pt x="332" y="0"/>
                      </a:moveTo>
                      <a:cubicBezTo>
                        <a:pt x="277" y="0"/>
                        <a:pt x="221" y="18"/>
                        <a:pt x="174" y="56"/>
                      </a:cubicBezTo>
                      <a:cubicBezTo>
                        <a:pt x="0" y="197"/>
                        <a:pt x="84" y="477"/>
                        <a:pt x="306" y="499"/>
                      </a:cubicBezTo>
                      <a:cubicBezTo>
                        <a:pt x="316" y="500"/>
                        <a:pt x="326" y="501"/>
                        <a:pt x="336" y="501"/>
                      </a:cubicBezTo>
                      <a:cubicBezTo>
                        <a:pt x="540" y="501"/>
                        <a:pt x="662" y="260"/>
                        <a:pt x="527" y="94"/>
                      </a:cubicBezTo>
                      <a:cubicBezTo>
                        <a:pt x="478" y="32"/>
                        <a:pt x="406" y="0"/>
                        <a:pt x="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"/>
                <p:cNvSpPr/>
                <p:nvPr/>
              </p:nvSpPr>
              <p:spPr>
                <a:xfrm>
                  <a:off x="4205675" y="3888375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19" y="0"/>
                      </a:moveTo>
                      <a:cubicBezTo>
                        <a:pt x="266" y="0"/>
                        <a:pt x="212" y="18"/>
                        <a:pt x="167" y="54"/>
                      </a:cubicBezTo>
                      <a:cubicBezTo>
                        <a:pt x="0" y="189"/>
                        <a:pt x="80" y="459"/>
                        <a:pt x="293" y="481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9" y="483"/>
                        <a:pt x="637" y="249"/>
                        <a:pt x="508" y="89"/>
                      </a:cubicBezTo>
                      <a:cubicBezTo>
                        <a:pt x="460" y="31"/>
                        <a:pt x="390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2"/>
                <p:cNvSpPr/>
                <p:nvPr/>
              </p:nvSpPr>
              <p:spPr>
                <a:xfrm>
                  <a:off x="4192400" y="3871800"/>
                  <a:ext cx="15325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8" extrusionOk="0">
                      <a:moveTo>
                        <a:pt x="308" y="1"/>
                      </a:moveTo>
                      <a:cubicBezTo>
                        <a:pt x="257" y="1"/>
                        <a:pt x="205" y="18"/>
                        <a:pt x="162" y="55"/>
                      </a:cubicBezTo>
                      <a:cubicBezTo>
                        <a:pt x="1" y="183"/>
                        <a:pt x="78" y="444"/>
                        <a:pt x="284" y="466"/>
                      </a:cubicBezTo>
                      <a:cubicBezTo>
                        <a:pt x="292" y="467"/>
                        <a:pt x="299" y="467"/>
                        <a:pt x="307" y="467"/>
                      </a:cubicBezTo>
                      <a:cubicBezTo>
                        <a:pt x="499" y="467"/>
                        <a:pt x="613" y="241"/>
                        <a:pt x="489" y="87"/>
                      </a:cubicBezTo>
                      <a:cubicBezTo>
                        <a:pt x="442" y="30"/>
                        <a:pt x="375" y="1"/>
                        <a:pt x="3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2"/>
                <p:cNvSpPr/>
                <p:nvPr/>
              </p:nvSpPr>
              <p:spPr>
                <a:xfrm>
                  <a:off x="4179150" y="3855300"/>
                  <a:ext cx="147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6" extrusionOk="0">
                      <a:moveTo>
                        <a:pt x="295" y="0"/>
                      </a:moveTo>
                      <a:cubicBezTo>
                        <a:pt x="246" y="0"/>
                        <a:pt x="196" y="16"/>
                        <a:pt x="155" y="49"/>
                      </a:cubicBezTo>
                      <a:cubicBezTo>
                        <a:pt x="1" y="175"/>
                        <a:pt x="74" y="425"/>
                        <a:pt x="274" y="445"/>
                      </a:cubicBezTo>
                      <a:cubicBezTo>
                        <a:pt x="282" y="445"/>
                        <a:pt x="289" y="446"/>
                        <a:pt x="297" y="446"/>
                      </a:cubicBezTo>
                      <a:cubicBezTo>
                        <a:pt x="479" y="446"/>
                        <a:pt x="590" y="230"/>
                        <a:pt x="470" y="82"/>
                      </a:cubicBezTo>
                      <a:cubicBezTo>
                        <a:pt x="426" y="28"/>
                        <a:pt x="361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"/>
                <p:cNvSpPr/>
                <p:nvPr/>
              </p:nvSpPr>
              <p:spPr>
                <a:xfrm>
                  <a:off x="4165825" y="3838750"/>
                  <a:ext cx="14100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30" extrusionOk="0">
                      <a:moveTo>
                        <a:pt x="283" y="0"/>
                      </a:moveTo>
                      <a:cubicBezTo>
                        <a:pt x="236" y="0"/>
                        <a:pt x="188" y="16"/>
                        <a:pt x="148" y="49"/>
                      </a:cubicBezTo>
                      <a:cubicBezTo>
                        <a:pt x="0" y="168"/>
                        <a:pt x="71" y="406"/>
                        <a:pt x="260" y="429"/>
                      </a:cubicBezTo>
                      <a:cubicBezTo>
                        <a:pt x="268" y="429"/>
                        <a:pt x="276" y="430"/>
                        <a:pt x="284" y="430"/>
                      </a:cubicBezTo>
                      <a:cubicBezTo>
                        <a:pt x="460" y="430"/>
                        <a:pt x="564" y="223"/>
                        <a:pt x="450" y="82"/>
                      </a:cubicBezTo>
                      <a:cubicBezTo>
                        <a:pt x="408" y="28"/>
                        <a:pt x="346" y="0"/>
                        <a:pt x="2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2"/>
                <p:cNvSpPr/>
                <p:nvPr/>
              </p:nvSpPr>
              <p:spPr>
                <a:xfrm>
                  <a:off x="4152550" y="3822200"/>
                  <a:ext cx="1350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11" extrusionOk="0">
                      <a:moveTo>
                        <a:pt x="270" y="1"/>
                      </a:moveTo>
                      <a:cubicBezTo>
                        <a:pt x="225" y="1"/>
                        <a:pt x="180" y="16"/>
                        <a:pt x="142" y="46"/>
                      </a:cubicBezTo>
                      <a:cubicBezTo>
                        <a:pt x="1" y="162"/>
                        <a:pt x="68" y="390"/>
                        <a:pt x="251" y="409"/>
                      </a:cubicBezTo>
                      <a:cubicBezTo>
                        <a:pt x="259" y="410"/>
                        <a:pt x="267" y="411"/>
                        <a:pt x="275" y="411"/>
                      </a:cubicBezTo>
                      <a:cubicBezTo>
                        <a:pt x="441" y="411"/>
                        <a:pt x="539" y="214"/>
                        <a:pt x="431" y="78"/>
                      </a:cubicBezTo>
                      <a:cubicBezTo>
                        <a:pt x="389" y="27"/>
                        <a:pt x="329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"/>
                <p:cNvSpPr/>
                <p:nvPr/>
              </p:nvSpPr>
              <p:spPr>
                <a:xfrm>
                  <a:off x="4139300" y="3805700"/>
                  <a:ext cx="128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90" extrusionOk="0">
                      <a:moveTo>
                        <a:pt x="258" y="1"/>
                      </a:moveTo>
                      <a:cubicBezTo>
                        <a:pt x="215" y="1"/>
                        <a:pt x="172" y="15"/>
                        <a:pt x="136" y="44"/>
                      </a:cubicBezTo>
                      <a:cubicBezTo>
                        <a:pt x="1" y="153"/>
                        <a:pt x="65" y="372"/>
                        <a:pt x="235" y="388"/>
                      </a:cubicBezTo>
                      <a:cubicBezTo>
                        <a:pt x="243" y="389"/>
                        <a:pt x="251" y="389"/>
                        <a:pt x="258" y="389"/>
                      </a:cubicBezTo>
                      <a:cubicBezTo>
                        <a:pt x="418" y="389"/>
                        <a:pt x="513" y="202"/>
                        <a:pt x="409" y="73"/>
                      </a:cubicBezTo>
                      <a:cubicBezTo>
                        <a:pt x="370" y="26"/>
                        <a:pt x="314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"/>
                <p:cNvSpPr/>
                <p:nvPr/>
              </p:nvSpPr>
              <p:spPr>
                <a:xfrm>
                  <a:off x="4126050" y="3789150"/>
                  <a:ext cx="122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373" extrusionOk="0">
                      <a:moveTo>
                        <a:pt x="243" y="0"/>
                      </a:moveTo>
                      <a:cubicBezTo>
                        <a:pt x="203" y="0"/>
                        <a:pt x="162" y="13"/>
                        <a:pt x="129" y="41"/>
                      </a:cubicBezTo>
                      <a:cubicBezTo>
                        <a:pt x="0" y="147"/>
                        <a:pt x="61" y="356"/>
                        <a:pt x="225" y="372"/>
                      </a:cubicBezTo>
                      <a:cubicBezTo>
                        <a:pt x="232" y="373"/>
                        <a:pt x="238" y="373"/>
                        <a:pt x="245" y="373"/>
                      </a:cubicBezTo>
                      <a:cubicBezTo>
                        <a:pt x="397" y="373"/>
                        <a:pt x="488" y="193"/>
                        <a:pt x="389" y="70"/>
                      </a:cubicBezTo>
                      <a:cubicBezTo>
                        <a:pt x="352" y="24"/>
                        <a:pt x="298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2"/>
                <p:cNvSpPr/>
                <p:nvPr/>
              </p:nvSpPr>
              <p:spPr>
                <a:xfrm>
                  <a:off x="4112700" y="3772650"/>
                  <a:ext cx="11725" cy="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352" extrusionOk="0">
                      <a:moveTo>
                        <a:pt x="235" y="0"/>
                      </a:moveTo>
                      <a:cubicBezTo>
                        <a:pt x="196" y="0"/>
                        <a:pt x="156" y="13"/>
                        <a:pt x="123" y="39"/>
                      </a:cubicBezTo>
                      <a:cubicBezTo>
                        <a:pt x="1" y="139"/>
                        <a:pt x="62" y="335"/>
                        <a:pt x="216" y="351"/>
                      </a:cubicBezTo>
                      <a:cubicBezTo>
                        <a:pt x="224" y="352"/>
                        <a:pt x="231" y="352"/>
                        <a:pt x="239" y="352"/>
                      </a:cubicBezTo>
                      <a:cubicBezTo>
                        <a:pt x="383" y="352"/>
                        <a:pt x="468" y="181"/>
                        <a:pt x="374" y="65"/>
                      </a:cubicBezTo>
                      <a:cubicBezTo>
                        <a:pt x="339" y="22"/>
                        <a:pt x="287" y="0"/>
                        <a:pt x="2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"/>
                <p:cNvSpPr/>
                <p:nvPr/>
              </p:nvSpPr>
              <p:spPr>
                <a:xfrm>
                  <a:off x="4099450" y="3756075"/>
                  <a:ext cx="11100" cy="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7" extrusionOk="0">
                      <a:moveTo>
                        <a:pt x="221" y="1"/>
                      </a:moveTo>
                      <a:cubicBezTo>
                        <a:pt x="184" y="1"/>
                        <a:pt x="147" y="13"/>
                        <a:pt x="116" y="40"/>
                      </a:cubicBezTo>
                      <a:cubicBezTo>
                        <a:pt x="1" y="133"/>
                        <a:pt x="55" y="319"/>
                        <a:pt x="206" y="336"/>
                      </a:cubicBezTo>
                      <a:cubicBezTo>
                        <a:pt x="213" y="336"/>
                        <a:pt x="219" y="337"/>
                        <a:pt x="225" y="337"/>
                      </a:cubicBezTo>
                      <a:cubicBezTo>
                        <a:pt x="362" y="337"/>
                        <a:pt x="443" y="173"/>
                        <a:pt x="351" y="62"/>
                      </a:cubicBezTo>
                      <a:cubicBezTo>
                        <a:pt x="318" y="22"/>
                        <a:pt x="270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"/>
                <p:cNvSpPr/>
                <p:nvPr/>
              </p:nvSpPr>
              <p:spPr>
                <a:xfrm>
                  <a:off x="4086200" y="3739550"/>
                  <a:ext cx="103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317" extrusionOk="0">
                      <a:moveTo>
                        <a:pt x="208" y="1"/>
                      </a:moveTo>
                      <a:cubicBezTo>
                        <a:pt x="173" y="1"/>
                        <a:pt x="139" y="12"/>
                        <a:pt x="110" y="36"/>
                      </a:cubicBezTo>
                      <a:cubicBezTo>
                        <a:pt x="0" y="126"/>
                        <a:pt x="52" y="302"/>
                        <a:pt x="190" y="315"/>
                      </a:cubicBezTo>
                      <a:cubicBezTo>
                        <a:pt x="196" y="316"/>
                        <a:pt x="203" y="316"/>
                        <a:pt x="209" y="316"/>
                      </a:cubicBezTo>
                      <a:cubicBezTo>
                        <a:pt x="339" y="316"/>
                        <a:pt x="414" y="165"/>
                        <a:pt x="331" y="61"/>
                      </a:cubicBezTo>
                      <a:cubicBezTo>
                        <a:pt x="300" y="21"/>
                        <a:pt x="254" y="1"/>
                        <a:pt x="2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"/>
                <p:cNvSpPr/>
                <p:nvPr/>
              </p:nvSpPr>
              <p:spPr>
                <a:xfrm>
                  <a:off x="4343050" y="4022675"/>
                  <a:ext cx="214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652" extrusionOk="0">
                      <a:moveTo>
                        <a:pt x="429" y="0"/>
                      </a:moveTo>
                      <a:cubicBezTo>
                        <a:pt x="357" y="0"/>
                        <a:pt x="285" y="24"/>
                        <a:pt x="226" y="74"/>
                      </a:cubicBezTo>
                      <a:cubicBezTo>
                        <a:pt x="1" y="258"/>
                        <a:pt x="107" y="621"/>
                        <a:pt x="396" y="650"/>
                      </a:cubicBezTo>
                      <a:cubicBezTo>
                        <a:pt x="408" y="651"/>
                        <a:pt x="420" y="651"/>
                        <a:pt x="431" y="651"/>
                      </a:cubicBezTo>
                      <a:cubicBezTo>
                        <a:pt x="699" y="651"/>
                        <a:pt x="858" y="338"/>
                        <a:pt x="682" y="123"/>
                      </a:cubicBezTo>
                      <a:cubicBezTo>
                        <a:pt x="618" y="42"/>
                        <a:pt x="524" y="0"/>
                        <a:pt x="4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2"/>
                <p:cNvSpPr/>
                <p:nvPr/>
              </p:nvSpPr>
              <p:spPr>
                <a:xfrm>
                  <a:off x="4329725" y="4006100"/>
                  <a:ext cx="20875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634" extrusionOk="0">
                      <a:moveTo>
                        <a:pt x="420" y="0"/>
                      </a:moveTo>
                      <a:cubicBezTo>
                        <a:pt x="351" y="0"/>
                        <a:pt x="280" y="23"/>
                        <a:pt x="222" y="72"/>
                      </a:cubicBezTo>
                      <a:cubicBezTo>
                        <a:pt x="0" y="249"/>
                        <a:pt x="106" y="602"/>
                        <a:pt x="386" y="631"/>
                      </a:cubicBezTo>
                      <a:cubicBezTo>
                        <a:pt x="398" y="632"/>
                        <a:pt x="409" y="633"/>
                        <a:pt x="420" y="633"/>
                      </a:cubicBezTo>
                      <a:cubicBezTo>
                        <a:pt x="680" y="633"/>
                        <a:pt x="835" y="326"/>
                        <a:pt x="665" y="117"/>
                      </a:cubicBezTo>
                      <a:cubicBezTo>
                        <a:pt x="603" y="40"/>
                        <a:pt x="512" y="0"/>
                        <a:pt x="4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"/>
                <p:cNvSpPr/>
                <p:nvPr/>
              </p:nvSpPr>
              <p:spPr>
                <a:xfrm>
                  <a:off x="4316450" y="398955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7" y="1"/>
                      </a:moveTo>
                      <a:cubicBezTo>
                        <a:pt x="338" y="1"/>
                        <a:pt x="270" y="23"/>
                        <a:pt x="213" y="69"/>
                      </a:cubicBezTo>
                      <a:cubicBezTo>
                        <a:pt x="1" y="242"/>
                        <a:pt x="104" y="586"/>
                        <a:pt x="374" y="612"/>
                      </a:cubicBezTo>
                      <a:cubicBezTo>
                        <a:pt x="386" y="613"/>
                        <a:pt x="397" y="614"/>
                        <a:pt x="409" y="614"/>
                      </a:cubicBezTo>
                      <a:cubicBezTo>
                        <a:pt x="661" y="614"/>
                        <a:pt x="810" y="320"/>
                        <a:pt x="647" y="114"/>
                      </a:cubicBezTo>
                      <a:cubicBezTo>
                        <a:pt x="585" y="39"/>
                        <a:pt x="496" y="1"/>
                        <a:pt x="4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2"/>
                <p:cNvSpPr/>
                <p:nvPr/>
              </p:nvSpPr>
              <p:spPr>
                <a:xfrm>
                  <a:off x="4303200" y="3973050"/>
                  <a:ext cx="196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" h="596" extrusionOk="0">
                      <a:moveTo>
                        <a:pt x="393" y="1"/>
                      </a:moveTo>
                      <a:cubicBezTo>
                        <a:pt x="328" y="1"/>
                        <a:pt x="262" y="23"/>
                        <a:pt x="206" y="67"/>
                      </a:cubicBezTo>
                      <a:cubicBezTo>
                        <a:pt x="1" y="234"/>
                        <a:pt x="100" y="565"/>
                        <a:pt x="364" y="594"/>
                      </a:cubicBezTo>
                      <a:cubicBezTo>
                        <a:pt x="375" y="595"/>
                        <a:pt x="387" y="596"/>
                        <a:pt x="398" y="596"/>
                      </a:cubicBezTo>
                      <a:cubicBezTo>
                        <a:pt x="641" y="596"/>
                        <a:pt x="784" y="308"/>
                        <a:pt x="624" y="112"/>
                      </a:cubicBezTo>
                      <a:cubicBezTo>
                        <a:pt x="566" y="39"/>
                        <a:pt x="480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2"/>
                <p:cNvSpPr/>
                <p:nvPr/>
              </p:nvSpPr>
              <p:spPr>
                <a:xfrm>
                  <a:off x="4289950" y="3956475"/>
                  <a:ext cx="189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578" extrusionOk="0">
                      <a:moveTo>
                        <a:pt x="379" y="1"/>
                      </a:moveTo>
                      <a:cubicBezTo>
                        <a:pt x="316" y="1"/>
                        <a:pt x="252" y="22"/>
                        <a:pt x="200" y="65"/>
                      </a:cubicBezTo>
                      <a:cubicBezTo>
                        <a:pt x="0" y="228"/>
                        <a:pt x="94" y="550"/>
                        <a:pt x="351" y="576"/>
                      </a:cubicBezTo>
                      <a:cubicBezTo>
                        <a:pt x="362" y="577"/>
                        <a:pt x="374" y="578"/>
                        <a:pt x="385" y="578"/>
                      </a:cubicBezTo>
                      <a:cubicBezTo>
                        <a:pt x="619" y="578"/>
                        <a:pt x="758" y="300"/>
                        <a:pt x="604" y="110"/>
                      </a:cubicBezTo>
                      <a:cubicBezTo>
                        <a:pt x="548" y="38"/>
                        <a:pt x="463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2"/>
                <p:cNvSpPr/>
                <p:nvPr/>
              </p:nvSpPr>
              <p:spPr>
                <a:xfrm>
                  <a:off x="4276700" y="3940000"/>
                  <a:ext cx="18400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559" extrusionOk="0">
                      <a:moveTo>
                        <a:pt x="366" y="0"/>
                      </a:moveTo>
                      <a:cubicBezTo>
                        <a:pt x="305" y="0"/>
                        <a:pt x="244" y="20"/>
                        <a:pt x="193" y="62"/>
                      </a:cubicBezTo>
                      <a:cubicBezTo>
                        <a:pt x="0" y="219"/>
                        <a:pt x="93" y="531"/>
                        <a:pt x="341" y="556"/>
                      </a:cubicBezTo>
                      <a:cubicBezTo>
                        <a:pt x="351" y="558"/>
                        <a:pt x="362" y="558"/>
                        <a:pt x="372" y="558"/>
                      </a:cubicBezTo>
                      <a:cubicBezTo>
                        <a:pt x="601" y="558"/>
                        <a:pt x="736" y="288"/>
                        <a:pt x="585" y="103"/>
                      </a:cubicBezTo>
                      <a:cubicBezTo>
                        <a:pt x="528" y="35"/>
                        <a:pt x="447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"/>
                <p:cNvSpPr/>
                <p:nvPr/>
              </p:nvSpPr>
              <p:spPr>
                <a:xfrm>
                  <a:off x="4263350" y="3923425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1"/>
                      </a:moveTo>
                      <a:cubicBezTo>
                        <a:pt x="297" y="1"/>
                        <a:pt x="237" y="21"/>
                        <a:pt x="187" y="63"/>
                      </a:cubicBezTo>
                      <a:cubicBezTo>
                        <a:pt x="1" y="210"/>
                        <a:pt x="91" y="512"/>
                        <a:pt x="328" y="538"/>
                      </a:cubicBezTo>
                      <a:cubicBezTo>
                        <a:pt x="339" y="539"/>
                        <a:pt x="349" y="540"/>
                        <a:pt x="359" y="540"/>
                      </a:cubicBezTo>
                      <a:cubicBezTo>
                        <a:pt x="582" y="540"/>
                        <a:pt x="711" y="279"/>
                        <a:pt x="566" y="101"/>
                      </a:cubicBezTo>
                      <a:cubicBezTo>
                        <a:pt x="513" y="35"/>
                        <a:pt x="435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2"/>
                <p:cNvSpPr/>
                <p:nvPr/>
              </p:nvSpPr>
              <p:spPr>
                <a:xfrm>
                  <a:off x="4250100" y="3906900"/>
                  <a:ext cx="17225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" h="523" extrusionOk="0">
                      <a:moveTo>
                        <a:pt x="345" y="0"/>
                      </a:moveTo>
                      <a:cubicBezTo>
                        <a:pt x="287" y="0"/>
                        <a:pt x="229" y="19"/>
                        <a:pt x="180" y="58"/>
                      </a:cubicBezTo>
                      <a:cubicBezTo>
                        <a:pt x="0" y="206"/>
                        <a:pt x="87" y="495"/>
                        <a:pt x="318" y="521"/>
                      </a:cubicBezTo>
                      <a:cubicBezTo>
                        <a:pt x="328" y="522"/>
                        <a:pt x="337" y="522"/>
                        <a:pt x="346" y="522"/>
                      </a:cubicBezTo>
                      <a:cubicBezTo>
                        <a:pt x="561" y="522"/>
                        <a:pt x="689" y="270"/>
                        <a:pt x="547" y="97"/>
                      </a:cubicBezTo>
                      <a:cubicBezTo>
                        <a:pt x="496" y="33"/>
                        <a:pt x="421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2"/>
                <p:cNvSpPr/>
                <p:nvPr/>
              </p:nvSpPr>
              <p:spPr>
                <a:xfrm>
                  <a:off x="4236850" y="3890400"/>
                  <a:ext cx="16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2" extrusionOk="0">
                      <a:moveTo>
                        <a:pt x="332" y="0"/>
                      </a:moveTo>
                      <a:cubicBezTo>
                        <a:pt x="276" y="0"/>
                        <a:pt x="220" y="19"/>
                        <a:pt x="174" y="56"/>
                      </a:cubicBezTo>
                      <a:cubicBezTo>
                        <a:pt x="0" y="198"/>
                        <a:pt x="84" y="477"/>
                        <a:pt x="305" y="500"/>
                      </a:cubicBezTo>
                      <a:cubicBezTo>
                        <a:pt x="315" y="501"/>
                        <a:pt x="324" y="501"/>
                        <a:pt x="333" y="501"/>
                      </a:cubicBezTo>
                      <a:cubicBezTo>
                        <a:pt x="538" y="501"/>
                        <a:pt x="663" y="261"/>
                        <a:pt x="527" y="92"/>
                      </a:cubicBezTo>
                      <a:cubicBezTo>
                        <a:pt x="478" y="32"/>
                        <a:pt x="405" y="0"/>
                        <a:pt x="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2"/>
                <p:cNvSpPr/>
                <p:nvPr/>
              </p:nvSpPr>
              <p:spPr>
                <a:xfrm>
                  <a:off x="4223575" y="3873825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9" y="0"/>
                      </a:moveTo>
                      <a:cubicBezTo>
                        <a:pt x="266" y="0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3" y="481"/>
                      </a:cubicBezTo>
                      <a:cubicBezTo>
                        <a:pt x="302" y="482"/>
                        <a:pt x="312" y="483"/>
                        <a:pt x="320" y="483"/>
                      </a:cubicBezTo>
                      <a:cubicBezTo>
                        <a:pt x="519" y="483"/>
                        <a:pt x="635" y="249"/>
                        <a:pt x="509" y="89"/>
                      </a:cubicBezTo>
                      <a:cubicBezTo>
                        <a:pt x="459" y="31"/>
                        <a:pt x="389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2"/>
                <p:cNvSpPr/>
                <p:nvPr/>
              </p:nvSpPr>
              <p:spPr>
                <a:xfrm>
                  <a:off x="4210250" y="3857325"/>
                  <a:ext cx="153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65" extrusionOk="0">
                      <a:moveTo>
                        <a:pt x="309" y="1"/>
                      </a:moveTo>
                      <a:cubicBezTo>
                        <a:pt x="258" y="1"/>
                        <a:pt x="207" y="18"/>
                        <a:pt x="164" y="52"/>
                      </a:cubicBezTo>
                      <a:cubicBezTo>
                        <a:pt x="0" y="184"/>
                        <a:pt x="77" y="444"/>
                        <a:pt x="286" y="463"/>
                      </a:cubicBezTo>
                      <a:cubicBezTo>
                        <a:pt x="295" y="464"/>
                        <a:pt x="304" y="465"/>
                        <a:pt x="313" y="465"/>
                      </a:cubicBezTo>
                      <a:cubicBezTo>
                        <a:pt x="503" y="465"/>
                        <a:pt x="615" y="241"/>
                        <a:pt x="489" y="87"/>
                      </a:cubicBezTo>
                      <a:cubicBezTo>
                        <a:pt x="443" y="30"/>
                        <a:pt x="376" y="1"/>
                        <a:pt x="3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2"/>
                <p:cNvSpPr/>
                <p:nvPr/>
              </p:nvSpPr>
              <p:spPr>
                <a:xfrm>
                  <a:off x="4197000" y="3840800"/>
                  <a:ext cx="147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8" extrusionOk="0">
                      <a:moveTo>
                        <a:pt x="297" y="1"/>
                      </a:moveTo>
                      <a:cubicBezTo>
                        <a:pt x="247" y="1"/>
                        <a:pt x="196" y="17"/>
                        <a:pt x="154" y="51"/>
                      </a:cubicBezTo>
                      <a:cubicBezTo>
                        <a:pt x="0" y="176"/>
                        <a:pt x="74" y="424"/>
                        <a:pt x="273" y="446"/>
                      </a:cubicBezTo>
                      <a:cubicBezTo>
                        <a:pt x="281" y="447"/>
                        <a:pt x="289" y="447"/>
                        <a:pt x="296" y="447"/>
                      </a:cubicBezTo>
                      <a:cubicBezTo>
                        <a:pt x="479" y="447"/>
                        <a:pt x="590" y="231"/>
                        <a:pt x="469" y="83"/>
                      </a:cubicBezTo>
                      <a:cubicBezTo>
                        <a:pt x="426" y="29"/>
                        <a:pt x="362" y="1"/>
                        <a:pt x="2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2"/>
                <p:cNvSpPr/>
                <p:nvPr/>
              </p:nvSpPr>
              <p:spPr>
                <a:xfrm>
                  <a:off x="4183725" y="3824225"/>
                  <a:ext cx="14125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30" extrusionOk="0">
                      <a:moveTo>
                        <a:pt x="284" y="1"/>
                      </a:moveTo>
                      <a:cubicBezTo>
                        <a:pt x="236" y="1"/>
                        <a:pt x="189" y="17"/>
                        <a:pt x="149" y="49"/>
                      </a:cubicBezTo>
                      <a:cubicBezTo>
                        <a:pt x="1" y="168"/>
                        <a:pt x="71" y="409"/>
                        <a:pt x="261" y="428"/>
                      </a:cubicBezTo>
                      <a:cubicBezTo>
                        <a:pt x="269" y="429"/>
                        <a:pt x="277" y="429"/>
                        <a:pt x="284" y="429"/>
                      </a:cubicBezTo>
                      <a:cubicBezTo>
                        <a:pt x="460" y="429"/>
                        <a:pt x="565" y="223"/>
                        <a:pt x="451" y="81"/>
                      </a:cubicBezTo>
                      <a:cubicBezTo>
                        <a:pt x="407" y="28"/>
                        <a:pt x="346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2"/>
                <p:cNvSpPr/>
                <p:nvPr/>
              </p:nvSpPr>
              <p:spPr>
                <a:xfrm>
                  <a:off x="4170475" y="3807750"/>
                  <a:ext cx="13475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7" extrusionOk="0">
                      <a:moveTo>
                        <a:pt x="270" y="0"/>
                      </a:moveTo>
                      <a:cubicBezTo>
                        <a:pt x="225" y="0"/>
                        <a:pt x="180" y="15"/>
                        <a:pt x="142" y="46"/>
                      </a:cubicBezTo>
                      <a:cubicBezTo>
                        <a:pt x="0" y="158"/>
                        <a:pt x="68" y="390"/>
                        <a:pt x="248" y="406"/>
                      </a:cubicBezTo>
                      <a:cubicBezTo>
                        <a:pt x="256" y="406"/>
                        <a:pt x="264" y="407"/>
                        <a:pt x="271" y="407"/>
                      </a:cubicBezTo>
                      <a:cubicBezTo>
                        <a:pt x="440" y="407"/>
                        <a:pt x="539" y="210"/>
                        <a:pt x="428" y="75"/>
                      </a:cubicBezTo>
                      <a:cubicBezTo>
                        <a:pt x="388" y="26"/>
                        <a:pt x="329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2"/>
                <p:cNvSpPr/>
                <p:nvPr/>
              </p:nvSpPr>
              <p:spPr>
                <a:xfrm>
                  <a:off x="4157225" y="3791175"/>
                  <a:ext cx="12825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92" extrusionOk="0">
                      <a:moveTo>
                        <a:pt x="257" y="0"/>
                      </a:moveTo>
                      <a:cubicBezTo>
                        <a:pt x="214" y="0"/>
                        <a:pt x="171" y="14"/>
                        <a:pt x="135" y="43"/>
                      </a:cubicBezTo>
                      <a:cubicBezTo>
                        <a:pt x="0" y="156"/>
                        <a:pt x="64" y="371"/>
                        <a:pt x="238" y="391"/>
                      </a:cubicBezTo>
                      <a:cubicBezTo>
                        <a:pt x="246" y="391"/>
                        <a:pt x="253" y="392"/>
                        <a:pt x="261" y="392"/>
                      </a:cubicBezTo>
                      <a:cubicBezTo>
                        <a:pt x="418" y="392"/>
                        <a:pt x="513" y="201"/>
                        <a:pt x="408" y="72"/>
                      </a:cubicBezTo>
                      <a:cubicBezTo>
                        <a:pt x="370" y="25"/>
                        <a:pt x="314" y="0"/>
                        <a:pt x="2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2"/>
                <p:cNvSpPr/>
                <p:nvPr/>
              </p:nvSpPr>
              <p:spPr>
                <a:xfrm>
                  <a:off x="4143950" y="3774675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5" y="1"/>
                      </a:moveTo>
                      <a:cubicBezTo>
                        <a:pt x="205" y="1"/>
                        <a:pt x="164" y="14"/>
                        <a:pt x="129" y="41"/>
                      </a:cubicBezTo>
                      <a:cubicBezTo>
                        <a:pt x="1" y="144"/>
                        <a:pt x="62" y="353"/>
                        <a:pt x="226" y="369"/>
                      </a:cubicBezTo>
                      <a:cubicBezTo>
                        <a:pt x="234" y="370"/>
                        <a:pt x="241" y="371"/>
                        <a:pt x="249" y="371"/>
                      </a:cubicBezTo>
                      <a:cubicBezTo>
                        <a:pt x="399" y="371"/>
                        <a:pt x="491" y="193"/>
                        <a:pt x="390" y="70"/>
                      </a:cubicBezTo>
                      <a:cubicBezTo>
                        <a:pt x="353" y="24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2"/>
                <p:cNvSpPr/>
                <p:nvPr/>
              </p:nvSpPr>
              <p:spPr>
                <a:xfrm>
                  <a:off x="4130625" y="3758125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4" y="0"/>
                      </a:moveTo>
                      <a:cubicBezTo>
                        <a:pt x="195" y="0"/>
                        <a:pt x="156" y="14"/>
                        <a:pt x="123" y="41"/>
                      </a:cubicBezTo>
                      <a:cubicBezTo>
                        <a:pt x="0" y="138"/>
                        <a:pt x="58" y="337"/>
                        <a:pt x="216" y="353"/>
                      </a:cubicBezTo>
                      <a:cubicBezTo>
                        <a:pt x="222" y="354"/>
                        <a:pt x="229" y="354"/>
                        <a:pt x="235" y="354"/>
                      </a:cubicBezTo>
                      <a:cubicBezTo>
                        <a:pt x="381" y="354"/>
                        <a:pt x="465" y="184"/>
                        <a:pt x="370" y="67"/>
                      </a:cubicBezTo>
                      <a:cubicBezTo>
                        <a:pt x="335" y="23"/>
                        <a:pt x="285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2"/>
                <p:cNvSpPr/>
                <p:nvPr/>
              </p:nvSpPr>
              <p:spPr>
                <a:xfrm>
                  <a:off x="4117375" y="3741575"/>
                  <a:ext cx="1107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35" extrusionOk="0">
                      <a:moveTo>
                        <a:pt x="221" y="1"/>
                      </a:moveTo>
                      <a:cubicBezTo>
                        <a:pt x="184" y="1"/>
                        <a:pt x="147" y="13"/>
                        <a:pt x="116" y="38"/>
                      </a:cubicBezTo>
                      <a:cubicBezTo>
                        <a:pt x="0" y="131"/>
                        <a:pt x="55" y="321"/>
                        <a:pt x="203" y="334"/>
                      </a:cubicBezTo>
                      <a:cubicBezTo>
                        <a:pt x="209" y="335"/>
                        <a:pt x="216" y="335"/>
                        <a:pt x="222" y="335"/>
                      </a:cubicBezTo>
                      <a:cubicBezTo>
                        <a:pt x="362" y="335"/>
                        <a:pt x="443" y="174"/>
                        <a:pt x="350" y="64"/>
                      </a:cubicBezTo>
                      <a:cubicBezTo>
                        <a:pt x="318" y="22"/>
                        <a:pt x="269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2"/>
                <p:cNvSpPr/>
                <p:nvPr/>
              </p:nvSpPr>
              <p:spPr>
                <a:xfrm>
                  <a:off x="4104100" y="3725075"/>
                  <a:ext cx="1040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317" extrusionOk="0">
                      <a:moveTo>
                        <a:pt x="210" y="1"/>
                      </a:moveTo>
                      <a:cubicBezTo>
                        <a:pt x="175" y="1"/>
                        <a:pt x="140" y="12"/>
                        <a:pt x="110" y="36"/>
                      </a:cubicBezTo>
                      <a:cubicBezTo>
                        <a:pt x="1" y="123"/>
                        <a:pt x="52" y="300"/>
                        <a:pt x="194" y="316"/>
                      </a:cubicBezTo>
                      <a:cubicBezTo>
                        <a:pt x="199" y="316"/>
                        <a:pt x="204" y="316"/>
                        <a:pt x="209" y="316"/>
                      </a:cubicBezTo>
                      <a:cubicBezTo>
                        <a:pt x="338" y="316"/>
                        <a:pt x="415" y="164"/>
                        <a:pt x="332" y="59"/>
                      </a:cubicBezTo>
                      <a:cubicBezTo>
                        <a:pt x="301" y="20"/>
                        <a:pt x="256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2"/>
                <p:cNvSpPr/>
                <p:nvPr/>
              </p:nvSpPr>
              <p:spPr>
                <a:xfrm>
                  <a:off x="4347625" y="3991625"/>
                  <a:ext cx="20900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634" extrusionOk="0">
                      <a:moveTo>
                        <a:pt x="418" y="1"/>
                      </a:moveTo>
                      <a:cubicBezTo>
                        <a:pt x="348" y="1"/>
                        <a:pt x="278" y="24"/>
                        <a:pt x="219" y="73"/>
                      </a:cubicBezTo>
                      <a:cubicBezTo>
                        <a:pt x="1" y="249"/>
                        <a:pt x="107" y="603"/>
                        <a:pt x="386" y="632"/>
                      </a:cubicBezTo>
                      <a:cubicBezTo>
                        <a:pt x="398" y="633"/>
                        <a:pt x="410" y="634"/>
                        <a:pt x="421" y="634"/>
                      </a:cubicBezTo>
                      <a:cubicBezTo>
                        <a:pt x="680" y="634"/>
                        <a:pt x="835" y="327"/>
                        <a:pt x="666" y="118"/>
                      </a:cubicBezTo>
                      <a:cubicBezTo>
                        <a:pt x="602" y="41"/>
                        <a:pt x="51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2"/>
                <p:cNvSpPr/>
                <p:nvPr/>
              </p:nvSpPr>
              <p:spPr>
                <a:xfrm>
                  <a:off x="4334375" y="397510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6" y="0"/>
                      </a:moveTo>
                      <a:cubicBezTo>
                        <a:pt x="338" y="0"/>
                        <a:pt x="270" y="22"/>
                        <a:pt x="213" y="68"/>
                      </a:cubicBezTo>
                      <a:cubicBezTo>
                        <a:pt x="1" y="239"/>
                        <a:pt x="103" y="583"/>
                        <a:pt x="373" y="611"/>
                      </a:cubicBezTo>
                      <a:cubicBezTo>
                        <a:pt x="385" y="613"/>
                        <a:pt x="397" y="613"/>
                        <a:pt x="408" y="613"/>
                      </a:cubicBezTo>
                      <a:cubicBezTo>
                        <a:pt x="661" y="613"/>
                        <a:pt x="809" y="316"/>
                        <a:pt x="643" y="113"/>
                      </a:cubicBezTo>
                      <a:cubicBezTo>
                        <a:pt x="583" y="39"/>
                        <a:pt x="495" y="0"/>
                        <a:pt x="4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2"/>
                <p:cNvSpPr/>
                <p:nvPr/>
              </p:nvSpPr>
              <p:spPr>
                <a:xfrm>
                  <a:off x="4321125" y="3958525"/>
                  <a:ext cx="196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" h="596" extrusionOk="0">
                      <a:moveTo>
                        <a:pt x="393" y="0"/>
                      </a:moveTo>
                      <a:cubicBezTo>
                        <a:pt x="327" y="0"/>
                        <a:pt x="261" y="22"/>
                        <a:pt x="206" y="66"/>
                      </a:cubicBezTo>
                      <a:cubicBezTo>
                        <a:pt x="0" y="233"/>
                        <a:pt x="97" y="567"/>
                        <a:pt x="363" y="593"/>
                      </a:cubicBezTo>
                      <a:cubicBezTo>
                        <a:pt x="375" y="594"/>
                        <a:pt x="387" y="595"/>
                        <a:pt x="398" y="595"/>
                      </a:cubicBezTo>
                      <a:cubicBezTo>
                        <a:pt x="641" y="595"/>
                        <a:pt x="783" y="308"/>
                        <a:pt x="624" y="111"/>
                      </a:cubicBezTo>
                      <a:cubicBezTo>
                        <a:pt x="565" y="38"/>
                        <a:pt x="480" y="0"/>
                        <a:pt x="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2"/>
                <p:cNvSpPr/>
                <p:nvPr/>
              </p:nvSpPr>
              <p:spPr>
                <a:xfrm>
                  <a:off x="4307775" y="3942025"/>
                  <a:ext cx="1907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77" extrusionOk="0">
                      <a:moveTo>
                        <a:pt x="384" y="0"/>
                      </a:moveTo>
                      <a:cubicBezTo>
                        <a:pt x="320" y="0"/>
                        <a:pt x="256" y="21"/>
                        <a:pt x="203" y="64"/>
                      </a:cubicBezTo>
                      <a:cubicBezTo>
                        <a:pt x="1" y="225"/>
                        <a:pt x="97" y="549"/>
                        <a:pt x="354" y="575"/>
                      </a:cubicBezTo>
                      <a:cubicBezTo>
                        <a:pt x="365" y="576"/>
                        <a:pt x="375" y="577"/>
                        <a:pt x="385" y="577"/>
                      </a:cubicBezTo>
                      <a:cubicBezTo>
                        <a:pt x="621" y="577"/>
                        <a:pt x="762" y="297"/>
                        <a:pt x="608" y="106"/>
                      </a:cubicBezTo>
                      <a:cubicBezTo>
                        <a:pt x="552" y="36"/>
                        <a:pt x="468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2"/>
                <p:cNvSpPr/>
                <p:nvPr/>
              </p:nvSpPr>
              <p:spPr>
                <a:xfrm>
                  <a:off x="4294525" y="3925500"/>
                  <a:ext cx="184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7" extrusionOk="0">
                      <a:moveTo>
                        <a:pt x="372" y="0"/>
                      </a:moveTo>
                      <a:cubicBezTo>
                        <a:pt x="310" y="0"/>
                        <a:pt x="247" y="21"/>
                        <a:pt x="193" y="63"/>
                      </a:cubicBezTo>
                      <a:cubicBezTo>
                        <a:pt x="0" y="221"/>
                        <a:pt x="97" y="532"/>
                        <a:pt x="341" y="555"/>
                      </a:cubicBezTo>
                      <a:cubicBezTo>
                        <a:pt x="352" y="556"/>
                        <a:pt x="362" y="556"/>
                        <a:pt x="372" y="556"/>
                      </a:cubicBezTo>
                      <a:cubicBezTo>
                        <a:pt x="601" y="556"/>
                        <a:pt x="736" y="286"/>
                        <a:pt x="585" y="102"/>
                      </a:cubicBezTo>
                      <a:cubicBezTo>
                        <a:pt x="531" y="35"/>
                        <a:pt x="452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2"/>
                <p:cNvSpPr/>
                <p:nvPr/>
              </p:nvSpPr>
              <p:spPr>
                <a:xfrm>
                  <a:off x="4281275" y="3908925"/>
                  <a:ext cx="17775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2" extrusionOk="0">
                      <a:moveTo>
                        <a:pt x="357" y="1"/>
                      </a:moveTo>
                      <a:cubicBezTo>
                        <a:pt x="297" y="1"/>
                        <a:pt x="237" y="21"/>
                        <a:pt x="187" y="61"/>
                      </a:cubicBezTo>
                      <a:cubicBezTo>
                        <a:pt x="0" y="212"/>
                        <a:pt x="90" y="514"/>
                        <a:pt x="328" y="540"/>
                      </a:cubicBezTo>
                      <a:cubicBezTo>
                        <a:pt x="339" y="541"/>
                        <a:pt x="349" y="541"/>
                        <a:pt x="359" y="541"/>
                      </a:cubicBezTo>
                      <a:cubicBezTo>
                        <a:pt x="581" y="541"/>
                        <a:pt x="710" y="281"/>
                        <a:pt x="566" y="103"/>
                      </a:cubicBezTo>
                      <a:cubicBezTo>
                        <a:pt x="513" y="35"/>
                        <a:pt x="435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2"/>
                <p:cNvSpPr/>
                <p:nvPr/>
              </p:nvSpPr>
              <p:spPr>
                <a:xfrm>
                  <a:off x="4268000" y="3892375"/>
                  <a:ext cx="17150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3" extrusionOk="0">
                      <a:moveTo>
                        <a:pt x="343" y="1"/>
                      </a:moveTo>
                      <a:cubicBezTo>
                        <a:pt x="286" y="1"/>
                        <a:pt x="229" y="19"/>
                        <a:pt x="181" y="58"/>
                      </a:cubicBezTo>
                      <a:cubicBezTo>
                        <a:pt x="1" y="202"/>
                        <a:pt x="85" y="495"/>
                        <a:pt x="316" y="520"/>
                      </a:cubicBezTo>
                      <a:cubicBezTo>
                        <a:pt x="326" y="522"/>
                        <a:pt x="337" y="522"/>
                        <a:pt x="347" y="522"/>
                      </a:cubicBezTo>
                      <a:cubicBezTo>
                        <a:pt x="560" y="522"/>
                        <a:pt x="685" y="271"/>
                        <a:pt x="547" y="99"/>
                      </a:cubicBezTo>
                      <a:cubicBezTo>
                        <a:pt x="496" y="35"/>
                        <a:pt x="419" y="1"/>
                        <a:pt x="3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2"/>
                <p:cNvSpPr/>
                <p:nvPr/>
              </p:nvSpPr>
              <p:spPr>
                <a:xfrm>
                  <a:off x="4254750" y="3875850"/>
                  <a:ext cx="16525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505" extrusionOk="0">
                      <a:moveTo>
                        <a:pt x="330" y="1"/>
                      </a:moveTo>
                      <a:cubicBezTo>
                        <a:pt x="275" y="1"/>
                        <a:pt x="220" y="19"/>
                        <a:pt x="174" y="57"/>
                      </a:cubicBezTo>
                      <a:cubicBezTo>
                        <a:pt x="1" y="198"/>
                        <a:pt x="81" y="478"/>
                        <a:pt x="306" y="503"/>
                      </a:cubicBezTo>
                      <a:cubicBezTo>
                        <a:pt x="315" y="504"/>
                        <a:pt x="324" y="505"/>
                        <a:pt x="333" y="505"/>
                      </a:cubicBezTo>
                      <a:cubicBezTo>
                        <a:pt x="539" y="505"/>
                        <a:pt x="660" y="262"/>
                        <a:pt x="528" y="95"/>
                      </a:cubicBezTo>
                      <a:cubicBezTo>
                        <a:pt x="477" y="33"/>
                        <a:pt x="403" y="1"/>
                        <a:pt x="33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2"/>
                <p:cNvSpPr/>
                <p:nvPr/>
              </p:nvSpPr>
              <p:spPr>
                <a:xfrm>
                  <a:off x="4241500" y="3859350"/>
                  <a:ext cx="158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4" extrusionOk="0">
                      <a:moveTo>
                        <a:pt x="318" y="1"/>
                      </a:moveTo>
                      <a:cubicBezTo>
                        <a:pt x="264" y="1"/>
                        <a:pt x="210" y="19"/>
                        <a:pt x="164" y="55"/>
                      </a:cubicBezTo>
                      <a:cubicBezTo>
                        <a:pt x="0" y="190"/>
                        <a:pt x="81" y="459"/>
                        <a:pt x="293" y="482"/>
                      </a:cubicBezTo>
                      <a:cubicBezTo>
                        <a:pt x="302" y="483"/>
                        <a:pt x="311" y="483"/>
                        <a:pt x="320" y="483"/>
                      </a:cubicBezTo>
                      <a:cubicBezTo>
                        <a:pt x="516" y="483"/>
                        <a:pt x="634" y="250"/>
                        <a:pt x="505" y="90"/>
                      </a:cubicBezTo>
                      <a:cubicBezTo>
                        <a:pt x="457" y="31"/>
                        <a:pt x="388" y="1"/>
                        <a:pt x="3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2"/>
                <p:cNvSpPr/>
                <p:nvPr/>
              </p:nvSpPr>
              <p:spPr>
                <a:xfrm>
                  <a:off x="4228150" y="3842800"/>
                  <a:ext cx="154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5" extrusionOk="0">
                      <a:moveTo>
                        <a:pt x="307" y="0"/>
                      </a:moveTo>
                      <a:cubicBezTo>
                        <a:pt x="256" y="0"/>
                        <a:pt x="204" y="17"/>
                        <a:pt x="162" y="51"/>
                      </a:cubicBezTo>
                      <a:cubicBezTo>
                        <a:pt x="1" y="183"/>
                        <a:pt x="78" y="440"/>
                        <a:pt x="284" y="463"/>
                      </a:cubicBezTo>
                      <a:cubicBezTo>
                        <a:pt x="293" y="464"/>
                        <a:pt x="302" y="464"/>
                        <a:pt x="311" y="464"/>
                      </a:cubicBezTo>
                      <a:cubicBezTo>
                        <a:pt x="501" y="464"/>
                        <a:pt x="615" y="240"/>
                        <a:pt x="489" y="87"/>
                      </a:cubicBezTo>
                      <a:cubicBezTo>
                        <a:pt x="444" y="30"/>
                        <a:pt x="376" y="0"/>
                        <a:pt x="3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2"/>
                <p:cNvSpPr/>
                <p:nvPr/>
              </p:nvSpPr>
              <p:spPr>
                <a:xfrm>
                  <a:off x="4214900" y="3826300"/>
                  <a:ext cx="147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6" extrusionOk="0">
                      <a:moveTo>
                        <a:pt x="295" y="0"/>
                      </a:moveTo>
                      <a:cubicBezTo>
                        <a:pt x="246" y="0"/>
                        <a:pt x="196" y="16"/>
                        <a:pt x="155" y="49"/>
                      </a:cubicBezTo>
                      <a:cubicBezTo>
                        <a:pt x="1" y="175"/>
                        <a:pt x="75" y="425"/>
                        <a:pt x="274" y="445"/>
                      </a:cubicBezTo>
                      <a:cubicBezTo>
                        <a:pt x="282" y="445"/>
                        <a:pt x="289" y="446"/>
                        <a:pt x="297" y="446"/>
                      </a:cubicBezTo>
                      <a:cubicBezTo>
                        <a:pt x="480" y="446"/>
                        <a:pt x="590" y="230"/>
                        <a:pt x="470" y="81"/>
                      </a:cubicBezTo>
                      <a:cubicBezTo>
                        <a:pt x="426" y="28"/>
                        <a:pt x="361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2"/>
                <p:cNvSpPr/>
                <p:nvPr/>
              </p:nvSpPr>
              <p:spPr>
                <a:xfrm>
                  <a:off x="4201650" y="3809800"/>
                  <a:ext cx="14100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29" extrusionOk="0">
                      <a:moveTo>
                        <a:pt x="280" y="1"/>
                      </a:moveTo>
                      <a:cubicBezTo>
                        <a:pt x="233" y="1"/>
                        <a:pt x="187" y="16"/>
                        <a:pt x="148" y="47"/>
                      </a:cubicBezTo>
                      <a:cubicBezTo>
                        <a:pt x="0" y="169"/>
                        <a:pt x="71" y="407"/>
                        <a:pt x="261" y="426"/>
                      </a:cubicBezTo>
                      <a:cubicBezTo>
                        <a:pt x="270" y="428"/>
                        <a:pt x="279" y="428"/>
                        <a:pt x="287" y="428"/>
                      </a:cubicBezTo>
                      <a:cubicBezTo>
                        <a:pt x="461" y="428"/>
                        <a:pt x="564" y="220"/>
                        <a:pt x="450" y="79"/>
                      </a:cubicBezTo>
                      <a:cubicBezTo>
                        <a:pt x="406" y="28"/>
                        <a:pt x="343" y="1"/>
                        <a:pt x="28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2"/>
                <p:cNvSpPr/>
                <p:nvPr/>
              </p:nvSpPr>
              <p:spPr>
                <a:xfrm>
                  <a:off x="4188400" y="3793200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69" y="1"/>
                      </a:moveTo>
                      <a:cubicBezTo>
                        <a:pt x="224" y="1"/>
                        <a:pt x="179" y="16"/>
                        <a:pt x="142" y="46"/>
                      </a:cubicBezTo>
                      <a:cubicBezTo>
                        <a:pt x="0" y="162"/>
                        <a:pt x="68" y="390"/>
                        <a:pt x="248" y="409"/>
                      </a:cubicBezTo>
                      <a:cubicBezTo>
                        <a:pt x="255" y="410"/>
                        <a:pt x="263" y="410"/>
                        <a:pt x="271" y="410"/>
                      </a:cubicBezTo>
                      <a:cubicBezTo>
                        <a:pt x="437" y="410"/>
                        <a:pt x="538" y="213"/>
                        <a:pt x="428" y="78"/>
                      </a:cubicBezTo>
                      <a:cubicBezTo>
                        <a:pt x="387" y="27"/>
                        <a:pt x="328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2"/>
                <p:cNvSpPr/>
                <p:nvPr/>
              </p:nvSpPr>
              <p:spPr>
                <a:xfrm>
                  <a:off x="4175050" y="3776700"/>
                  <a:ext cx="129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0" extrusionOk="0">
                      <a:moveTo>
                        <a:pt x="261" y="1"/>
                      </a:moveTo>
                      <a:cubicBezTo>
                        <a:pt x="218" y="1"/>
                        <a:pt x="175" y="15"/>
                        <a:pt x="139" y="44"/>
                      </a:cubicBezTo>
                      <a:cubicBezTo>
                        <a:pt x="1" y="153"/>
                        <a:pt x="68" y="372"/>
                        <a:pt x="238" y="388"/>
                      </a:cubicBezTo>
                      <a:cubicBezTo>
                        <a:pt x="246" y="389"/>
                        <a:pt x="254" y="389"/>
                        <a:pt x="262" y="389"/>
                      </a:cubicBezTo>
                      <a:cubicBezTo>
                        <a:pt x="422" y="389"/>
                        <a:pt x="516" y="202"/>
                        <a:pt x="412" y="73"/>
                      </a:cubicBezTo>
                      <a:cubicBezTo>
                        <a:pt x="374" y="25"/>
                        <a:pt x="318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2"/>
                <p:cNvSpPr/>
                <p:nvPr/>
              </p:nvSpPr>
              <p:spPr>
                <a:xfrm>
                  <a:off x="4161800" y="376012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6" y="1"/>
                      </a:moveTo>
                      <a:cubicBezTo>
                        <a:pt x="205" y="1"/>
                        <a:pt x="163" y="14"/>
                        <a:pt x="129" y="42"/>
                      </a:cubicBezTo>
                      <a:cubicBezTo>
                        <a:pt x="0" y="148"/>
                        <a:pt x="61" y="357"/>
                        <a:pt x="229" y="373"/>
                      </a:cubicBezTo>
                      <a:cubicBezTo>
                        <a:pt x="235" y="373"/>
                        <a:pt x="242" y="374"/>
                        <a:pt x="248" y="374"/>
                      </a:cubicBezTo>
                      <a:cubicBezTo>
                        <a:pt x="400" y="374"/>
                        <a:pt x="491" y="194"/>
                        <a:pt x="392" y="71"/>
                      </a:cubicBezTo>
                      <a:cubicBezTo>
                        <a:pt x="356" y="25"/>
                        <a:pt x="301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2"/>
                <p:cNvSpPr/>
                <p:nvPr/>
              </p:nvSpPr>
              <p:spPr>
                <a:xfrm>
                  <a:off x="4148550" y="3743625"/>
                  <a:ext cx="11625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353" extrusionOk="0">
                      <a:moveTo>
                        <a:pt x="233" y="1"/>
                      </a:moveTo>
                      <a:cubicBezTo>
                        <a:pt x="194" y="1"/>
                        <a:pt x="155" y="14"/>
                        <a:pt x="122" y="40"/>
                      </a:cubicBezTo>
                      <a:cubicBezTo>
                        <a:pt x="0" y="139"/>
                        <a:pt x="58" y="335"/>
                        <a:pt x="215" y="351"/>
                      </a:cubicBezTo>
                      <a:cubicBezTo>
                        <a:pt x="223" y="352"/>
                        <a:pt x="231" y="353"/>
                        <a:pt x="238" y="353"/>
                      </a:cubicBezTo>
                      <a:cubicBezTo>
                        <a:pt x="382" y="353"/>
                        <a:pt x="464" y="182"/>
                        <a:pt x="370" y="65"/>
                      </a:cubicBezTo>
                      <a:cubicBezTo>
                        <a:pt x="335" y="23"/>
                        <a:pt x="284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2"/>
                <p:cNvSpPr/>
                <p:nvPr/>
              </p:nvSpPr>
              <p:spPr>
                <a:xfrm>
                  <a:off x="4135275" y="3727075"/>
                  <a:ext cx="11025" cy="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7" extrusionOk="0">
                      <a:moveTo>
                        <a:pt x="222" y="1"/>
                      </a:moveTo>
                      <a:cubicBezTo>
                        <a:pt x="184" y="1"/>
                        <a:pt x="147" y="13"/>
                        <a:pt x="117" y="40"/>
                      </a:cubicBezTo>
                      <a:cubicBezTo>
                        <a:pt x="1" y="133"/>
                        <a:pt x="55" y="319"/>
                        <a:pt x="203" y="335"/>
                      </a:cubicBezTo>
                      <a:cubicBezTo>
                        <a:pt x="210" y="336"/>
                        <a:pt x="216" y="336"/>
                        <a:pt x="222" y="336"/>
                      </a:cubicBezTo>
                      <a:cubicBezTo>
                        <a:pt x="359" y="336"/>
                        <a:pt x="440" y="173"/>
                        <a:pt x="351" y="62"/>
                      </a:cubicBezTo>
                      <a:cubicBezTo>
                        <a:pt x="318" y="22"/>
                        <a:pt x="270" y="1"/>
                        <a:pt x="2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2"/>
                <p:cNvSpPr/>
                <p:nvPr/>
              </p:nvSpPr>
              <p:spPr>
                <a:xfrm>
                  <a:off x="4122025" y="3710550"/>
                  <a:ext cx="10375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17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10" y="35"/>
                      </a:cubicBezTo>
                      <a:cubicBezTo>
                        <a:pt x="1" y="125"/>
                        <a:pt x="52" y="302"/>
                        <a:pt x="190" y="315"/>
                      </a:cubicBezTo>
                      <a:cubicBezTo>
                        <a:pt x="197" y="316"/>
                        <a:pt x="203" y="316"/>
                        <a:pt x="210" y="316"/>
                      </a:cubicBezTo>
                      <a:cubicBezTo>
                        <a:pt x="339" y="316"/>
                        <a:pt x="414" y="165"/>
                        <a:pt x="332" y="61"/>
                      </a:cubicBezTo>
                      <a:cubicBezTo>
                        <a:pt x="300" y="21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2"/>
                <p:cNvSpPr/>
                <p:nvPr/>
              </p:nvSpPr>
              <p:spPr>
                <a:xfrm>
                  <a:off x="4338950" y="3944050"/>
                  <a:ext cx="197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596" extrusionOk="0">
                      <a:moveTo>
                        <a:pt x="395" y="1"/>
                      </a:moveTo>
                      <a:cubicBezTo>
                        <a:pt x="330" y="1"/>
                        <a:pt x="264" y="22"/>
                        <a:pt x="210" y="67"/>
                      </a:cubicBezTo>
                      <a:cubicBezTo>
                        <a:pt x="1" y="234"/>
                        <a:pt x="100" y="565"/>
                        <a:pt x="364" y="594"/>
                      </a:cubicBezTo>
                      <a:cubicBezTo>
                        <a:pt x="376" y="595"/>
                        <a:pt x="387" y="596"/>
                        <a:pt x="398" y="596"/>
                      </a:cubicBezTo>
                      <a:cubicBezTo>
                        <a:pt x="642" y="596"/>
                        <a:pt x="787" y="308"/>
                        <a:pt x="627" y="112"/>
                      </a:cubicBezTo>
                      <a:cubicBezTo>
                        <a:pt x="569" y="38"/>
                        <a:pt x="482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2"/>
                <p:cNvSpPr/>
                <p:nvPr/>
              </p:nvSpPr>
              <p:spPr>
                <a:xfrm>
                  <a:off x="4325700" y="3927475"/>
                  <a:ext cx="19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8" extrusionOk="0">
                      <a:moveTo>
                        <a:pt x="381" y="1"/>
                      </a:moveTo>
                      <a:cubicBezTo>
                        <a:pt x="317" y="1"/>
                        <a:pt x="253" y="22"/>
                        <a:pt x="200" y="64"/>
                      </a:cubicBezTo>
                      <a:cubicBezTo>
                        <a:pt x="0" y="228"/>
                        <a:pt x="97" y="550"/>
                        <a:pt x="354" y="575"/>
                      </a:cubicBezTo>
                      <a:cubicBezTo>
                        <a:pt x="366" y="577"/>
                        <a:pt x="377" y="577"/>
                        <a:pt x="388" y="577"/>
                      </a:cubicBezTo>
                      <a:cubicBezTo>
                        <a:pt x="622" y="577"/>
                        <a:pt x="761" y="300"/>
                        <a:pt x="608" y="109"/>
                      </a:cubicBezTo>
                      <a:cubicBezTo>
                        <a:pt x="549" y="38"/>
                        <a:pt x="465" y="1"/>
                        <a:pt x="38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2"/>
                <p:cNvSpPr/>
                <p:nvPr/>
              </p:nvSpPr>
              <p:spPr>
                <a:xfrm>
                  <a:off x="4312450" y="3910975"/>
                  <a:ext cx="18400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559" extrusionOk="0">
                      <a:moveTo>
                        <a:pt x="369" y="1"/>
                      </a:moveTo>
                      <a:cubicBezTo>
                        <a:pt x="307" y="1"/>
                        <a:pt x="245" y="21"/>
                        <a:pt x="193" y="62"/>
                      </a:cubicBezTo>
                      <a:cubicBezTo>
                        <a:pt x="0" y="220"/>
                        <a:pt x="93" y="532"/>
                        <a:pt x="341" y="557"/>
                      </a:cubicBezTo>
                      <a:cubicBezTo>
                        <a:pt x="351" y="558"/>
                        <a:pt x="362" y="559"/>
                        <a:pt x="372" y="559"/>
                      </a:cubicBezTo>
                      <a:cubicBezTo>
                        <a:pt x="601" y="559"/>
                        <a:pt x="736" y="289"/>
                        <a:pt x="585" y="104"/>
                      </a:cubicBezTo>
                      <a:cubicBezTo>
                        <a:pt x="530" y="36"/>
                        <a:pt x="450" y="1"/>
                        <a:pt x="3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2"/>
                <p:cNvSpPr/>
                <p:nvPr/>
              </p:nvSpPr>
              <p:spPr>
                <a:xfrm>
                  <a:off x="4299175" y="3894425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1"/>
                      </a:moveTo>
                      <a:cubicBezTo>
                        <a:pt x="298" y="1"/>
                        <a:pt x="237" y="21"/>
                        <a:pt x="187" y="62"/>
                      </a:cubicBezTo>
                      <a:cubicBezTo>
                        <a:pt x="1" y="210"/>
                        <a:pt x="91" y="512"/>
                        <a:pt x="329" y="538"/>
                      </a:cubicBezTo>
                      <a:cubicBezTo>
                        <a:pt x="339" y="539"/>
                        <a:pt x="349" y="540"/>
                        <a:pt x="359" y="540"/>
                      </a:cubicBezTo>
                      <a:cubicBezTo>
                        <a:pt x="579" y="540"/>
                        <a:pt x="711" y="279"/>
                        <a:pt x="567" y="101"/>
                      </a:cubicBezTo>
                      <a:cubicBezTo>
                        <a:pt x="514" y="35"/>
                        <a:pt x="436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2"/>
                <p:cNvSpPr/>
                <p:nvPr/>
              </p:nvSpPr>
              <p:spPr>
                <a:xfrm>
                  <a:off x="4285925" y="3877900"/>
                  <a:ext cx="17150" cy="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0" extrusionOk="0">
                      <a:moveTo>
                        <a:pt x="345" y="0"/>
                      </a:moveTo>
                      <a:cubicBezTo>
                        <a:pt x="288" y="0"/>
                        <a:pt x="229" y="19"/>
                        <a:pt x="181" y="58"/>
                      </a:cubicBezTo>
                      <a:cubicBezTo>
                        <a:pt x="1" y="203"/>
                        <a:pt x="84" y="492"/>
                        <a:pt x="316" y="518"/>
                      </a:cubicBezTo>
                      <a:cubicBezTo>
                        <a:pt x="326" y="519"/>
                        <a:pt x="336" y="519"/>
                        <a:pt x="346" y="519"/>
                      </a:cubicBezTo>
                      <a:cubicBezTo>
                        <a:pt x="557" y="519"/>
                        <a:pt x="685" y="269"/>
                        <a:pt x="547" y="97"/>
                      </a:cubicBezTo>
                      <a:cubicBezTo>
                        <a:pt x="496" y="33"/>
                        <a:pt x="421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2"/>
                <p:cNvSpPr/>
                <p:nvPr/>
              </p:nvSpPr>
              <p:spPr>
                <a:xfrm>
                  <a:off x="4272600" y="3861400"/>
                  <a:ext cx="1657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1" extrusionOk="0">
                      <a:moveTo>
                        <a:pt x="334" y="0"/>
                      </a:moveTo>
                      <a:cubicBezTo>
                        <a:pt x="279" y="0"/>
                        <a:pt x="223" y="18"/>
                        <a:pt x="177" y="56"/>
                      </a:cubicBezTo>
                      <a:cubicBezTo>
                        <a:pt x="0" y="198"/>
                        <a:pt x="84" y="477"/>
                        <a:pt x="305" y="500"/>
                      </a:cubicBezTo>
                      <a:cubicBezTo>
                        <a:pt x="315" y="501"/>
                        <a:pt x="324" y="501"/>
                        <a:pt x="333" y="501"/>
                      </a:cubicBezTo>
                      <a:cubicBezTo>
                        <a:pt x="541" y="501"/>
                        <a:pt x="663" y="261"/>
                        <a:pt x="527" y="91"/>
                      </a:cubicBezTo>
                      <a:cubicBezTo>
                        <a:pt x="478" y="31"/>
                        <a:pt x="406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2"/>
                <p:cNvSpPr/>
                <p:nvPr/>
              </p:nvSpPr>
              <p:spPr>
                <a:xfrm>
                  <a:off x="4259425" y="3844825"/>
                  <a:ext cx="158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483" extrusionOk="0">
                      <a:moveTo>
                        <a:pt x="316" y="1"/>
                      </a:moveTo>
                      <a:cubicBezTo>
                        <a:pt x="263" y="1"/>
                        <a:pt x="209" y="18"/>
                        <a:pt x="164" y="54"/>
                      </a:cubicBezTo>
                      <a:cubicBezTo>
                        <a:pt x="0" y="189"/>
                        <a:pt x="80" y="459"/>
                        <a:pt x="293" y="481"/>
                      </a:cubicBezTo>
                      <a:cubicBezTo>
                        <a:pt x="302" y="482"/>
                        <a:pt x="311" y="483"/>
                        <a:pt x="319" y="483"/>
                      </a:cubicBezTo>
                      <a:cubicBezTo>
                        <a:pt x="516" y="483"/>
                        <a:pt x="634" y="249"/>
                        <a:pt x="505" y="92"/>
                      </a:cubicBezTo>
                      <a:cubicBezTo>
                        <a:pt x="457" y="32"/>
                        <a:pt x="387" y="1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2"/>
                <p:cNvSpPr/>
                <p:nvPr/>
              </p:nvSpPr>
              <p:spPr>
                <a:xfrm>
                  <a:off x="4246075" y="3828325"/>
                  <a:ext cx="153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65" extrusionOk="0">
                      <a:moveTo>
                        <a:pt x="307" y="1"/>
                      </a:moveTo>
                      <a:cubicBezTo>
                        <a:pt x="256" y="1"/>
                        <a:pt x="204" y="17"/>
                        <a:pt x="161" y="52"/>
                      </a:cubicBezTo>
                      <a:cubicBezTo>
                        <a:pt x="1" y="184"/>
                        <a:pt x="78" y="444"/>
                        <a:pt x="283" y="463"/>
                      </a:cubicBezTo>
                      <a:cubicBezTo>
                        <a:pt x="293" y="464"/>
                        <a:pt x="302" y="465"/>
                        <a:pt x="310" y="465"/>
                      </a:cubicBezTo>
                      <a:cubicBezTo>
                        <a:pt x="500" y="465"/>
                        <a:pt x="615" y="241"/>
                        <a:pt x="489" y="87"/>
                      </a:cubicBezTo>
                      <a:cubicBezTo>
                        <a:pt x="443" y="30"/>
                        <a:pt x="375" y="1"/>
                        <a:pt x="3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2"/>
                <p:cNvSpPr/>
                <p:nvPr/>
              </p:nvSpPr>
              <p:spPr>
                <a:xfrm>
                  <a:off x="4232825" y="3811775"/>
                  <a:ext cx="147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9" extrusionOk="0">
                      <a:moveTo>
                        <a:pt x="295" y="0"/>
                      </a:moveTo>
                      <a:cubicBezTo>
                        <a:pt x="246" y="0"/>
                        <a:pt x="196" y="17"/>
                        <a:pt x="155" y="52"/>
                      </a:cubicBezTo>
                      <a:cubicBezTo>
                        <a:pt x="0" y="174"/>
                        <a:pt x="74" y="425"/>
                        <a:pt x="270" y="447"/>
                      </a:cubicBezTo>
                      <a:cubicBezTo>
                        <a:pt x="278" y="448"/>
                        <a:pt x="286" y="448"/>
                        <a:pt x="294" y="448"/>
                      </a:cubicBezTo>
                      <a:cubicBezTo>
                        <a:pt x="479" y="448"/>
                        <a:pt x="590" y="232"/>
                        <a:pt x="470" y="84"/>
                      </a:cubicBezTo>
                      <a:cubicBezTo>
                        <a:pt x="424" y="29"/>
                        <a:pt x="360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2"/>
                <p:cNvSpPr/>
                <p:nvPr/>
              </p:nvSpPr>
              <p:spPr>
                <a:xfrm>
                  <a:off x="4219575" y="3795225"/>
                  <a:ext cx="140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29" extrusionOk="0">
                      <a:moveTo>
                        <a:pt x="281" y="1"/>
                      </a:moveTo>
                      <a:cubicBezTo>
                        <a:pt x="234" y="1"/>
                        <a:pt x="187" y="17"/>
                        <a:pt x="148" y="49"/>
                      </a:cubicBezTo>
                      <a:cubicBezTo>
                        <a:pt x="0" y="167"/>
                        <a:pt x="71" y="409"/>
                        <a:pt x="260" y="428"/>
                      </a:cubicBezTo>
                      <a:cubicBezTo>
                        <a:pt x="268" y="429"/>
                        <a:pt x="276" y="429"/>
                        <a:pt x="283" y="429"/>
                      </a:cubicBezTo>
                      <a:cubicBezTo>
                        <a:pt x="456" y="429"/>
                        <a:pt x="561" y="222"/>
                        <a:pt x="447" y="81"/>
                      </a:cubicBezTo>
                      <a:cubicBezTo>
                        <a:pt x="405" y="28"/>
                        <a:pt x="343" y="1"/>
                        <a:pt x="28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2"/>
                <p:cNvSpPr/>
                <p:nvPr/>
              </p:nvSpPr>
              <p:spPr>
                <a:xfrm>
                  <a:off x="4206225" y="3778750"/>
                  <a:ext cx="13475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0" extrusionOk="0">
                      <a:moveTo>
                        <a:pt x="272" y="0"/>
                      </a:moveTo>
                      <a:cubicBezTo>
                        <a:pt x="227" y="0"/>
                        <a:pt x="181" y="15"/>
                        <a:pt x="142" y="46"/>
                      </a:cubicBezTo>
                      <a:cubicBezTo>
                        <a:pt x="1" y="161"/>
                        <a:pt x="68" y="389"/>
                        <a:pt x="251" y="409"/>
                      </a:cubicBezTo>
                      <a:cubicBezTo>
                        <a:pt x="259" y="410"/>
                        <a:pt x="267" y="410"/>
                        <a:pt x="274" y="410"/>
                      </a:cubicBezTo>
                      <a:cubicBezTo>
                        <a:pt x="441" y="410"/>
                        <a:pt x="539" y="213"/>
                        <a:pt x="431" y="78"/>
                      </a:cubicBezTo>
                      <a:cubicBezTo>
                        <a:pt x="391" y="26"/>
                        <a:pt x="332" y="0"/>
                        <a:pt x="2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2"/>
                <p:cNvSpPr/>
                <p:nvPr/>
              </p:nvSpPr>
              <p:spPr>
                <a:xfrm>
                  <a:off x="4192975" y="3762175"/>
                  <a:ext cx="12925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2" extrusionOk="0">
                      <a:moveTo>
                        <a:pt x="259" y="0"/>
                      </a:moveTo>
                      <a:cubicBezTo>
                        <a:pt x="215" y="0"/>
                        <a:pt x="171" y="14"/>
                        <a:pt x="135" y="43"/>
                      </a:cubicBezTo>
                      <a:cubicBezTo>
                        <a:pt x="0" y="156"/>
                        <a:pt x="65" y="371"/>
                        <a:pt x="238" y="390"/>
                      </a:cubicBezTo>
                      <a:cubicBezTo>
                        <a:pt x="246" y="391"/>
                        <a:pt x="254" y="392"/>
                        <a:pt x="261" y="392"/>
                      </a:cubicBezTo>
                      <a:cubicBezTo>
                        <a:pt x="421" y="392"/>
                        <a:pt x="516" y="201"/>
                        <a:pt x="412" y="72"/>
                      </a:cubicBezTo>
                      <a:cubicBezTo>
                        <a:pt x="373" y="25"/>
                        <a:pt x="31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2"/>
                <p:cNvSpPr/>
                <p:nvPr/>
              </p:nvSpPr>
              <p:spPr>
                <a:xfrm>
                  <a:off x="4179725" y="3745675"/>
                  <a:ext cx="122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" h="371" extrusionOk="0">
                      <a:moveTo>
                        <a:pt x="244" y="0"/>
                      </a:moveTo>
                      <a:cubicBezTo>
                        <a:pt x="204" y="0"/>
                        <a:pt x="163" y="14"/>
                        <a:pt x="129" y="41"/>
                      </a:cubicBezTo>
                      <a:cubicBezTo>
                        <a:pt x="0" y="144"/>
                        <a:pt x="61" y="353"/>
                        <a:pt x="225" y="369"/>
                      </a:cubicBezTo>
                      <a:cubicBezTo>
                        <a:pt x="233" y="370"/>
                        <a:pt x="241" y="370"/>
                        <a:pt x="248" y="370"/>
                      </a:cubicBezTo>
                      <a:cubicBezTo>
                        <a:pt x="401" y="370"/>
                        <a:pt x="490" y="193"/>
                        <a:pt x="389" y="70"/>
                      </a:cubicBezTo>
                      <a:cubicBezTo>
                        <a:pt x="352" y="24"/>
                        <a:pt x="299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2"/>
                <p:cNvSpPr/>
                <p:nvPr/>
              </p:nvSpPr>
              <p:spPr>
                <a:xfrm>
                  <a:off x="4166450" y="3729100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1" y="0"/>
                      </a:moveTo>
                      <a:cubicBezTo>
                        <a:pt x="193" y="0"/>
                        <a:pt x="154" y="13"/>
                        <a:pt x="123" y="39"/>
                      </a:cubicBezTo>
                      <a:cubicBezTo>
                        <a:pt x="1" y="139"/>
                        <a:pt x="59" y="338"/>
                        <a:pt x="216" y="354"/>
                      </a:cubicBezTo>
                      <a:cubicBezTo>
                        <a:pt x="223" y="355"/>
                        <a:pt x="229" y="355"/>
                        <a:pt x="235" y="355"/>
                      </a:cubicBezTo>
                      <a:cubicBezTo>
                        <a:pt x="378" y="355"/>
                        <a:pt x="466" y="185"/>
                        <a:pt x="370" y="68"/>
                      </a:cubicBezTo>
                      <a:cubicBezTo>
                        <a:pt x="335" y="24"/>
                        <a:pt x="283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2"/>
                <p:cNvSpPr/>
                <p:nvPr/>
              </p:nvSpPr>
              <p:spPr>
                <a:xfrm>
                  <a:off x="4153200" y="3712575"/>
                  <a:ext cx="110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5" extrusionOk="0">
                      <a:moveTo>
                        <a:pt x="221" y="1"/>
                      </a:moveTo>
                      <a:cubicBezTo>
                        <a:pt x="184" y="1"/>
                        <a:pt x="147" y="13"/>
                        <a:pt x="116" y="38"/>
                      </a:cubicBezTo>
                      <a:cubicBezTo>
                        <a:pt x="1" y="131"/>
                        <a:pt x="55" y="321"/>
                        <a:pt x="203" y="334"/>
                      </a:cubicBezTo>
                      <a:cubicBezTo>
                        <a:pt x="210" y="334"/>
                        <a:pt x="216" y="335"/>
                        <a:pt x="222" y="335"/>
                      </a:cubicBezTo>
                      <a:cubicBezTo>
                        <a:pt x="359" y="335"/>
                        <a:pt x="440" y="174"/>
                        <a:pt x="351" y="64"/>
                      </a:cubicBezTo>
                      <a:cubicBezTo>
                        <a:pt x="318" y="22"/>
                        <a:pt x="270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2"/>
                <p:cNvSpPr/>
                <p:nvPr/>
              </p:nvSpPr>
              <p:spPr>
                <a:xfrm>
                  <a:off x="4139875" y="3696075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9" y="1"/>
                      </a:moveTo>
                      <a:cubicBezTo>
                        <a:pt x="174" y="1"/>
                        <a:pt x="139" y="12"/>
                        <a:pt x="109" y="36"/>
                      </a:cubicBezTo>
                      <a:cubicBezTo>
                        <a:pt x="0" y="123"/>
                        <a:pt x="55" y="300"/>
                        <a:pt x="193" y="316"/>
                      </a:cubicBezTo>
                      <a:cubicBezTo>
                        <a:pt x="198" y="316"/>
                        <a:pt x="204" y="316"/>
                        <a:pt x="209" y="316"/>
                      </a:cubicBezTo>
                      <a:cubicBezTo>
                        <a:pt x="341" y="316"/>
                        <a:pt x="418" y="164"/>
                        <a:pt x="331" y="58"/>
                      </a:cubicBezTo>
                      <a:cubicBezTo>
                        <a:pt x="300" y="20"/>
                        <a:pt x="255" y="1"/>
                        <a:pt x="2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2"/>
                <p:cNvSpPr/>
                <p:nvPr/>
              </p:nvSpPr>
              <p:spPr>
                <a:xfrm>
                  <a:off x="4343625" y="3913025"/>
                  <a:ext cx="19050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7" extrusionOk="0">
                      <a:moveTo>
                        <a:pt x="381" y="0"/>
                      </a:moveTo>
                      <a:cubicBezTo>
                        <a:pt x="318" y="0"/>
                        <a:pt x="253" y="21"/>
                        <a:pt x="199" y="64"/>
                      </a:cubicBezTo>
                      <a:cubicBezTo>
                        <a:pt x="0" y="225"/>
                        <a:pt x="97" y="549"/>
                        <a:pt x="350" y="575"/>
                      </a:cubicBezTo>
                      <a:cubicBezTo>
                        <a:pt x="361" y="576"/>
                        <a:pt x="371" y="577"/>
                        <a:pt x="382" y="577"/>
                      </a:cubicBezTo>
                      <a:cubicBezTo>
                        <a:pt x="620" y="577"/>
                        <a:pt x="761" y="297"/>
                        <a:pt x="604" y="106"/>
                      </a:cubicBezTo>
                      <a:cubicBezTo>
                        <a:pt x="548" y="36"/>
                        <a:pt x="465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2"/>
                <p:cNvSpPr/>
                <p:nvPr/>
              </p:nvSpPr>
              <p:spPr>
                <a:xfrm>
                  <a:off x="4330350" y="3896500"/>
                  <a:ext cx="184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7" extrusionOk="0">
                      <a:moveTo>
                        <a:pt x="371" y="0"/>
                      </a:moveTo>
                      <a:cubicBezTo>
                        <a:pt x="309" y="0"/>
                        <a:pt x="246" y="21"/>
                        <a:pt x="194" y="63"/>
                      </a:cubicBezTo>
                      <a:cubicBezTo>
                        <a:pt x="1" y="220"/>
                        <a:pt x="94" y="532"/>
                        <a:pt x="341" y="555"/>
                      </a:cubicBezTo>
                      <a:cubicBezTo>
                        <a:pt x="352" y="556"/>
                        <a:pt x="362" y="556"/>
                        <a:pt x="372" y="556"/>
                      </a:cubicBezTo>
                      <a:cubicBezTo>
                        <a:pt x="601" y="556"/>
                        <a:pt x="737" y="286"/>
                        <a:pt x="586" y="101"/>
                      </a:cubicBezTo>
                      <a:cubicBezTo>
                        <a:pt x="531" y="35"/>
                        <a:pt x="452" y="0"/>
                        <a:pt x="3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2"/>
                <p:cNvSpPr/>
                <p:nvPr/>
              </p:nvSpPr>
              <p:spPr>
                <a:xfrm>
                  <a:off x="4317100" y="3879925"/>
                  <a:ext cx="17775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2" extrusionOk="0">
                      <a:moveTo>
                        <a:pt x="357" y="1"/>
                      </a:moveTo>
                      <a:cubicBezTo>
                        <a:pt x="297" y="1"/>
                        <a:pt x="237" y="20"/>
                        <a:pt x="187" y="61"/>
                      </a:cubicBezTo>
                      <a:cubicBezTo>
                        <a:pt x="1" y="212"/>
                        <a:pt x="87" y="514"/>
                        <a:pt x="328" y="540"/>
                      </a:cubicBezTo>
                      <a:cubicBezTo>
                        <a:pt x="339" y="541"/>
                        <a:pt x="349" y="541"/>
                        <a:pt x="359" y="541"/>
                      </a:cubicBezTo>
                      <a:cubicBezTo>
                        <a:pt x="579" y="541"/>
                        <a:pt x="711" y="281"/>
                        <a:pt x="566" y="102"/>
                      </a:cubicBezTo>
                      <a:cubicBezTo>
                        <a:pt x="513" y="35"/>
                        <a:pt x="435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2"/>
                <p:cNvSpPr/>
                <p:nvPr/>
              </p:nvSpPr>
              <p:spPr>
                <a:xfrm>
                  <a:off x="4303775" y="3863375"/>
                  <a:ext cx="17200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522" extrusionOk="0">
                      <a:moveTo>
                        <a:pt x="345" y="1"/>
                      </a:moveTo>
                      <a:cubicBezTo>
                        <a:pt x="288" y="1"/>
                        <a:pt x="231" y="19"/>
                        <a:pt x="183" y="57"/>
                      </a:cubicBezTo>
                      <a:cubicBezTo>
                        <a:pt x="0" y="202"/>
                        <a:pt x="87" y="495"/>
                        <a:pt x="315" y="520"/>
                      </a:cubicBezTo>
                      <a:cubicBezTo>
                        <a:pt x="326" y="521"/>
                        <a:pt x="336" y="522"/>
                        <a:pt x="346" y="522"/>
                      </a:cubicBezTo>
                      <a:cubicBezTo>
                        <a:pt x="559" y="522"/>
                        <a:pt x="688" y="271"/>
                        <a:pt x="546" y="99"/>
                      </a:cubicBezTo>
                      <a:cubicBezTo>
                        <a:pt x="497" y="35"/>
                        <a:pt x="421" y="1"/>
                        <a:pt x="3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2"/>
                <p:cNvSpPr/>
                <p:nvPr/>
              </p:nvSpPr>
              <p:spPr>
                <a:xfrm>
                  <a:off x="4290500" y="3846850"/>
                  <a:ext cx="16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5" extrusionOk="0">
                      <a:moveTo>
                        <a:pt x="333" y="1"/>
                      </a:moveTo>
                      <a:cubicBezTo>
                        <a:pt x="277" y="1"/>
                        <a:pt x="221" y="19"/>
                        <a:pt x="174" y="56"/>
                      </a:cubicBezTo>
                      <a:cubicBezTo>
                        <a:pt x="1" y="198"/>
                        <a:pt x="84" y="477"/>
                        <a:pt x="306" y="503"/>
                      </a:cubicBezTo>
                      <a:cubicBezTo>
                        <a:pt x="315" y="504"/>
                        <a:pt x="324" y="505"/>
                        <a:pt x="333" y="505"/>
                      </a:cubicBezTo>
                      <a:cubicBezTo>
                        <a:pt x="539" y="505"/>
                        <a:pt x="663" y="261"/>
                        <a:pt x="528" y="95"/>
                      </a:cubicBezTo>
                      <a:cubicBezTo>
                        <a:pt x="478" y="33"/>
                        <a:pt x="406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2"/>
                <p:cNvSpPr/>
                <p:nvPr/>
              </p:nvSpPr>
              <p:spPr>
                <a:xfrm>
                  <a:off x="4277250" y="3830350"/>
                  <a:ext cx="15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4" extrusionOk="0">
                      <a:moveTo>
                        <a:pt x="320" y="1"/>
                      </a:moveTo>
                      <a:cubicBezTo>
                        <a:pt x="266" y="1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6" y="482"/>
                      </a:cubicBezTo>
                      <a:cubicBezTo>
                        <a:pt x="305" y="483"/>
                        <a:pt x="314" y="483"/>
                        <a:pt x="323" y="483"/>
                      </a:cubicBezTo>
                      <a:cubicBezTo>
                        <a:pt x="519" y="483"/>
                        <a:pt x="638" y="250"/>
                        <a:pt x="508" y="90"/>
                      </a:cubicBezTo>
                      <a:cubicBezTo>
                        <a:pt x="461" y="31"/>
                        <a:pt x="390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2"/>
                <p:cNvSpPr/>
                <p:nvPr/>
              </p:nvSpPr>
              <p:spPr>
                <a:xfrm>
                  <a:off x="4264000" y="3813800"/>
                  <a:ext cx="15400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7" extrusionOk="0">
                      <a:moveTo>
                        <a:pt x="310" y="1"/>
                      </a:moveTo>
                      <a:cubicBezTo>
                        <a:pt x="258" y="1"/>
                        <a:pt x="206" y="18"/>
                        <a:pt x="161" y="54"/>
                      </a:cubicBezTo>
                      <a:cubicBezTo>
                        <a:pt x="0" y="183"/>
                        <a:pt x="77" y="443"/>
                        <a:pt x="286" y="466"/>
                      </a:cubicBezTo>
                      <a:cubicBezTo>
                        <a:pt x="294" y="466"/>
                        <a:pt x="302" y="467"/>
                        <a:pt x="310" y="467"/>
                      </a:cubicBezTo>
                      <a:cubicBezTo>
                        <a:pt x="501" y="467"/>
                        <a:pt x="615" y="241"/>
                        <a:pt x="489" y="87"/>
                      </a:cubicBezTo>
                      <a:cubicBezTo>
                        <a:pt x="443" y="30"/>
                        <a:pt x="377" y="1"/>
                        <a:pt x="3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2"/>
                <p:cNvSpPr/>
                <p:nvPr/>
              </p:nvSpPr>
              <p:spPr>
                <a:xfrm>
                  <a:off x="4250750" y="3797300"/>
                  <a:ext cx="14650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446" extrusionOk="0">
                      <a:moveTo>
                        <a:pt x="294" y="0"/>
                      </a:moveTo>
                      <a:cubicBezTo>
                        <a:pt x="245" y="0"/>
                        <a:pt x="196" y="16"/>
                        <a:pt x="154" y="49"/>
                      </a:cubicBezTo>
                      <a:cubicBezTo>
                        <a:pt x="0" y="174"/>
                        <a:pt x="74" y="425"/>
                        <a:pt x="270" y="444"/>
                      </a:cubicBezTo>
                      <a:cubicBezTo>
                        <a:pt x="279" y="445"/>
                        <a:pt x="288" y="446"/>
                        <a:pt x="297" y="446"/>
                      </a:cubicBezTo>
                      <a:cubicBezTo>
                        <a:pt x="480" y="446"/>
                        <a:pt x="586" y="228"/>
                        <a:pt x="466" y="81"/>
                      </a:cubicBezTo>
                      <a:cubicBezTo>
                        <a:pt x="422" y="28"/>
                        <a:pt x="358" y="0"/>
                        <a:pt x="2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2"/>
                <p:cNvSpPr/>
                <p:nvPr/>
              </p:nvSpPr>
              <p:spPr>
                <a:xfrm>
                  <a:off x="4237400" y="3780725"/>
                  <a:ext cx="14200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31" extrusionOk="0">
                      <a:moveTo>
                        <a:pt x="285" y="1"/>
                      </a:moveTo>
                      <a:cubicBezTo>
                        <a:pt x="237" y="1"/>
                        <a:pt x="189" y="17"/>
                        <a:pt x="148" y="50"/>
                      </a:cubicBezTo>
                      <a:cubicBezTo>
                        <a:pt x="1" y="169"/>
                        <a:pt x="71" y="407"/>
                        <a:pt x="261" y="429"/>
                      </a:cubicBezTo>
                      <a:cubicBezTo>
                        <a:pt x="269" y="430"/>
                        <a:pt x="277" y="431"/>
                        <a:pt x="284" y="431"/>
                      </a:cubicBezTo>
                      <a:cubicBezTo>
                        <a:pt x="460" y="431"/>
                        <a:pt x="567" y="224"/>
                        <a:pt x="450" y="79"/>
                      </a:cubicBezTo>
                      <a:cubicBezTo>
                        <a:pt x="409" y="28"/>
                        <a:pt x="347" y="1"/>
                        <a:pt x="2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2"/>
                <p:cNvSpPr/>
                <p:nvPr/>
              </p:nvSpPr>
              <p:spPr>
                <a:xfrm>
                  <a:off x="4224150" y="3764200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72" y="0"/>
                      </a:moveTo>
                      <a:cubicBezTo>
                        <a:pt x="226" y="0"/>
                        <a:pt x="180" y="15"/>
                        <a:pt x="142" y="46"/>
                      </a:cubicBezTo>
                      <a:cubicBezTo>
                        <a:pt x="0" y="162"/>
                        <a:pt x="68" y="390"/>
                        <a:pt x="251" y="409"/>
                      </a:cubicBezTo>
                      <a:cubicBezTo>
                        <a:pt x="259" y="410"/>
                        <a:pt x="266" y="410"/>
                        <a:pt x="274" y="410"/>
                      </a:cubicBezTo>
                      <a:cubicBezTo>
                        <a:pt x="440" y="410"/>
                        <a:pt x="538" y="213"/>
                        <a:pt x="431" y="78"/>
                      </a:cubicBezTo>
                      <a:cubicBezTo>
                        <a:pt x="391" y="27"/>
                        <a:pt x="332" y="0"/>
                        <a:pt x="2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2"/>
                <p:cNvSpPr/>
                <p:nvPr/>
              </p:nvSpPr>
              <p:spPr>
                <a:xfrm>
                  <a:off x="4210875" y="3747700"/>
                  <a:ext cx="129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392" extrusionOk="0">
                      <a:moveTo>
                        <a:pt x="258" y="1"/>
                      </a:moveTo>
                      <a:cubicBezTo>
                        <a:pt x="215" y="1"/>
                        <a:pt x="172" y="15"/>
                        <a:pt x="136" y="44"/>
                      </a:cubicBezTo>
                      <a:cubicBezTo>
                        <a:pt x="1" y="153"/>
                        <a:pt x="65" y="372"/>
                        <a:pt x="239" y="391"/>
                      </a:cubicBezTo>
                      <a:cubicBezTo>
                        <a:pt x="245" y="392"/>
                        <a:pt x="252" y="392"/>
                        <a:pt x="258" y="392"/>
                      </a:cubicBezTo>
                      <a:cubicBezTo>
                        <a:pt x="420" y="392"/>
                        <a:pt x="517" y="203"/>
                        <a:pt x="412" y="73"/>
                      </a:cubicBezTo>
                      <a:cubicBezTo>
                        <a:pt x="372" y="25"/>
                        <a:pt x="315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2"/>
                <p:cNvSpPr/>
                <p:nvPr/>
              </p:nvSpPr>
              <p:spPr>
                <a:xfrm>
                  <a:off x="4197625" y="373112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5" y="1"/>
                      </a:moveTo>
                      <a:cubicBezTo>
                        <a:pt x="205" y="1"/>
                        <a:pt x="164" y="14"/>
                        <a:pt x="129" y="42"/>
                      </a:cubicBezTo>
                      <a:cubicBezTo>
                        <a:pt x="1" y="148"/>
                        <a:pt x="62" y="357"/>
                        <a:pt x="226" y="373"/>
                      </a:cubicBezTo>
                      <a:cubicBezTo>
                        <a:pt x="232" y="373"/>
                        <a:pt x="239" y="374"/>
                        <a:pt x="245" y="374"/>
                      </a:cubicBezTo>
                      <a:cubicBezTo>
                        <a:pt x="398" y="374"/>
                        <a:pt x="491" y="194"/>
                        <a:pt x="390" y="71"/>
                      </a:cubicBezTo>
                      <a:cubicBezTo>
                        <a:pt x="353" y="25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2"/>
                <p:cNvSpPr/>
                <p:nvPr/>
              </p:nvSpPr>
              <p:spPr>
                <a:xfrm>
                  <a:off x="4184375" y="3714625"/>
                  <a:ext cx="11625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353" extrusionOk="0">
                      <a:moveTo>
                        <a:pt x="232" y="1"/>
                      </a:moveTo>
                      <a:cubicBezTo>
                        <a:pt x="193" y="1"/>
                        <a:pt x="154" y="13"/>
                        <a:pt x="123" y="40"/>
                      </a:cubicBezTo>
                      <a:cubicBezTo>
                        <a:pt x="0" y="139"/>
                        <a:pt x="58" y="335"/>
                        <a:pt x="216" y="351"/>
                      </a:cubicBezTo>
                      <a:cubicBezTo>
                        <a:pt x="223" y="352"/>
                        <a:pt x="231" y="353"/>
                        <a:pt x="238" y="353"/>
                      </a:cubicBezTo>
                      <a:cubicBezTo>
                        <a:pt x="379" y="353"/>
                        <a:pt x="465" y="181"/>
                        <a:pt x="370" y="65"/>
                      </a:cubicBezTo>
                      <a:cubicBezTo>
                        <a:pt x="335" y="23"/>
                        <a:pt x="284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2"/>
                <p:cNvSpPr/>
                <p:nvPr/>
              </p:nvSpPr>
              <p:spPr>
                <a:xfrm>
                  <a:off x="4171025" y="3698100"/>
                  <a:ext cx="11100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6" extrusionOk="0">
                      <a:moveTo>
                        <a:pt x="223" y="1"/>
                      </a:moveTo>
                      <a:cubicBezTo>
                        <a:pt x="185" y="1"/>
                        <a:pt x="148" y="13"/>
                        <a:pt x="117" y="39"/>
                      </a:cubicBezTo>
                      <a:cubicBezTo>
                        <a:pt x="1" y="132"/>
                        <a:pt x="56" y="318"/>
                        <a:pt x="203" y="334"/>
                      </a:cubicBezTo>
                      <a:cubicBezTo>
                        <a:pt x="210" y="335"/>
                        <a:pt x="217" y="335"/>
                        <a:pt x="223" y="335"/>
                      </a:cubicBezTo>
                      <a:cubicBezTo>
                        <a:pt x="362" y="335"/>
                        <a:pt x="443" y="172"/>
                        <a:pt x="351" y="61"/>
                      </a:cubicBezTo>
                      <a:cubicBezTo>
                        <a:pt x="319" y="21"/>
                        <a:pt x="271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2"/>
                <p:cNvSpPr/>
                <p:nvPr/>
              </p:nvSpPr>
              <p:spPr>
                <a:xfrm>
                  <a:off x="4157775" y="3681550"/>
                  <a:ext cx="10475" cy="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" h="319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10" y="35"/>
                      </a:cubicBezTo>
                      <a:cubicBezTo>
                        <a:pt x="1" y="125"/>
                        <a:pt x="52" y="302"/>
                        <a:pt x="194" y="318"/>
                      </a:cubicBezTo>
                      <a:cubicBezTo>
                        <a:pt x="199" y="319"/>
                        <a:pt x="204" y="319"/>
                        <a:pt x="209" y="319"/>
                      </a:cubicBezTo>
                      <a:cubicBezTo>
                        <a:pt x="341" y="319"/>
                        <a:pt x="418" y="166"/>
                        <a:pt x="332" y="61"/>
                      </a:cubicBezTo>
                      <a:cubicBezTo>
                        <a:pt x="301" y="21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2"/>
                <p:cNvSpPr/>
                <p:nvPr/>
              </p:nvSpPr>
              <p:spPr>
                <a:xfrm>
                  <a:off x="4348275" y="3881975"/>
                  <a:ext cx="18425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9" extrusionOk="0">
                      <a:moveTo>
                        <a:pt x="368" y="1"/>
                      </a:moveTo>
                      <a:cubicBezTo>
                        <a:pt x="306" y="1"/>
                        <a:pt x="244" y="21"/>
                        <a:pt x="193" y="62"/>
                      </a:cubicBezTo>
                      <a:cubicBezTo>
                        <a:pt x="0" y="220"/>
                        <a:pt x="94" y="531"/>
                        <a:pt x="341" y="557"/>
                      </a:cubicBezTo>
                      <a:cubicBezTo>
                        <a:pt x="352" y="558"/>
                        <a:pt x="362" y="559"/>
                        <a:pt x="372" y="559"/>
                      </a:cubicBezTo>
                      <a:cubicBezTo>
                        <a:pt x="601" y="559"/>
                        <a:pt x="736" y="289"/>
                        <a:pt x="585" y="104"/>
                      </a:cubicBezTo>
                      <a:cubicBezTo>
                        <a:pt x="530" y="36"/>
                        <a:pt x="449" y="1"/>
                        <a:pt x="3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2"/>
                <p:cNvSpPr/>
                <p:nvPr/>
              </p:nvSpPr>
              <p:spPr>
                <a:xfrm>
                  <a:off x="4335025" y="3865425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0"/>
                      </a:moveTo>
                      <a:cubicBezTo>
                        <a:pt x="297" y="0"/>
                        <a:pt x="237" y="21"/>
                        <a:pt x="187" y="62"/>
                      </a:cubicBezTo>
                      <a:cubicBezTo>
                        <a:pt x="0" y="210"/>
                        <a:pt x="87" y="512"/>
                        <a:pt x="328" y="538"/>
                      </a:cubicBezTo>
                      <a:cubicBezTo>
                        <a:pt x="338" y="539"/>
                        <a:pt x="349" y="540"/>
                        <a:pt x="359" y="540"/>
                      </a:cubicBezTo>
                      <a:cubicBezTo>
                        <a:pt x="578" y="540"/>
                        <a:pt x="710" y="279"/>
                        <a:pt x="566" y="101"/>
                      </a:cubicBezTo>
                      <a:cubicBezTo>
                        <a:pt x="513" y="35"/>
                        <a:pt x="435" y="0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2"/>
                <p:cNvSpPr/>
                <p:nvPr/>
              </p:nvSpPr>
              <p:spPr>
                <a:xfrm>
                  <a:off x="4321675" y="3848875"/>
                  <a:ext cx="17250" cy="1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524" extrusionOk="0">
                      <a:moveTo>
                        <a:pt x="345" y="1"/>
                      </a:moveTo>
                      <a:cubicBezTo>
                        <a:pt x="288" y="1"/>
                        <a:pt x="229" y="20"/>
                        <a:pt x="181" y="59"/>
                      </a:cubicBezTo>
                      <a:cubicBezTo>
                        <a:pt x="1" y="207"/>
                        <a:pt x="88" y="496"/>
                        <a:pt x="319" y="522"/>
                      </a:cubicBezTo>
                      <a:cubicBezTo>
                        <a:pt x="328" y="523"/>
                        <a:pt x="337" y="523"/>
                        <a:pt x="346" y="523"/>
                      </a:cubicBezTo>
                      <a:cubicBezTo>
                        <a:pt x="561" y="523"/>
                        <a:pt x="689" y="270"/>
                        <a:pt x="547" y="98"/>
                      </a:cubicBezTo>
                      <a:cubicBezTo>
                        <a:pt x="496" y="34"/>
                        <a:pt x="421" y="1"/>
                        <a:pt x="3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2"/>
                <p:cNvSpPr/>
                <p:nvPr/>
              </p:nvSpPr>
              <p:spPr>
                <a:xfrm>
                  <a:off x="4308425" y="3832400"/>
                  <a:ext cx="16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2" extrusionOk="0">
                      <a:moveTo>
                        <a:pt x="334" y="0"/>
                      </a:moveTo>
                      <a:cubicBezTo>
                        <a:pt x="278" y="0"/>
                        <a:pt x="221" y="18"/>
                        <a:pt x="174" y="56"/>
                      </a:cubicBezTo>
                      <a:cubicBezTo>
                        <a:pt x="0" y="197"/>
                        <a:pt x="84" y="477"/>
                        <a:pt x="306" y="499"/>
                      </a:cubicBezTo>
                      <a:cubicBezTo>
                        <a:pt x="316" y="501"/>
                        <a:pt x="326" y="501"/>
                        <a:pt x="336" y="501"/>
                      </a:cubicBezTo>
                      <a:cubicBezTo>
                        <a:pt x="543" y="501"/>
                        <a:pt x="662" y="257"/>
                        <a:pt x="528" y="91"/>
                      </a:cubicBezTo>
                      <a:cubicBezTo>
                        <a:pt x="478" y="31"/>
                        <a:pt x="407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2"/>
                <p:cNvSpPr/>
                <p:nvPr/>
              </p:nvSpPr>
              <p:spPr>
                <a:xfrm>
                  <a:off x="4295175" y="3815825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18" y="0"/>
                      </a:moveTo>
                      <a:cubicBezTo>
                        <a:pt x="265" y="0"/>
                        <a:pt x="211" y="18"/>
                        <a:pt x="167" y="54"/>
                      </a:cubicBezTo>
                      <a:cubicBezTo>
                        <a:pt x="0" y="189"/>
                        <a:pt x="81" y="459"/>
                        <a:pt x="293" y="481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9" y="483"/>
                        <a:pt x="637" y="249"/>
                        <a:pt x="508" y="92"/>
                      </a:cubicBezTo>
                      <a:cubicBezTo>
                        <a:pt x="460" y="32"/>
                        <a:pt x="389" y="0"/>
                        <a:pt x="3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2"/>
                <p:cNvSpPr/>
                <p:nvPr/>
              </p:nvSpPr>
              <p:spPr>
                <a:xfrm>
                  <a:off x="4281900" y="3799325"/>
                  <a:ext cx="153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5" extrusionOk="0">
                      <a:moveTo>
                        <a:pt x="306" y="1"/>
                      </a:moveTo>
                      <a:cubicBezTo>
                        <a:pt x="255" y="1"/>
                        <a:pt x="204" y="17"/>
                        <a:pt x="162" y="52"/>
                      </a:cubicBezTo>
                      <a:cubicBezTo>
                        <a:pt x="1" y="183"/>
                        <a:pt x="78" y="444"/>
                        <a:pt x="284" y="463"/>
                      </a:cubicBezTo>
                      <a:cubicBezTo>
                        <a:pt x="293" y="464"/>
                        <a:pt x="302" y="465"/>
                        <a:pt x="311" y="465"/>
                      </a:cubicBezTo>
                      <a:cubicBezTo>
                        <a:pt x="500" y="465"/>
                        <a:pt x="612" y="241"/>
                        <a:pt x="486" y="87"/>
                      </a:cubicBezTo>
                      <a:cubicBezTo>
                        <a:pt x="440" y="30"/>
                        <a:pt x="373" y="1"/>
                        <a:pt x="3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2"/>
                <p:cNvSpPr/>
                <p:nvPr/>
              </p:nvSpPr>
              <p:spPr>
                <a:xfrm>
                  <a:off x="4268575" y="3782775"/>
                  <a:ext cx="147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9" extrusionOk="0">
                      <a:moveTo>
                        <a:pt x="296" y="0"/>
                      </a:moveTo>
                      <a:cubicBezTo>
                        <a:pt x="246" y="0"/>
                        <a:pt x="196" y="17"/>
                        <a:pt x="155" y="52"/>
                      </a:cubicBezTo>
                      <a:cubicBezTo>
                        <a:pt x="0" y="174"/>
                        <a:pt x="74" y="424"/>
                        <a:pt x="274" y="447"/>
                      </a:cubicBezTo>
                      <a:cubicBezTo>
                        <a:pt x="282" y="448"/>
                        <a:pt x="289" y="448"/>
                        <a:pt x="297" y="448"/>
                      </a:cubicBezTo>
                      <a:cubicBezTo>
                        <a:pt x="482" y="448"/>
                        <a:pt x="590" y="232"/>
                        <a:pt x="470" y="84"/>
                      </a:cubicBezTo>
                      <a:cubicBezTo>
                        <a:pt x="426" y="29"/>
                        <a:pt x="361" y="0"/>
                        <a:pt x="2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2"/>
                <p:cNvSpPr/>
                <p:nvPr/>
              </p:nvSpPr>
              <p:spPr>
                <a:xfrm>
                  <a:off x="4255325" y="3766225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4" y="1"/>
                      </a:moveTo>
                      <a:cubicBezTo>
                        <a:pt x="237" y="1"/>
                        <a:pt x="188" y="16"/>
                        <a:pt x="148" y="48"/>
                      </a:cubicBezTo>
                      <a:cubicBezTo>
                        <a:pt x="0" y="167"/>
                        <a:pt x="71" y="408"/>
                        <a:pt x="261" y="428"/>
                      </a:cubicBezTo>
                      <a:cubicBezTo>
                        <a:pt x="268" y="428"/>
                        <a:pt x="276" y="429"/>
                        <a:pt x="284" y="429"/>
                      </a:cubicBezTo>
                      <a:cubicBezTo>
                        <a:pt x="460" y="429"/>
                        <a:pt x="564" y="222"/>
                        <a:pt x="450" y="81"/>
                      </a:cubicBezTo>
                      <a:cubicBezTo>
                        <a:pt x="408" y="28"/>
                        <a:pt x="347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2"/>
                <p:cNvSpPr/>
                <p:nvPr/>
              </p:nvSpPr>
              <p:spPr>
                <a:xfrm>
                  <a:off x="4242050" y="3749725"/>
                  <a:ext cx="13500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08" extrusionOk="0">
                      <a:moveTo>
                        <a:pt x="272" y="1"/>
                      </a:moveTo>
                      <a:cubicBezTo>
                        <a:pt x="226" y="1"/>
                        <a:pt x="180" y="16"/>
                        <a:pt x="142" y="46"/>
                      </a:cubicBezTo>
                      <a:cubicBezTo>
                        <a:pt x="1" y="159"/>
                        <a:pt x="68" y="390"/>
                        <a:pt x="252" y="406"/>
                      </a:cubicBezTo>
                      <a:cubicBezTo>
                        <a:pt x="259" y="407"/>
                        <a:pt x="267" y="408"/>
                        <a:pt x="275" y="408"/>
                      </a:cubicBezTo>
                      <a:cubicBezTo>
                        <a:pt x="441" y="408"/>
                        <a:pt x="539" y="211"/>
                        <a:pt x="432" y="75"/>
                      </a:cubicBezTo>
                      <a:cubicBezTo>
                        <a:pt x="392" y="26"/>
                        <a:pt x="332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2"/>
                <p:cNvSpPr/>
                <p:nvPr/>
              </p:nvSpPr>
              <p:spPr>
                <a:xfrm>
                  <a:off x="4228800" y="3733150"/>
                  <a:ext cx="12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3" extrusionOk="0">
                      <a:moveTo>
                        <a:pt x="259" y="1"/>
                      </a:moveTo>
                      <a:cubicBezTo>
                        <a:pt x="215" y="1"/>
                        <a:pt x="172" y="15"/>
                        <a:pt x="136" y="44"/>
                      </a:cubicBezTo>
                      <a:cubicBezTo>
                        <a:pt x="1" y="157"/>
                        <a:pt x="65" y="372"/>
                        <a:pt x="238" y="391"/>
                      </a:cubicBezTo>
                      <a:cubicBezTo>
                        <a:pt x="246" y="392"/>
                        <a:pt x="254" y="393"/>
                        <a:pt x="261" y="393"/>
                      </a:cubicBezTo>
                      <a:cubicBezTo>
                        <a:pt x="421" y="393"/>
                        <a:pt x="516" y="202"/>
                        <a:pt x="412" y="73"/>
                      </a:cubicBezTo>
                      <a:cubicBezTo>
                        <a:pt x="374" y="26"/>
                        <a:pt x="31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2"/>
                <p:cNvSpPr/>
                <p:nvPr/>
              </p:nvSpPr>
              <p:spPr>
                <a:xfrm>
                  <a:off x="4215550" y="3716675"/>
                  <a:ext cx="122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374" extrusionOk="0">
                      <a:moveTo>
                        <a:pt x="243" y="0"/>
                      </a:moveTo>
                      <a:cubicBezTo>
                        <a:pt x="203" y="0"/>
                        <a:pt x="162" y="14"/>
                        <a:pt x="129" y="41"/>
                      </a:cubicBezTo>
                      <a:cubicBezTo>
                        <a:pt x="0" y="144"/>
                        <a:pt x="61" y="353"/>
                        <a:pt x="225" y="372"/>
                      </a:cubicBezTo>
                      <a:cubicBezTo>
                        <a:pt x="232" y="373"/>
                        <a:pt x="238" y="373"/>
                        <a:pt x="245" y="373"/>
                      </a:cubicBezTo>
                      <a:cubicBezTo>
                        <a:pt x="397" y="373"/>
                        <a:pt x="488" y="193"/>
                        <a:pt x="389" y="70"/>
                      </a:cubicBezTo>
                      <a:cubicBezTo>
                        <a:pt x="352" y="24"/>
                        <a:pt x="298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2"/>
                <p:cNvSpPr/>
                <p:nvPr/>
              </p:nvSpPr>
              <p:spPr>
                <a:xfrm>
                  <a:off x="4202200" y="3700100"/>
                  <a:ext cx="117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" h="355" extrusionOk="0">
                      <a:moveTo>
                        <a:pt x="236" y="1"/>
                      </a:moveTo>
                      <a:cubicBezTo>
                        <a:pt x="196" y="1"/>
                        <a:pt x="156" y="14"/>
                        <a:pt x="123" y="42"/>
                      </a:cubicBezTo>
                      <a:cubicBezTo>
                        <a:pt x="1" y="139"/>
                        <a:pt x="62" y="338"/>
                        <a:pt x="216" y="354"/>
                      </a:cubicBezTo>
                      <a:cubicBezTo>
                        <a:pt x="223" y="355"/>
                        <a:pt x="229" y="355"/>
                        <a:pt x="236" y="355"/>
                      </a:cubicBezTo>
                      <a:cubicBezTo>
                        <a:pt x="382" y="355"/>
                        <a:pt x="469" y="185"/>
                        <a:pt x="374" y="68"/>
                      </a:cubicBezTo>
                      <a:cubicBezTo>
                        <a:pt x="339" y="24"/>
                        <a:pt x="288" y="1"/>
                        <a:pt x="2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2"/>
                <p:cNvSpPr/>
                <p:nvPr/>
              </p:nvSpPr>
              <p:spPr>
                <a:xfrm>
                  <a:off x="4188950" y="3683575"/>
                  <a:ext cx="111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5" extrusionOk="0">
                      <a:moveTo>
                        <a:pt x="223" y="0"/>
                      </a:moveTo>
                      <a:cubicBezTo>
                        <a:pt x="186" y="0"/>
                        <a:pt x="148" y="13"/>
                        <a:pt x="116" y="38"/>
                      </a:cubicBezTo>
                      <a:cubicBezTo>
                        <a:pt x="1" y="131"/>
                        <a:pt x="55" y="321"/>
                        <a:pt x="206" y="334"/>
                      </a:cubicBezTo>
                      <a:cubicBezTo>
                        <a:pt x="213" y="334"/>
                        <a:pt x="219" y="335"/>
                        <a:pt x="226" y="335"/>
                      </a:cubicBezTo>
                      <a:cubicBezTo>
                        <a:pt x="362" y="335"/>
                        <a:pt x="443" y="174"/>
                        <a:pt x="354" y="64"/>
                      </a:cubicBezTo>
                      <a:cubicBezTo>
                        <a:pt x="320" y="22"/>
                        <a:pt x="271" y="0"/>
                        <a:pt x="2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2"/>
                <p:cNvSpPr/>
                <p:nvPr/>
              </p:nvSpPr>
              <p:spPr>
                <a:xfrm>
                  <a:off x="4175700" y="3667075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10" y="36"/>
                      </a:cubicBezTo>
                      <a:cubicBezTo>
                        <a:pt x="0" y="123"/>
                        <a:pt x="52" y="299"/>
                        <a:pt x="193" y="315"/>
                      </a:cubicBezTo>
                      <a:cubicBezTo>
                        <a:pt x="198" y="316"/>
                        <a:pt x="204" y="316"/>
                        <a:pt x="209" y="316"/>
                      </a:cubicBezTo>
                      <a:cubicBezTo>
                        <a:pt x="338" y="316"/>
                        <a:pt x="418" y="163"/>
                        <a:pt x="331" y="58"/>
                      </a:cubicBezTo>
                      <a:cubicBezTo>
                        <a:pt x="300" y="20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2"/>
                <p:cNvSpPr/>
                <p:nvPr/>
              </p:nvSpPr>
              <p:spPr>
                <a:xfrm>
                  <a:off x="4339600" y="3834375"/>
                  <a:ext cx="17125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2" extrusionOk="0">
                      <a:moveTo>
                        <a:pt x="342" y="1"/>
                      </a:moveTo>
                      <a:cubicBezTo>
                        <a:pt x="285" y="1"/>
                        <a:pt x="228" y="19"/>
                        <a:pt x="180" y="57"/>
                      </a:cubicBezTo>
                      <a:cubicBezTo>
                        <a:pt x="0" y="202"/>
                        <a:pt x="84" y="494"/>
                        <a:pt x="315" y="520"/>
                      </a:cubicBezTo>
                      <a:cubicBezTo>
                        <a:pt x="326" y="521"/>
                        <a:pt x="336" y="522"/>
                        <a:pt x="346" y="522"/>
                      </a:cubicBezTo>
                      <a:cubicBezTo>
                        <a:pt x="559" y="522"/>
                        <a:pt x="685" y="271"/>
                        <a:pt x="547" y="99"/>
                      </a:cubicBezTo>
                      <a:cubicBezTo>
                        <a:pt x="495" y="34"/>
                        <a:pt x="419" y="1"/>
                        <a:pt x="3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2"/>
                <p:cNvSpPr/>
                <p:nvPr/>
              </p:nvSpPr>
              <p:spPr>
                <a:xfrm>
                  <a:off x="4326350" y="3817850"/>
                  <a:ext cx="16575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5" extrusionOk="0">
                      <a:moveTo>
                        <a:pt x="331" y="1"/>
                      </a:moveTo>
                      <a:cubicBezTo>
                        <a:pt x="275" y="1"/>
                        <a:pt x="219" y="19"/>
                        <a:pt x="174" y="56"/>
                      </a:cubicBezTo>
                      <a:cubicBezTo>
                        <a:pt x="0" y="198"/>
                        <a:pt x="84" y="477"/>
                        <a:pt x="305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38" y="504"/>
                        <a:pt x="663" y="261"/>
                        <a:pt x="527" y="95"/>
                      </a:cubicBezTo>
                      <a:cubicBezTo>
                        <a:pt x="478" y="33"/>
                        <a:pt x="404" y="1"/>
                        <a:pt x="3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2"/>
                <p:cNvSpPr/>
                <p:nvPr/>
              </p:nvSpPr>
              <p:spPr>
                <a:xfrm>
                  <a:off x="4313075" y="3801350"/>
                  <a:ext cx="158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4" extrusionOk="0">
                      <a:moveTo>
                        <a:pt x="320" y="1"/>
                      </a:moveTo>
                      <a:cubicBezTo>
                        <a:pt x="266" y="1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3" y="482"/>
                      </a:cubicBezTo>
                      <a:cubicBezTo>
                        <a:pt x="303" y="483"/>
                        <a:pt x="312" y="483"/>
                        <a:pt x="321" y="483"/>
                      </a:cubicBezTo>
                      <a:cubicBezTo>
                        <a:pt x="519" y="483"/>
                        <a:pt x="635" y="250"/>
                        <a:pt x="509" y="90"/>
                      </a:cubicBezTo>
                      <a:cubicBezTo>
                        <a:pt x="461" y="31"/>
                        <a:pt x="391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2"/>
                <p:cNvSpPr/>
                <p:nvPr/>
              </p:nvSpPr>
              <p:spPr>
                <a:xfrm>
                  <a:off x="4299750" y="3784800"/>
                  <a:ext cx="15400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7" extrusionOk="0">
                      <a:moveTo>
                        <a:pt x="310" y="0"/>
                      </a:moveTo>
                      <a:cubicBezTo>
                        <a:pt x="258" y="0"/>
                        <a:pt x="206" y="18"/>
                        <a:pt x="161" y="54"/>
                      </a:cubicBezTo>
                      <a:cubicBezTo>
                        <a:pt x="0" y="183"/>
                        <a:pt x="78" y="443"/>
                        <a:pt x="286" y="466"/>
                      </a:cubicBezTo>
                      <a:cubicBezTo>
                        <a:pt x="294" y="466"/>
                        <a:pt x="302" y="467"/>
                        <a:pt x="310" y="467"/>
                      </a:cubicBezTo>
                      <a:cubicBezTo>
                        <a:pt x="502" y="467"/>
                        <a:pt x="616" y="241"/>
                        <a:pt x="489" y="86"/>
                      </a:cubicBezTo>
                      <a:cubicBezTo>
                        <a:pt x="443" y="30"/>
                        <a:pt x="377" y="0"/>
                        <a:pt x="3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2"/>
                <p:cNvSpPr/>
                <p:nvPr/>
              </p:nvSpPr>
              <p:spPr>
                <a:xfrm>
                  <a:off x="4286500" y="3768275"/>
                  <a:ext cx="1472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47" extrusionOk="0">
                      <a:moveTo>
                        <a:pt x="295" y="1"/>
                      </a:moveTo>
                      <a:cubicBezTo>
                        <a:pt x="246" y="1"/>
                        <a:pt x="196" y="17"/>
                        <a:pt x="154" y="50"/>
                      </a:cubicBezTo>
                      <a:cubicBezTo>
                        <a:pt x="0" y="175"/>
                        <a:pt x="74" y="426"/>
                        <a:pt x="273" y="445"/>
                      </a:cubicBezTo>
                      <a:cubicBezTo>
                        <a:pt x="282" y="446"/>
                        <a:pt x="291" y="447"/>
                        <a:pt x="300" y="447"/>
                      </a:cubicBezTo>
                      <a:cubicBezTo>
                        <a:pt x="480" y="447"/>
                        <a:pt x="589" y="229"/>
                        <a:pt x="469" y="82"/>
                      </a:cubicBezTo>
                      <a:cubicBezTo>
                        <a:pt x="425" y="29"/>
                        <a:pt x="360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"/>
                <p:cNvSpPr/>
                <p:nvPr/>
              </p:nvSpPr>
              <p:spPr>
                <a:xfrm>
                  <a:off x="4273225" y="3751725"/>
                  <a:ext cx="141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31" extrusionOk="0">
                      <a:moveTo>
                        <a:pt x="284" y="1"/>
                      </a:moveTo>
                      <a:cubicBezTo>
                        <a:pt x="236" y="1"/>
                        <a:pt x="189" y="17"/>
                        <a:pt x="149" y="50"/>
                      </a:cubicBezTo>
                      <a:cubicBezTo>
                        <a:pt x="1" y="169"/>
                        <a:pt x="72" y="407"/>
                        <a:pt x="261" y="429"/>
                      </a:cubicBezTo>
                      <a:cubicBezTo>
                        <a:pt x="269" y="430"/>
                        <a:pt x="277" y="430"/>
                        <a:pt x="284" y="430"/>
                      </a:cubicBezTo>
                      <a:cubicBezTo>
                        <a:pt x="460" y="430"/>
                        <a:pt x="565" y="224"/>
                        <a:pt x="451" y="82"/>
                      </a:cubicBezTo>
                      <a:cubicBezTo>
                        <a:pt x="409" y="29"/>
                        <a:pt x="347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"/>
                <p:cNvSpPr/>
                <p:nvPr/>
              </p:nvSpPr>
              <p:spPr>
                <a:xfrm>
                  <a:off x="4259975" y="3735200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69" y="0"/>
                      </a:moveTo>
                      <a:cubicBezTo>
                        <a:pt x="224" y="0"/>
                        <a:pt x="179" y="15"/>
                        <a:pt x="142" y="46"/>
                      </a:cubicBezTo>
                      <a:cubicBezTo>
                        <a:pt x="1" y="161"/>
                        <a:pt x="68" y="390"/>
                        <a:pt x="248" y="409"/>
                      </a:cubicBezTo>
                      <a:cubicBezTo>
                        <a:pt x="256" y="410"/>
                        <a:pt x="264" y="410"/>
                        <a:pt x="272" y="410"/>
                      </a:cubicBezTo>
                      <a:cubicBezTo>
                        <a:pt x="441" y="410"/>
                        <a:pt x="539" y="213"/>
                        <a:pt x="428" y="78"/>
                      </a:cubicBezTo>
                      <a:cubicBezTo>
                        <a:pt x="388" y="27"/>
                        <a:pt x="329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2"/>
                <p:cNvSpPr/>
                <p:nvPr/>
              </p:nvSpPr>
              <p:spPr>
                <a:xfrm>
                  <a:off x="4246725" y="3718700"/>
                  <a:ext cx="128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89" extrusionOk="0">
                      <a:moveTo>
                        <a:pt x="257" y="0"/>
                      </a:moveTo>
                      <a:cubicBezTo>
                        <a:pt x="215" y="0"/>
                        <a:pt x="171" y="15"/>
                        <a:pt x="135" y="44"/>
                      </a:cubicBezTo>
                      <a:cubicBezTo>
                        <a:pt x="0" y="153"/>
                        <a:pt x="65" y="371"/>
                        <a:pt x="238" y="388"/>
                      </a:cubicBezTo>
                      <a:cubicBezTo>
                        <a:pt x="246" y="388"/>
                        <a:pt x="253" y="389"/>
                        <a:pt x="261" y="389"/>
                      </a:cubicBezTo>
                      <a:cubicBezTo>
                        <a:pt x="418" y="389"/>
                        <a:pt x="513" y="201"/>
                        <a:pt x="408" y="73"/>
                      </a:cubicBezTo>
                      <a:cubicBezTo>
                        <a:pt x="370" y="25"/>
                        <a:pt x="314" y="0"/>
                        <a:pt x="2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2"/>
                <p:cNvSpPr/>
                <p:nvPr/>
              </p:nvSpPr>
              <p:spPr>
                <a:xfrm>
                  <a:off x="4233375" y="370212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6" y="1"/>
                      </a:moveTo>
                      <a:cubicBezTo>
                        <a:pt x="205" y="1"/>
                        <a:pt x="164" y="14"/>
                        <a:pt x="129" y="41"/>
                      </a:cubicBezTo>
                      <a:cubicBezTo>
                        <a:pt x="1" y="147"/>
                        <a:pt x="62" y="356"/>
                        <a:pt x="229" y="372"/>
                      </a:cubicBezTo>
                      <a:cubicBezTo>
                        <a:pt x="236" y="373"/>
                        <a:pt x="242" y="373"/>
                        <a:pt x="248" y="373"/>
                      </a:cubicBezTo>
                      <a:cubicBezTo>
                        <a:pt x="401" y="373"/>
                        <a:pt x="492" y="194"/>
                        <a:pt x="393" y="70"/>
                      </a:cubicBezTo>
                      <a:cubicBezTo>
                        <a:pt x="356" y="24"/>
                        <a:pt x="302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2"/>
                <p:cNvSpPr/>
                <p:nvPr/>
              </p:nvSpPr>
              <p:spPr>
                <a:xfrm>
                  <a:off x="4220125" y="3685625"/>
                  <a:ext cx="11650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3" extrusionOk="0">
                      <a:moveTo>
                        <a:pt x="234" y="1"/>
                      </a:moveTo>
                      <a:cubicBezTo>
                        <a:pt x="195" y="1"/>
                        <a:pt x="156" y="13"/>
                        <a:pt x="123" y="39"/>
                      </a:cubicBezTo>
                      <a:cubicBezTo>
                        <a:pt x="1" y="139"/>
                        <a:pt x="58" y="335"/>
                        <a:pt x="216" y="351"/>
                      </a:cubicBezTo>
                      <a:cubicBezTo>
                        <a:pt x="224" y="352"/>
                        <a:pt x="231" y="353"/>
                        <a:pt x="239" y="353"/>
                      </a:cubicBezTo>
                      <a:cubicBezTo>
                        <a:pt x="382" y="353"/>
                        <a:pt x="465" y="181"/>
                        <a:pt x="373" y="65"/>
                      </a:cubicBezTo>
                      <a:cubicBezTo>
                        <a:pt x="337" y="23"/>
                        <a:pt x="285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2"/>
                <p:cNvSpPr/>
                <p:nvPr/>
              </p:nvSpPr>
              <p:spPr>
                <a:xfrm>
                  <a:off x="4206875" y="3669100"/>
                  <a:ext cx="11075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36" extrusionOk="0">
                      <a:moveTo>
                        <a:pt x="222" y="1"/>
                      </a:moveTo>
                      <a:cubicBezTo>
                        <a:pt x="185" y="1"/>
                        <a:pt x="147" y="13"/>
                        <a:pt x="116" y="38"/>
                      </a:cubicBezTo>
                      <a:cubicBezTo>
                        <a:pt x="0" y="132"/>
                        <a:pt x="55" y="318"/>
                        <a:pt x="203" y="334"/>
                      </a:cubicBezTo>
                      <a:cubicBezTo>
                        <a:pt x="209" y="335"/>
                        <a:pt x="216" y="335"/>
                        <a:pt x="222" y="335"/>
                      </a:cubicBezTo>
                      <a:cubicBezTo>
                        <a:pt x="362" y="335"/>
                        <a:pt x="443" y="172"/>
                        <a:pt x="351" y="61"/>
                      </a:cubicBezTo>
                      <a:cubicBezTo>
                        <a:pt x="318" y="21"/>
                        <a:pt x="270" y="1"/>
                        <a:pt x="2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"/>
                <p:cNvSpPr/>
                <p:nvPr/>
              </p:nvSpPr>
              <p:spPr>
                <a:xfrm>
                  <a:off x="4193625" y="3652550"/>
                  <a:ext cx="10450" cy="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9" extrusionOk="0">
                      <a:moveTo>
                        <a:pt x="208" y="0"/>
                      </a:moveTo>
                      <a:cubicBezTo>
                        <a:pt x="173" y="0"/>
                        <a:pt x="138" y="12"/>
                        <a:pt x="109" y="35"/>
                      </a:cubicBezTo>
                      <a:cubicBezTo>
                        <a:pt x="0" y="125"/>
                        <a:pt x="51" y="302"/>
                        <a:pt x="193" y="318"/>
                      </a:cubicBezTo>
                      <a:cubicBezTo>
                        <a:pt x="198" y="318"/>
                        <a:pt x="204" y="319"/>
                        <a:pt x="209" y="319"/>
                      </a:cubicBezTo>
                      <a:cubicBezTo>
                        <a:pt x="341" y="319"/>
                        <a:pt x="418" y="166"/>
                        <a:pt x="331" y="61"/>
                      </a:cubicBezTo>
                      <a:cubicBezTo>
                        <a:pt x="300" y="21"/>
                        <a:pt x="254" y="0"/>
                        <a:pt x="2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2"/>
                <p:cNvSpPr/>
                <p:nvPr/>
              </p:nvSpPr>
              <p:spPr>
                <a:xfrm>
                  <a:off x="4344250" y="3803375"/>
                  <a:ext cx="166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2" extrusionOk="0">
                      <a:moveTo>
                        <a:pt x="333" y="1"/>
                      </a:moveTo>
                      <a:cubicBezTo>
                        <a:pt x="277" y="1"/>
                        <a:pt x="220" y="19"/>
                        <a:pt x="174" y="57"/>
                      </a:cubicBezTo>
                      <a:cubicBezTo>
                        <a:pt x="1" y="198"/>
                        <a:pt x="84" y="478"/>
                        <a:pt x="306" y="500"/>
                      </a:cubicBezTo>
                      <a:cubicBezTo>
                        <a:pt x="315" y="501"/>
                        <a:pt x="324" y="502"/>
                        <a:pt x="333" y="502"/>
                      </a:cubicBezTo>
                      <a:cubicBezTo>
                        <a:pt x="539" y="502"/>
                        <a:pt x="663" y="259"/>
                        <a:pt x="528" y="92"/>
                      </a:cubicBezTo>
                      <a:cubicBezTo>
                        <a:pt x="479" y="32"/>
                        <a:pt x="406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2"/>
                <p:cNvSpPr/>
                <p:nvPr/>
              </p:nvSpPr>
              <p:spPr>
                <a:xfrm>
                  <a:off x="4331000" y="3786825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7" y="0"/>
                      </a:moveTo>
                      <a:cubicBezTo>
                        <a:pt x="265" y="0"/>
                        <a:pt x="212" y="18"/>
                        <a:pt x="168" y="54"/>
                      </a:cubicBezTo>
                      <a:cubicBezTo>
                        <a:pt x="1" y="189"/>
                        <a:pt x="81" y="458"/>
                        <a:pt x="293" y="481"/>
                      </a:cubicBezTo>
                      <a:cubicBezTo>
                        <a:pt x="302" y="482"/>
                        <a:pt x="311" y="482"/>
                        <a:pt x="320" y="482"/>
                      </a:cubicBezTo>
                      <a:cubicBezTo>
                        <a:pt x="516" y="482"/>
                        <a:pt x="634" y="249"/>
                        <a:pt x="505" y="92"/>
                      </a:cubicBezTo>
                      <a:cubicBezTo>
                        <a:pt x="457" y="31"/>
                        <a:pt x="387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2"/>
                <p:cNvSpPr/>
                <p:nvPr/>
              </p:nvSpPr>
              <p:spPr>
                <a:xfrm>
                  <a:off x="4317675" y="3770325"/>
                  <a:ext cx="153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65" extrusionOk="0">
                      <a:moveTo>
                        <a:pt x="306" y="0"/>
                      </a:moveTo>
                      <a:cubicBezTo>
                        <a:pt x="255" y="0"/>
                        <a:pt x="203" y="17"/>
                        <a:pt x="161" y="52"/>
                      </a:cubicBezTo>
                      <a:cubicBezTo>
                        <a:pt x="0" y="183"/>
                        <a:pt x="77" y="444"/>
                        <a:pt x="283" y="463"/>
                      </a:cubicBezTo>
                      <a:cubicBezTo>
                        <a:pt x="292" y="464"/>
                        <a:pt x="301" y="464"/>
                        <a:pt x="310" y="464"/>
                      </a:cubicBezTo>
                      <a:cubicBezTo>
                        <a:pt x="503" y="464"/>
                        <a:pt x="614" y="240"/>
                        <a:pt x="489" y="87"/>
                      </a:cubicBezTo>
                      <a:cubicBezTo>
                        <a:pt x="443" y="30"/>
                        <a:pt x="375" y="0"/>
                        <a:pt x="3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2"/>
                <p:cNvSpPr/>
                <p:nvPr/>
              </p:nvSpPr>
              <p:spPr>
                <a:xfrm>
                  <a:off x="4304400" y="3753775"/>
                  <a:ext cx="1477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8" extrusionOk="0">
                      <a:moveTo>
                        <a:pt x="296" y="0"/>
                      </a:moveTo>
                      <a:cubicBezTo>
                        <a:pt x="247" y="0"/>
                        <a:pt x="197" y="17"/>
                        <a:pt x="155" y="52"/>
                      </a:cubicBezTo>
                      <a:cubicBezTo>
                        <a:pt x="1" y="174"/>
                        <a:pt x="75" y="424"/>
                        <a:pt x="274" y="447"/>
                      </a:cubicBezTo>
                      <a:cubicBezTo>
                        <a:pt x="282" y="448"/>
                        <a:pt x="290" y="448"/>
                        <a:pt x="297" y="448"/>
                      </a:cubicBezTo>
                      <a:cubicBezTo>
                        <a:pt x="480" y="448"/>
                        <a:pt x="590" y="232"/>
                        <a:pt x="470" y="84"/>
                      </a:cubicBezTo>
                      <a:cubicBezTo>
                        <a:pt x="426" y="29"/>
                        <a:pt x="362" y="0"/>
                        <a:pt x="2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2"/>
                <p:cNvSpPr/>
                <p:nvPr/>
              </p:nvSpPr>
              <p:spPr>
                <a:xfrm>
                  <a:off x="4291150" y="3737225"/>
                  <a:ext cx="14050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" h="429" extrusionOk="0">
                      <a:moveTo>
                        <a:pt x="282" y="1"/>
                      </a:moveTo>
                      <a:cubicBezTo>
                        <a:pt x="235" y="1"/>
                        <a:pt x="187" y="16"/>
                        <a:pt x="148" y="48"/>
                      </a:cubicBezTo>
                      <a:cubicBezTo>
                        <a:pt x="1" y="167"/>
                        <a:pt x="71" y="408"/>
                        <a:pt x="261" y="427"/>
                      </a:cubicBezTo>
                      <a:cubicBezTo>
                        <a:pt x="269" y="428"/>
                        <a:pt x="276" y="429"/>
                        <a:pt x="284" y="429"/>
                      </a:cubicBezTo>
                      <a:cubicBezTo>
                        <a:pt x="457" y="429"/>
                        <a:pt x="561" y="222"/>
                        <a:pt x="447" y="80"/>
                      </a:cubicBezTo>
                      <a:cubicBezTo>
                        <a:pt x="405" y="28"/>
                        <a:pt x="344" y="1"/>
                        <a:pt x="2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2"/>
                <p:cNvSpPr/>
                <p:nvPr/>
              </p:nvSpPr>
              <p:spPr>
                <a:xfrm>
                  <a:off x="4277900" y="3720725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1"/>
                      </a:moveTo>
                      <a:cubicBezTo>
                        <a:pt x="225" y="1"/>
                        <a:pt x="179" y="16"/>
                        <a:pt x="142" y="46"/>
                      </a:cubicBezTo>
                      <a:cubicBezTo>
                        <a:pt x="0" y="159"/>
                        <a:pt x="68" y="390"/>
                        <a:pt x="248" y="406"/>
                      </a:cubicBezTo>
                      <a:cubicBezTo>
                        <a:pt x="256" y="407"/>
                        <a:pt x="264" y="407"/>
                        <a:pt x="271" y="407"/>
                      </a:cubicBezTo>
                      <a:cubicBezTo>
                        <a:pt x="440" y="407"/>
                        <a:pt x="538" y="210"/>
                        <a:pt x="428" y="75"/>
                      </a:cubicBezTo>
                      <a:cubicBezTo>
                        <a:pt x="388" y="26"/>
                        <a:pt x="329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2"/>
                <p:cNvSpPr/>
                <p:nvPr/>
              </p:nvSpPr>
              <p:spPr>
                <a:xfrm>
                  <a:off x="4264625" y="3704150"/>
                  <a:ext cx="1285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3" extrusionOk="0">
                      <a:moveTo>
                        <a:pt x="257" y="1"/>
                      </a:moveTo>
                      <a:cubicBezTo>
                        <a:pt x="214" y="1"/>
                        <a:pt x="170" y="15"/>
                        <a:pt x="133" y="44"/>
                      </a:cubicBezTo>
                      <a:cubicBezTo>
                        <a:pt x="1" y="156"/>
                        <a:pt x="65" y="372"/>
                        <a:pt x="239" y="391"/>
                      </a:cubicBezTo>
                      <a:cubicBezTo>
                        <a:pt x="246" y="392"/>
                        <a:pt x="254" y="392"/>
                        <a:pt x="261" y="392"/>
                      </a:cubicBezTo>
                      <a:cubicBezTo>
                        <a:pt x="418" y="392"/>
                        <a:pt x="514" y="202"/>
                        <a:pt x="409" y="73"/>
                      </a:cubicBezTo>
                      <a:cubicBezTo>
                        <a:pt x="371" y="25"/>
                        <a:pt x="315" y="1"/>
                        <a:pt x="2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2"/>
                <p:cNvSpPr/>
                <p:nvPr/>
              </p:nvSpPr>
              <p:spPr>
                <a:xfrm>
                  <a:off x="4251300" y="3687650"/>
                  <a:ext cx="12275" cy="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2" extrusionOk="0">
                      <a:moveTo>
                        <a:pt x="247" y="1"/>
                      </a:moveTo>
                      <a:cubicBezTo>
                        <a:pt x="206" y="1"/>
                        <a:pt x="164" y="14"/>
                        <a:pt x="129" y="42"/>
                      </a:cubicBezTo>
                      <a:cubicBezTo>
                        <a:pt x="1" y="145"/>
                        <a:pt x="62" y="354"/>
                        <a:pt x="229" y="370"/>
                      </a:cubicBezTo>
                      <a:cubicBezTo>
                        <a:pt x="236" y="371"/>
                        <a:pt x="244" y="371"/>
                        <a:pt x="252" y="371"/>
                      </a:cubicBezTo>
                      <a:cubicBezTo>
                        <a:pt x="402" y="371"/>
                        <a:pt x="491" y="193"/>
                        <a:pt x="393" y="68"/>
                      </a:cubicBezTo>
                      <a:cubicBezTo>
                        <a:pt x="356" y="24"/>
                        <a:pt x="302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2"/>
                <p:cNvSpPr/>
                <p:nvPr/>
              </p:nvSpPr>
              <p:spPr>
                <a:xfrm>
                  <a:off x="4238050" y="3671100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4" y="1"/>
                      </a:moveTo>
                      <a:cubicBezTo>
                        <a:pt x="195" y="1"/>
                        <a:pt x="156" y="14"/>
                        <a:pt x="122" y="42"/>
                      </a:cubicBezTo>
                      <a:cubicBezTo>
                        <a:pt x="0" y="138"/>
                        <a:pt x="58" y="338"/>
                        <a:pt x="216" y="354"/>
                      </a:cubicBezTo>
                      <a:cubicBezTo>
                        <a:pt x="222" y="354"/>
                        <a:pt x="229" y="355"/>
                        <a:pt x="235" y="355"/>
                      </a:cubicBezTo>
                      <a:cubicBezTo>
                        <a:pt x="381" y="355"/>
                        <a:pt x="465" y="185"/>
                        <a:pt x="370" y="68"/>
                      </a:cubicBezTo>
                      <a:cubicBezTo>
                        <a:pt x="335" y="24"/>
                        <a:pt x="285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2"/>
                <p:cNvSpPr/>
                <p:nvPr/>
              </p:nvSpPr>
              <p:spPr>
                <a:xfrm>
                  <a:off x="4224775" y="3654575"/>
                  <a:ext cx="1102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5" extrusionOk="0">
                      <a:moveTo>
                        <a:pt x="222" y="0"/>
                      </a:moveTo>
                      <a:cubicBezTo>
                        <a:pt x="185" y="0"/>
                        <a:pt x="147" y="13"/>
                        <a:pt x="117" y="38"/>
                      </a:cubicBezTo>
                      <a:cubicBezTo>
                        <a:pt x="1" y="131"/>
                        <a:pt x="56" y="321"/>
                        <a:pt x="203" y="333"/>
                      </a:cubicBezTo>
                      <a:cubicBezTo>
                        <a:pt x="210" y="334"/>
                        <a:pt x="216" y="334"/>
                        <a:pt x="223" y="334"/>
                      </a:cubicBezTo>
                      <a:cubicBezTo>
                        <a:pt x="359" y="334"/>
                        <a:pt x="440" y="174"/>
                        <a:pt x="351" y="63"/>
                      </a:cubicBezTo>
                      <a:cubicBezTo>
                        <a:pt x="318" y="22"/>
                        <a:pt x="270" y="0"/>
                        <a:pt x="2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2"/>
                <p:cNvSpPr/>
                <p:nvPr/>
              </p:nvSpPr>
              <p:spPr>
                <a:xfrm>
                  <a:off x="4211525" y="3638075"/>
                  <a:ext cx="10400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316" extrusionOk="0">
                      <a:moveTo>
                        <a:pt x="210" y="0"/>
                      </a:moveTo>
                      <a:cubicBezTo>
                        <a:pt x="175" y="0"/>
                        <a:pt x="139" y="12"/>
                        <a:pt x="110" y="36"/>
                      </a:cubicBezTo>
                      <a:cubicBezTo>
                        <a:pt x="1" y="122"/>
                        <a:pt x="52" y="299"/>
                        <a:pt x="190" y="315"/>
                      </a:cubicBezTo>
                      <a:cubicBezTo>
                        <a:pt x="196" y="316"/>
                        <a:pt x="201" y="316"/>
                        <a:pt x="206" y="316"/>
                      </a:cubicBezTo>
                      <a:cubicBezTo>
                        <a:pt x="338" y="316"/>
                        <a:pt x="415" y="163"/>
                        <a:pt x="332" y="58"/>
                      </a:cubicBezTo>
                      <a:cubicBezTo>
                        <a:pt x="301" y="20"/>
                        <a:pt x="256" y="0"/>
                        <a:pt x="2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2"/>
                <p:cNvSpPr/>
                <p:nvPr/>
              </p:nvSpPr>
              <p:spPr>
                <a:xfrm>
                  <a:off x="4348925" y="3772350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18" y="1"/>
                      </a:moveTo>
                      <a:cubicBezTo>
                        <a:pt x="265" y="1"/>
                        <a:pt x="211" y="18"/>
                        <a:pt x="167" y="54"/>
                      </a:cubicBezTo>
                      <a:cubicBezTo>
                        <a:pt x="0" y="192"/>
                        <a:pt x="81" y="459"/>
                        <a:pt x="293" y="482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9" y="483"/>
                        <a:pt x="637" y="253"/>
                        <a:pt x="508" y="93"/>
                      </a:cubicBezTo>
                      <a:cubicBezTo>
                        <a:pt x="460" y="32"/>
                        <a:pt x="389" y="1"/>
                        <a:pt x="3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2"/>
                <p:cNvSpPr/>
                <p:nvPr/>
              </p:nvSpPr>
              <p:spPr>
                <a:xfrm>
                  <a:off x="4335575" y="3755800"/>
                  <a:ext cx="15400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7" extrusionOk="0">
                      <a:moveTo>
                        <a:pt x="309" y="0"/>
                      </a:moveTo>
                      <a:cubicBezTo>
                        <a:pt x="257" y="0"/>
                        <a:pt x="205" y="18"/>
                        <a:pt x="161" y="54"/>
                      </a:cubicBezTo>
                      <a:cubicBezTo>
                        <a:pt x="1" y="183"/>
                        <a:pt x="78" y="443"/>
                        <a:pt x="284" y="465"/>
                      </a:cubicBezTo>
                      <a:cubicBezTo>
                        <a:pt x="291" y="466"/>
                        <a:pt x="299" y="467"/>
                        <a:pt x="307" y="467"/>
                      </a:cubicBezTo>
                      <a:cubicBezTo>
                        <a:pt x="499" y="467"/>
                        <a:pt x="616" y="241"/>
                        <a:pt x="489" y="86"/>
                      </a:cubicBezTo>
                      <a:cubicBezTo>
                        <a:pt x="444" y="30"/>
                        <a:pt x="377" y="0"/>
                        <a:pt x="3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2"/>
                <p:cNvSpPr/>
                <p:nvPr/>
              </p:nvSpPr>
              <p:spPr>
                <a:xfrm>
                  <a:off x="4322325" y="3739275"/>
                  <a:ext cx="147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7" extrusionOk="0">
                      <a:moveTo>
                        <a:pt x="294" y="1"/>
                      </a:moveTo>
                      <a:cubicBezTo>
                        <a:pt x="245" y="1"/>
                        <a:pt x="196" y="17"/>
                        <a:pt x="155" y="50"/>
                      </a:cubicBezTo>
                      <a:cubicBezTo>
                        <a:pt x="0" y="175"/>
                        <a:pt x="74" y="426"/>
                        <a:pt x="270" y="445"/>
                      </a:cubicBezTo>
                      <a:cubicBezTo>
                        <a:pt x="280" y="446"/>
                        <a:pt x="288" y="447"/>
                        <a:pt x="297" y="447"/>
                      </a:cubicBezTo>
                      <a:cubicBezTo>
                        <a:pt x="481" y="447"/>
                        <a:pt x="589" y="229"/>
                        <a:pt x="470" y="82"/>
                      </a:cubicBezTo>
                      <a:cubicBezTo>
                        <a:pt x="424" y="29"/>
                        <a:pt x="359" y="1"/>
                        <a:pt x="2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2"/>
                <p:cNvSpPr/>
                <p:nvPr/>
              </p:nvSpPr>
              <p:spPr>
                <a:xfrm>
                  <a:off x="4309075" y="3722725"/>
                  <a:ext cx="14100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31" extrusionOk="0">
                      <a:moveTo>
                        <a:pt x="281" y="1"/>
                      </a:moveTo>
                      <a:cubicBezTo>
                        <a:pt x="234" y="1"/>
                        <a:pt x="187" y="17"/>
                        <a:pt x="148" y="50"/>
                      </a:cubicBezTo>
                      <a:cubicBezTo>
                        <a:pt x="0" y="169"/>
                        <a:pt x="71" y="407"/>
                        <a:pt x="260" y="429"/>
                      </a:cubicBezTo>
                      <a:cubicBezTo>
                        <a:pt x="268" y="430"/>
                        <a:pt x="276" y="430"/>
                        <a:pt x="284" y="430"/>
                      </a:cubicBezTo>
                      <a:cubicBezTo>
                        <a:pt x="460" y="430"/>
                        <a:pt x="564" y="224"/>
                        <a:pt x="447" y="82"/>
                      </a:cubicBezTo>
                      <a:cubicBezTo>
                        <a:pt x="405" y="29"/>
                        <a:pt x="343" y="1"/>
                        <a:pt x="28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2"/>
                <p:cNvSpPr/>
                <p:nvPr/>
              </p:nvSpPr>
              <p:spPr>
                <a:xfrm>
                  <a:off x="4295725" y="3706200"/>
                  <a:ext cx="13575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410" extrusionOk="0">
                      <a:moveTo>
                        <a:pt x="273" y="0"/>
                      </a:moveTo>
                      <a:cubicBezTo>
                        <a:pt x="228" y="0"/>
                        <a:pt x="183" y="15"/>
                        <a:pt x="145" y="46"/>
                      </a:cubicBezTo>
                      <a:cubicBezTo>
                        <a:pt x="1" y="161"/>
                        <a:pt x="71" y="389"/>
                        <a:pt x="251" y="409"/>
                      </a:cubicBezTo>
                      <a:cubicBezTo>
                        <a:pt x="259" y="410"/>
                        <a:pt x="267" y="410"/>
                        <a:pt x="274" y="410"/>
                      </a:cubicBezTo>
                      <a:cubicBezTo>
                        <a:pt x="441" y="410"/>
                        <a:pt x="542" y="213"/>
                        <a:pt x="431" y="78"/>
                      </a:cubicBezTo>
                      <a:cubicBezTo>
                        <a:pt x="391" y="26"/>
                        <a:pt x="332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2"/>
                <p:cNvSpPr/>
                <p:nvPr/>
              </p:nvSpPr>
              <p:spPr>
                <a:xfrm>
                  <a:off x="4282475" y="3689700"/>
                  <a:ext cx="129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89" extrusionOk="0">
                      <a:moveTo>
                        <a:pt x="259" y="0"/>
                      </a:moveTo>
                      <a:cubicBezTo>
                        <a:pt x="215" y="0"/>
                        <a:pt x="171" y="14"/>
                        <a:pt x="135" y="44"/>
                      </a:cubicBezTo>
                      <a:cubicBezTo>
                        <a:pt x="0" y="153"/>
                        <a:pt x="65" y="371"/>
                        <a:pt x="238" y="387"/>
                      </a:cubicBezTo>
                      <a:cubicBezTo>
                        <a:pt x="246" y="388"/>
                        <a:pt x="254" y="389"/>
                        <a:pt x="262" y="389"/>
                      </a:cubicBezTo>
                      <a:cubicBezTo>
                        <a:pt x="421" y="389"/>
                        <a:pt x="516" y="201"/>
                        <a:pt x="412" y="72"/>
                      </a:cubicBezTo>
                      <a:cubicBezTo>
                        <a:pt x="373" y="25"/>
                        <a:pt x="31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2"/>
                <p:cNvSpPr/>
                <p:nvPr/>
              </p:nvSpPr>
              <p:spPr>
                <a:xfrm>
                  <a:off x="4269225" y="3673125"/>
                  <a:ext cx="1227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4" extrusionOk="0">
                      <a:moveTo>
                        <a:pt x="245" y="0"/>
                      </a:moveTo>
                      <a:cubicBezTo>
                        <a:pt x="204" y="0"/>
                        <a:pt x="163" y="14"/>
                        <a:pt x="129" y="41"/>
                      </a:cubicBezTo>
                      <a:cubicBezTo>
                        <a:pt x="0" y="147"/>
                        <a:pt x="61" y="356"/>
                        <a:pt x="225" y="372"/>
                      </a:cubicBezTo>
                      <a:cubicBezTo>
                        <a:pt x="232" y="373"/>
                        <a:pt x="238" y="373"/>
                        <a:pt x="245" y="373"/>
                      </a:cubicBezTo>
                      <a:cubicBezTo>
                        <a:pt x="400" y="373"/>
                        <a:pt x="491" y="194"/>
                        <a:pt x="392" y="70"/>
                      </a:cubicBezTo>
                      <a:cubicBezTo>
                        <a:pt x="354" y="24"/>
                        <a:pt x="299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2"/>
                <p:cNvSpPr/>
                <p:nvPr/>
              </p:nvSpPr>
              <p:spPr>
                <a:xfrm>
                  <a:off x="4255875" y="3656625"/>
                  <a:ext cx="11725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353" extrusionOk="0">
                      <a:moveTo>
                        <a:pt x="235" y="0"/>
                      </a:moveTo>
                      <a:cubicBezTo>
                        <a:pt x="196" y="0"/>
                        <a:pt x="156" y="13"/>
                        <a:pt x="123" y="39"/>
                      </a:cubicBezTo>
                      <a:cubicBezTo>
                        <a:pt x="1" y="139"/>
                        <a:pt x="62" y="335"/>
                        <a:pt x="216" y="351"/>
                      </a:cubicBezTo>
                      <a:cubicBezTo>
                        <a:pt x="224" y="352"/>
                        <a:pt x="231" y="352"/>
                        <a:pt x="239" y="352"/>
                      </a:cubicBezTo>
                      <a:cubicBezTo>
                        <a:pt x="383" y="352"/>
                        <a:pt x="468" y="181"/>
                        <a:pt x="373" y="65"/>
                      </a:cubicBezTo>
                      <a:cubicBezTo>
                        <a:pt x="339" y="23"/>
                        <a:pt x="287" y="0"/>
                        <a:pt x="2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2"/>
                <p:cNvSpPr/>
                <p:nvPr/>
              </p:nvSpPr>
              <p:spPr>
                <a:xfrm>
                  <a:off x="4242700" y="3640100"/>
                  <a:ext cx="1102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5" extrusionOk="0">
                      <a:moveTo>
                        <a:pt x="222" y="1"/>
                      </a:moveTo>
                      <a:cubicBezTo>
                        <a:pt x="185" y="1"/>
                        <a:pt x="147" y="13"/>
                        <a:pt x="116" y="38"/>
                      </a:cubicBezTo>
                      <a:cubicBezTo>
                        <a:pt x="1" y="131"/>
                        <a:pt x="55" y="318"/>
                        <a:pt x="203" y="334"/>
                      </a:cubicBezTo>
                      <a:cubicBezTo>
                        <a:pt x="210" y="335"/>
                        <a:pt x="216" y="335"/>
                        <a:pt x="222" y="335"/>
                      </a:cubicBezTo>
                      <a:cubicBezTo>
                        <a:pt x="359" y="335"/>
                        <a:pt x="440" y="171"/>
                        <a:pt x="351" y="61"/>
                      </a:cubicBezTo>
                      <a:cubicBezTo>
                        <a:pt x="318" y="21"/>
                        <a:pt x="271" y="1"/>
                        <a:pt x="2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2"/>
                <p:cNvSpPr/>
                <p:nvPr/>
              </p:nvSpPr>
              <p:spPr>
                <a:xfrm>
                  <a:off x="4229375" y="3623525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2" y="1"/>
                      </a:moveTo>
                      <a:cubicBezTo>
                        <a:pt x="176" y="1"/>
                        <a:pt x="140" y="12"/>
                        <a:pt x="109" y="36"/>
                      </a:cubicBezTo>
                      <a:cubicBezTo>
                        <a:pt x="0" y="123"/>
                        <a:pt x="52" y="300"/>
                        <a:pt x="193" y="316"/>
                      </a:cubicBezTo>
                      <a:cubicBezTo>
                        <a:pt x="199" y="316"/>
                        <a:pt x="206" y="317"/>
                        <a:pt x="212" y="317"/>
                      </a:cubicBezTo>
                      <a:cubicBezTo>
                        <a:pt x="342" y="317"/>
                        <a:pt x="417" y="163"/>
                        <a:pt x="334" y="58"/>
                      </a:cubicBezTo>
                      <a:cubicBezTo>
                        <a:pt x="303" y="20"/>
                        <a:pt x="258" y="1"/>
                        <a:pt x="2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2"/>
                <p:cNvSpPr/>
                <p:nvPr/>
              </p:nvSpPr>
              <p:spPr>
                <a:xfrm>
                  <a:off x="4340250" y="3724750"/>
                  <a:ext cx="1467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9" extrusionOk="0">
                      <a:moveTo>
                        <a:pt x="295" y="1"/>
                      </a:moveTo>
                      <a:cubicBezTo>
                        <a:pt x="246" y="1"/>
                        <a:pt x="196" y="18"/>
                        <a:pt x="154" y="52"/>
                      </a:cubicBezTo>
                      <a:cubicBezTo>
                        <a:pt x="0" y="174"/>
                        <a:pt x="74" y="425"/>
                        <a:pt x="270" y="448"/>
                      </a:cubicBezTo>
                      <a:cubicBezTo>
                        <a:pt x="278" y="448"/>
                        <a:pt x="286" y="449"/>
                        <a:pt x="294" y="449"/>
                      </a:cubicBezTo>
                      <a:cubicBezTo>
                        <a:pt x="479" y="449"/>
                        <a:pt x="587" y="233"/>
                        <a:pt x="469" y="84"/>
                      </a:cubicBezTo>
                      <a:cubicBezTo>
                        <a:pt x="424" y="30"/>
                        <a:pt x="359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2"/>
                <p:cNvSpPr/>
                <p:nvPr/>
              </p:nvSpPr>
              <p:spPr>
                <a:xfrm>
                  <a:off x="4326975" y="3708225"/>
                  <a:ext cx="14050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" h="429" extrusionOk="0">
                      <a:moveTo>
                        <a:pt x="282" y="0"/>
                      </a:moveTo>
                      <a:cubicBezTo>
                        <a:pt x="235" y="0"/>
                        <a:pt x="188" y="16"/>
                        <a:pt x="149" y="48"/>
                      </a:cubicBezTo>
                      <a:cubicBezTo>
                        <a:pt x="1" y="167"/>
                        <a:pt x="72" y="408"/>
                        <a:pt x="258" y="427"/>
                      </a:cubicBezTo>
                      <a:cubicBezTo>
                        <a:pt x="266" y="428"/>
                        <a:pt x="274" y="429"/>
                        <a:pt x="281" y="429"/>
                      </a:cubicBezTo>
                      <a:cubicBezTo>
                        <a:pt x="457" y="429"/>
                        <a:pt x="562" y="222"/>
                        <a:pt x="448" y="80"/>
                      </a:cubicBezTo>
                      <a:cubicBezTo>
                        <a:pt x="406" y="27"/>
                        <a:pt x="344" y="0"/>
                        <a:pt x="2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2"/>
                <p:cNvSpPr/>
                <p:nvPr/>
              </p:nvSpPr>
              <p:spPr>
                <a:xfrm>
                  <a:off x="4313725" y="3691725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0"/>
                      </a:moveTo>
                      <a:cubicBezTo>
                        <a:pt x="225" y="0"/>
                        <a:pt x="180" y="15"/>
                        <a:pt x="142" y="46"/>
                      </a:cubicBezTo>
                      <a:cubicBezTo>
                        <a:pt x="1" y="159"/>
                        <a:pt x="68" y="390"/>
                        <a:pt x="248" y="406"/>
                      </a:cubicBezTo>
                      <a:cubicBezTo>
                        <a:pt x="256" y="407"/>
                        <a:pt x="264" y="407"/>
                        <a:pt x="272" y="407"/>
                      </a:cubicBezTo>
                      <a:cubicBezTo>
                        <a:pt x="441" y="407"/>
                        <a:pt x="539" y="210"/>
                        <a:pt x="428" y="75"/>
                      </a:cubicBezTo>
                      <a:cubicBezTo>
                        <a:pt x="388" y="26"/>
                        <a:pt x="329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2"/>
                <p:cNvSpPr/>
                <p:nvPr/>
              </p:nvSpPr>
              <p:spPr>
                <a:xfrm>
                  <a:off x="4300400" y="3675150"/>
                  <a:ext cx="1290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393" extrusionOk="0">
                      <a:moveTo>
                        <a:pt x="257" y="1"/>
                      </a:moveTo>
                      <a:cubicBezTo>
                        <a:pt x="214" y="1"/>
                        <a:pt x="171" y="15"/>
                        <a:pt x="135" y="44"/>
                      </a:cubicBezTo>
                      <a:cubicBezTo>
                        <a:pt x="0" y="156"/>
                        <a:pt x="64" y="372"/>
                        <a:pt x="238" y="391"/>
                      </a:cubicBezTo>
                      <a:cubicBezTo>
                        <a:pt x="246" y="392"/>
                        <a:pt x="253" y="392"/>
                        <a:pt x="261" y="392"/>
                      </a:cubicBezTo>
                      <a:cubicBezTo>
                        <a:pt x="421" y="392"/>
                        <a:pt x="516" y="202"/>
                        <a:pt x="411" y="73"/>
                      </a:cubicBezTo>
                      <a:cubicBezTo>
                        <a:pt x="371" y="25"/>
                        <a:pt x="314" y="1"/>
                        <a:pt x="2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2"/>
                <p:cNvSpPr/>
                <p:nvPr/>
              </p:nvSpPr>
              <p:spPr>
                <a:xfrm>
                  <a:off x="4287125" y="3658650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5" y="1"/>
                      </a:moveTo>
                      <a:cubicBezTo>
                        <a:pt x="205" y="1"/>
                        <a:pt x="164" y="14"/>
                        <a:pt x="129" y="42"/>
                      </a:cubicBezTo>
                      <a:cubicBezTo>
                        <a:pt x="1" y="145"/>
                        <a:pt x="62" y="354"/>
                        <a:pt x="226" y="370"/>
                      </a:cubicBezTo>
                      <a:cubicBezTo>
                        <a:pt x="234" y="371"/>
                        <a:pt x="241" y="371"/>
                        <a:pt x="249" y="371"/>
                      </a:cubicBezTo>
                      <a:cubicBezTo>
                        <a:pt x="399" y="371"/>
                        <a:pt x="491" y="193"/>
                        <a:pt x="390" y="71"/>
                      </a:cubicBezTo>
                      <a:cubicBezTo>
                        <a:pt x="353" y="25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2"/>
                <p:cNvSpPr/>
                <p:nvPr/>
              </p:nvSpPr>
              <p:spPr>
                <a:xfrm>
                  <a:off x="4273875" y="3642100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1" y="0"/>
                      </a:moveTo>
                      <a:cubicBezTo>
                        <a:pt x="192" y="0"/>
                        <a:pt x="154" y="13"/>
                        <a:pt x="123" y="39"/>
                      </a:cubicBezTo>
                      <a:cubicBezTo>
                        <a:pt x="1" y="138"/>
                        <a:pt x="58" y="337"/>
                        <a:pt x="216" y="354"/>
                      </a:cubicBezTo>
                      <a:cubicBezTo>
                        <a:pt x="222" y="354"/>
                        <a:pt x="229" y="355"/>
                        <a:pt x="235" y="355"/>
                      </a:cubicBezTo>
                      <a:cubicBezTo>
                        <a:pt x="378" y="355"/>
                        <a:pt x="466" y="184"/>
                        <a:pt x="370" y="68"/>
                      </a:cubicBezTo>
                      <a:cubicBezTo>
                        <a:pt x="335" y="23"/>
                        <a:pt x="283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2"/>
                <p:cNvSpPr/>
                <p:nvPr/>
              </p:nvSpPr>
              <p:spPr>
                <a:xfrm>
                  <a:off x="4260550" y="3625575"/>
                  <a:ext cx="1107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35" extrusionOk="0">
                      <a:moveTo>
                        <a:pt x="224" y="0"/>
                      </a:moveTo>
                      <a:cubicBezTo>
                        <a:pt x="187" y="0"/>
                        <a:pt x="150" y="13"/>
                        <a:pt x="119" y="38"/>
                      </a:cubicBezTo>
                      <a:cubicBezTo>
                        <a:pt x="0" y="131"/>
                        <a:pt x="58" y="320"/>
                        <a:pt x="206" y="333"/>
                      </a:cubicBezTo>
                      <a:cubicBezTo>
                        <a:pt x="212" y="334"/>
                        <a:pt x="219" y="334"/>
                        <a:pt x="225" y="334"/>
                      </a:cubicBezTo>
                      <a:cubicBezTo>
                        <a:pt x="361" y="334"/>
                        <a:pt x="443" y="174"/>
                        <a:pt x="354" y="63"/>
                      </a:cubicBezTo>
                      <a:cubicBezTo>
                        <a:pt x="321" y="21"/>
                        <a:pt x="273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2"/>
                <p:cNvSpPr/>
                <p:nvPr/>
              </p:nvSpPr>
              <p:spPr>
                <a:xfrm>
                  <a:off x="4247275" y="3609075"/>
                  <a:ext cx="10475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" h="316" extrusionOk="0">
                      <a:moveTo>
                        <a:pt x="210" y="0"/>
                      </a:moveTo>
                      <a:cubicBezTo>
                        <a:pt x="175" y="0"/>
                        <a:pt x="139" y="12"/>
                        <a:pt x="110" y="36"/>
                      </a:cubicBezTo>
                      <a:cubicBezTo>
                        <a:pt x="1" y="122"/>
                        <a:pt x="55" y="299"/>
                        <a:pt x="194" y="315"/>
                      </a:cubicBezTo>
                      <a:cubicBezTo>
                        <a:pt x="199" y="316"/>
                        <a:pt x="204" y="316"/>
                        <a:pt x="210" y="316"/>
                      </a:cubicBezTo>
                      <a:cubicBezTo>
                        <a:pt x="341" y="316"/>
                        <a:pt x="418" y="163"/>
                        <a:pt x="332" y="58"/>
                      </a:cubicBezTo>
                      <a:cubicBezTo>
                        <a:pt x="301" y="20"/>
                        <a:pt x="256" y="0"/>
                        <a:pt x="2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2"/>
                <p:cNvSpPr/>
                <p:nvPr/>
              </p:nvSpPr>
              <p:spPr>
                <a:xfrm>
                  <a:off x="4344825" y="3693725"/>
                  <a:ext cx="141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31" extrusionOk="0">
                      <a:moveTo>
                        <a:pt x="283" y="1"/>
                      </a:moveTo>
                      <a:cubicBezTo>
                        <a:pt x="236" y="1"/>
                        <a:pt x="188" y="16"/>
                        <a:pt x="148" y="50"/>
                      </a:cubicBezTo>
                      <a:cubicBezTo>
                        <a:pt x="0" y="169"/>
                        <a:pt x="71" y="406"/>
                        <a:pt x="261" y="429"/>
                      </a:cubicBezTo>
                      <a:cubicBezTo>
                        <a:pt x="269" y="430"/>
                        <a:pt x="276" y="430"/>
                        <a:pt x="284" y="430"/>
                      </a:cubicBezTo>
                      <a:cubicBezTo>
                        <a:pt x="460" y="430"/>
                        <a:pt x="564" y="223"/>
                        <a:pt x="450" y="82"/>
                      </a:cubicBezTo>
                      <a:cubicBezTo>
                        <a:pt x="408" y="29"/>
                        <a:pt x="346" y="1"/>
                        <a:pt x="28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2"/>
                <p:cNvSpPr/>
                <p:nvPr/>
              </p:nvSpPr>
              <p:spPr>
                <a:xfrm>
                  <a:off x="4331575" y="3677200"/>
                  <a:ext cx="13475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0" extrusionOk="0">
                      <a:moveTo>
                        <a:pt x="270" y="0"/>
                      </a:moveTo>
                      <a:cubicBezTo>
                        <a:pt x="224" y="0"/>
                        <a:pt x="179" y="15"/>
                        <a:pt x="141" y="45"/>
                      </a:cubicBezTo>
                      <a:cubicBezTo>
                        <a:pt x="0" y="161"/>
                        <a:pt x="68" y="389"/>
                        <a:pt x="251" y="409"/>
                      </a:cubicBezTo>
                      <a:cubicBezTo>
                        <a:pt x="259" y="409"/>
                        <a:pt x="266" y="410"/>
                        <a:pt x="274" y="410"/>
                      </a:cubicBezTo>
                      <a:cubicBezTo>
                        <a:pt x="440" y="410"/>
                        <a:pt x="538" y="213"/>
                        <a:pt x="431" y="78"/>
                      </a:cubicBezTo>
                      <a:cubicBezTo>
                        <a:pt x="390" y="26"/>
                        <a:pt x="330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2"/>
                <p:cNvSpPr/>
                <p:nvPr/>
              </p:nvSpPr>
              <p:spPr>
                <a:xfrm>
                  <a:off x="4318300" y="3660700"/>
                  <a:ext cx="128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89" extrusionOk="0">
                      <a:moveTo>
                        <a:pt x="258" y="0"/>
                      </a:moveTo>
                      <a:cubicBezTo>
                        <a:pt x="215" y="0"/>
                        <a:pt x="172" y="14"/>
                        <a:pt x="136" y="43"/>
                      </a:cubicBezTo>
                      <a:cubicBezTo>
                        <a:pt x="1" y="153"/>
                        <a:pt x="65" y="371"/>
                        <a:pt x="239" y="387"/>
                      </a:cubicBezTo>
                      <a:cubicBezTo>
                        <a:pt x="246" y="388"/>
                        <a:pt x="254" y="389"/>
                        <a:pt x="262" y="389"/>
                      </a:cubicBezTo>
                      <a:cubicBezTo>
                        <a:pt x="421" y="389"/>
                        <a:pt x="513" y="201"/>
                        <a:pt x="409" y="72"/>
                      </a:cubicBezTo>
                      <a:cubicBezTo>
                        <a:pt x="371" y="25"/>
                        <a:pt x="314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2"/>
                <p:cNvSpPr/>
                <p:nvPr/>
              </p:nvSpPr>
              <p:spPr>
                <a:xfrm>
                  <a:off x="4305050" y="364412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5" y="0"/>
                      </a:moveTo>
                      <a:cubicBezTo>
                        <a:pt x="204" y="0"/>
                        <a:pt x="163" y="14"/>
                        <a:pt x="129" y="41"/>
                      </a:cubicBezTo>
                      <a:cubicBezTo>
                        <a:pt x="0" y="147"/>
                        <a:pt x="62" y="356"/>
                        <a:pt x="225" y="372"/>
                      </a:cubicBezTo>
                      <a:cubicBezTo>
                        <a:pt x="232" y="373"/>
                        <a:pt x="239" y="373"/>
                        <a:pt x="245" y="373"/>
                      </a:cubicBezTo>
                      <a:cubicBezTo>
                        <a:pt x="398" y="373"/>
                        <a:pt x="491" y="193"/>
                        <a:pt x="389" y="70"/>
                      </a:cubicBezTo>
                      <a:cubicBezTo>
                        <a:pt x="353" y="24"/>
                        <a:pt x="299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2"/>
                <p:cNvSpPr/>
                <p:nvPr/>
              </p:nvSpPr>
              <p:spPr>
                <a:xfrm>
                  <a:off x="4291800" y="3627625"/>
                  <a:ext cx="11575" cy="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352" extrusionOk="0">
                      <a:moveTo>
                        <a:pt x="231" y="0"/>
                      </a:moveTo>
                      <a:cubicBezTo>
                        <a:pt x="192" y="0"/>
                        <a:pt x="152" y="13"/>
                        <a:pt x="119" y="39"/>
                      </a:cubicBezTo>
                      <a:cubicBezTo>
                        <a:pt x="0" y="139"/>
                        <a:pt x="58" y="335"/>
                        <a:pt x="212" y="351"/>
                      </a:cubicBezTo>
                      <a:cubicBezTo>
                        <a:pt x="219" y="352"/>
                        <a:pt x="225" y="352"/>
                        <a:pt x="232" y="352"/>
                      </a:cubicBezTo>
                      <a:cubicBezTo>
                        <a:pt x="378" y="352"/>
                        <a:pt x="462" y="182"/>
                        <a:pt x="370" y="65"/>
                      </a:cubicBezTo>
                      <a:cubicBezTo>
                        <a:pt x="335" y="23"/>
                        <a:pt x="283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2"/>
                <p:cNvSpPr/>
                <p:nvPr/>
              </p:nvSpPr>
              <p:spPr>
                <a:xfrm>
                  <a:off x="4278450" y="3611100"/>
                  <a:ext cx="111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5" extrusionOk="0">
                      <a:moveTo>
                        <a:pt x="226" y="0"/>
                      </a:moveTo>
                      <a:cubicBezTo>
                        <a:pt x="188" y="0"/>
                        <a:pt x="151" y="13"/>
                        <a:pt x="120" y="38"/>
                      </a:cubicBezTo>
                      <a:cubicBezTo>
                        <a:pt x="1" y="131"/>
                        <a:pt x="59" y="318"/>
                        <a:pt x="206" y="334"/>
                      </a:cubicBezTo>
                      <a:cubicBezTo>
                        <a:pt x="213" y="334"/>
                        <a:pt x="219" y="335"/>
                        <a:pt x="225" y="335"/>
                      </a:cubicBezTo>
                      <a:cubicBezTo>
                        <a:pt x="362" y="335"/>
                        <a:pt x="443" y="171"/>
                        <a:pt x="354" y="61"/>
                      </a:cubicBezTo>
                      <a:cubicBezTo>
                        <a:pt x="322" y="21"/>
                        <a:pt x="274" y="0"/>
                        <a:pt x="2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2"/>
                <p:cNvSpPr/>
                <p:nvPr/>
              </p:nvSpPr>
              <p:spPr>
                <a:xfrm>
                  <a:off x="4265200" y="3594525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0" y="1"/>
                      </a:moveTo>
                      <a:cubicBezTo>
                        <a:pt x="174" y="1"/>
                        <a:pt x="139" y="12"/>
                        <a:pt x="110" y="36"/>
                      </a:cubicBezTo>
                      <a:cubicBezTo>
                        <a:pt x="0" y="126"/>
                        <a:pt x="52" y="303"/>
                        <a:pt x="193" y="315"/>
                      </a:cubicBezTo>
                      <a:cubicBezTo>
                        <a:pt x="200" y="316"/>
                        <a:pt x="206" y="317"/>
                        <a:pt x="212" y="317"/>
                      </a:cubicBezTo>
                      <a:cubicBezTo>
                        <a:pt x="342" y="317"/>
                        <a:pt x="417" y="163"/>
                        <a:pt x="331" y="58"/>
                      </a:cubicBezTo>
                      <a:cubicBezTo>
                        <a:pt x="301" y="20"/>
                        <a:pt x="255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2"/>
                <p:cNvSpPr/>
                <p:nvPr/>
              </p:nvSpPr>
              <p:spPr>
                <a:xfrm>
                  <a:off x="4336225" y="3646150"/>
                  <a:ext cx="128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93" extrusionOk="0">
                      <a:moveTo>
                        <a:pt x="258" y="0"/>
                      </a:moveTo>
                      <a:cubicBezTo>
                        <a:pt x="215" y="0"/>
                        <a:pt x="171" y="15"/>
                        <a:pt x="135" y="44"/>
                      </a:cubicBezTo>
                      <a:cubicBezTo>
                        <a:pt x="0" y="156"/>
                        <a:pt x="65" y="371"/>
                        <a:pt x="238" y="391"/>
                      </a:cubicBezTo>
                      <a:cubicBezTo>
                        <a:pt x="246" y="392"/>
                        <a:pt x="254" y="392"/>
                        <a:pt x="261" y="392"/>
                      </a:cubicBezTo>
                      <a:cubicBezTo>
                        <a:pt x="421" y="392"/>
                        <a:pt x="513" y="202"/>
                        <a:pt x="409" y="73"/>
                      </a:cubicBezTo>
                      <a:cubicBezTo>
                        <a:pt x="370" y="25"/>
                        <a:pt x="314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2"/>
                <p:cNvSpPr/>
                <p:nvPr/>
              </p:nvSpPr>
              <p:spPr>
                <a:xfrm>
                  <a:off x="4322875" y="3629650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7" y="1"/>
                      </a:moveTo>
                      <a:cubicBezTo>
                        <a:pt x="206" y="1"/>
                        <a:pt x="166" y="14"/>
                        <a:pt x="133" y="42"/>
                      </a:cubicBezTo>
                      <a:cubicBezTo>
                        <a:pt x="1" y="145"/>
                        <a:pt x="62" y="353"/>
                        <a:pt x="229" y="369"/>
                      </a:cubicBezTo>
                      <a:cubicBezTo>
                        <a:pt x="237" y="370"/>
                        <a:pt x="245" y="371"/>
                        <a:pt x="252" y="371"/>
                      </a:cubicBezTo>
                      <a:cubicBezTo>
                        <a:pt x="402" y="371"/>
                        <a:pt x="491" y="193"/>
                        <a:pt x="393" y="71"/>
                      </a:cubicBezTo>
                      <a:cubicBezTo>
                        <a:pt x="356" y="25"/>
                        <a:pt x="302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2"/>
                <p:cNvSpPr/>
                <p:nvPr/>
              </p:nvSpPr>
              <p:spPr>
                <a:xfrm>
                  <a:off x="4309625" y="3613075"/>
                  <a:ext cx="11650" cy="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6" extrusionOk="0">
                      <a:moveTo>
                        <a:pt x="234" y="1"/>
                      </a:moveTo>
                      <a:cubicBezTo>
                        <a:pt x="195" y="1"/>
                        <a:pt x="156" y="13"/>
                        <a:pt x="123" y="39"/>
                      </a:cubicBezTo>
                      <a:cubicBezTo>
                        <a:pt x="1" y="139"/>
                        <a:pt x="59" y="338"/>
                        <a:pt x="216" y="354"/>
                      </a:cubicBezTo>
                      <a:cubicBezTo>
                        <a:pt x="223" y="355"/>
                        <a:pt x="229" y="355"/>
                        <a:pt x="236" y="355"/>
                      </a:cubicBezTo>
                      <a:cubicBezTo>
                        <a:pt x="381" y="355"/>
                        <a:pt x="466" y="185"/>
                        <a:pt x="373" y="68"/>
                      </a:cubicBezTo>
                      <a:cubicBezTo>
                        <a:pt x="338" y="24"/>
                        <a:pt x="286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2"/>
                <p:cNvSpPr/>
                <p:nvPr/>
              </p:nvSpPr>
              <p:spPr>
                <a:xfrm>
                  <a:off x="4296375" y="3596550"/>
                  <a:ext cx="11075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36" extrusionOk="0">
                      <a:moveTo>
                        <a:pt x="221" y="1"/>
                      </a:moveTo>
                      <a:cubicBezTo>
                        <a:pt x="184" y="1"/>
                        <a:pt x="147" y="13"/>
                        <a:pt x="116" y="38"/>
                      </a:cubicBezTo>
                      <a:cubicBezTo>
                        <a:pt x="0" y="132"/>
                        <a:pt x="55" y="321"/>
                        <a:pt x="206" y="334"/>
                      </a:cubicBezTo>
                      <a:cubicBezTo>
                        <a:pt x="213" y="335"/>
                        <a:pt x="219" y="335"/>
                        <a:pt x="225" y="335"/>
                      </a:cubicBezTo>
                      <a:cubicBezTo>
                        <a:pt x="362" y="335"/>
                        <a:pt x="443" y="175"/>
                        <a:pt x="351" y="64"/>
                      </a:cubicBezTo>
                      <a:cubicBezTo>
                        <a:pt x="318" y="22"/>
                        <a:pt x="270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2"/>
                <p:cNvSpPr/>
                <p:nvPr/>
              </p:nvSpPr>
              <p:spPr>
                <a:xfrm>
                  <a:off x="4283125" y="3580075"/>
                  <a:ext cx="10450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6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09" y="35"/>
                      </a:cubicBezTo>
                      <a:cubicBezTo>
                        <a:pt x="0" y="122"/>
                        <a:pt x="52" y="299"/>
                        <a:pt x="193" y="315"/>
                      </a:cubicBezTo>
                      <a:cubicBezTo>
                        <a:pt x="198" y="315"/>
                        <a:pt x="203" y="316"/>
                        <a:pt x="208" y="316"/>
                      </a:cubicBezTo>
                      <a:cubicBezTo>
                        <a:pt x="338" y="316"/>
                        <a:pt x="418" y="163"/>
                        <a:pt x="331" y="58"/>
                      </a:cubicBezTo>
                      <a:cubicBezTo>
                        <a:pt x="300" y="20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2"/>
                <p:cNvSpPr/>
                <p:nvPr/>
              </p:nvSpPr>
              <p:spPr>
                <a:xfrm>
                  <a:off x="4340800" y="3615125"/>
                  <a:ext cx="123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3" extrusionOk="0">
                      <a:moveTo>
                        <a:pt x="245" y="0"/>
                      </a:moveTo>
                      <a:cubicBezTo>
                        <a:pt x="204" y="0"/>
                        <a:pt x="164" y="13"/>
                        <a:pt x="129" y="41"/>
                      </a:cubicBezTo>
                      <a:cubicBezTo>
                        <a:pt x="1" y="147"/>
                        <a:pt x="62" y="356"/>
                        <a:pt x="226" y="372"/>
                      </a:cubicBezTo>
                      <a:cubicBezTo>
                        <a:pt x="232" y="373"/>
                        <a:pt x="239" y="373"/>
                        <a:pt x="245" y="373"/>
                      </a:cubicBezTo>
                      <a:cubicBezTo>
                        <a:pt x="398" y="373"/>
                        <a:pt x="491" y="193"/>
                        <a:pt x="389" y="70"/>
                      </a:cubicBezTo>
                      <a:cubicBezTo>
                        <a:pt x="353" y="24"/>
                        <a:pt x="299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2"/>
                <p:cNvSpPr/>
                <p:nvPr/>
              </p:nvSpPr>
              <p:spPr>
                <a:xfrm>
                  <a:off x="4327550" y="3598625"/>
                  <a:ext cx="11650" cy="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2" extrusionOk="0">
                      <a:moveTo>
                        <a:pt x="233" y="0"/>
                      </a:moveTo>
                      <a:cubicBezTo>
                        <a:pt x="195" y="0"/>
                        <a:pt x="156" y="13"/>
                        <a:pt x="122" y="39"/>
                      </a:cubicBezTo>
                      <a:cubicBezTo>
                        <a:pt x="0" y="139"/>
                        <a:pt x="58" y="335"/>
                        <a:pt x="216" y="351"/>
                      </a:cubicBezTo>
                      <a:cubicBezTo>
                        <a:pt x="222" y="351"/>
                        <a:pt x="229" y="352"/>
                        <a:pt x="235" y="352"/>
                      </a:cubicBezTo>
                      <a:cubicBezTo>
                        <a:pt x="381" y="352"/>
                        <a:pt x="465" y="182"/>
                        <a:pt x="370" y="65"/>
                      </a:cubicBezTo>
                      <a:cubicBezTo>
                        <a:pt x="335" y="22"/>
                        <a:pt x="284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2"/>
                <p:cNvSpPr/>
                <p:nvPr/>
              </p:nvSpPr>
              <p:spPr>
                <a:xfrm>
                  <a:off x="4314300" y="3582100"/>
                  <a:ext cx="110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5" extrusionOk="0">
                      <a:moveTo>
                        <a:pt x="222" y="0"/>
                      </a:moveTo>
                      <a:cubicBezTo>
                        <a:pt x="184" y="0"/>
                        <a:pt x="147" y="13"/>
                        <a:pt x="116" y="38"/>
                      </a:cubicBezTo>
                      <a:cubicBezTo>
                        <a:pt x="0" y="131"/>
                        <a:pt x="55" y="318"/>
                        <a:pt x="203" y="334"/>
                      </a:cubicBezTo>
                      <a:cubicBezTo>
                        <a:pt x="209" y="334"/>
                        <a:pt x="215" y="335"/>
                        <a:pt x="222" y="335"/>
                      </a:cubicBezTo>
                      <a:cubicBezTo>
                        <a:pt x="358" y="335"/>
                        <a:pt x="440" y="171"/>
                        <a:pt x="350" y="60"/>
                      </a:cubicBezTo>
                      <a:cubicBezTo>
                        <a:pt x="318" y="21"/>
                        <a:pt x="270" y="0"/>
                        <a:pt x="2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2"/>
                <p:cNvSpPr/>
                <p:nvPr/>
              </p:nvSpPr>
              <p:spPr>
                <a:xfrm>
                  <a:off x="4301025" y="3565550"/>
                  <a:ext cx="10450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6" extrusionOk="0">
                      <a:moveTo>
                        <a:pt x="208" y="0"/>
                      </a:moveTo>
                      <a:cubicBezTo>
                        <a:pt x="173" y="0"/>
                        <a:pt x="139" y="11"/>
                        <a:pt x="110" y="35"/>
                      </a:cubicBezTo>
                      <a:cubicBezTo>
                        <a:pt x="1" y="125"/>
                        <a:pt x="52" y="301"/>
                        <a:pt x="190" y="314"/>
                      </a:cubicBezTo>
                      <a:cubicBezTo>
                        <a:pt x="197" y="315"/>
                        <a:pt x="203" y="315"/>
                        <a:pt x="210" y="315"/>
                      </a:cubicBezTo>
                      <a:cubicBezTo>
                        <a:pt x="340" y="315"/>
                        <a:pt x="418" y="161"/>
                        <a:pt x="332" y="57"/>
                      </a:cubicBezTo>
                      <a:cubicBezTo>
                        <a:pt x="300" y="20"/>
                        <a:pt x="254" y="0"/>
                        <a:pt x="2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17" name="Google Shape;417;p2"/>
            <p:cNvSpPr/>
            <p:nvPr/>
          </p:nvSpPr>
          <p:spPr>
            <a:xfrm>
              <a:off x="6928153" y="3892363"/>
              <a:ext cx="2245086" cy="1279539"/>
            </a:xfrm>
            <a:custGeom>
              <a:avLst/>
              <a:gdLst/>
              <a:ahLst/>
              <a:cxnLst/>
              <a:rect l="l" t="t" r="r" b="b"/>
              <a:pathLst>
                <a:path w="37331" h="21276" extrusionOk="0">
                  <a:moveTo>
                    <a:pt x="37218" y="21247"/>
                  </a:moveTo>
                  <a:lnTo>
                    <a:pt x="37331" y="1"/>
                  </a:lnTo>
                  <a:cubicBezTo>
                    <a:pt x="34220" y="322"/>
                    <a:pt x="28249" y="2074"/>
                    <a:pt x="24232" y="10391"/>
                  </a:cubicBezTo>
                  <a:cubicBezTo>
                    <a:pt x="18977" y="21276"/>
                    <a:pt x="5772" y="13730"/>
                    <a:pt x="0" y="210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2"/>
          <p:cNvSpPr/>
          <p:nvPr/>
        </p:nvSpPr>
        <p:spPr>
          <a:xfrm>
            <a:off x="1098156" y="4284464"/>
            <a:ext cx="198691" cy="198691"/>
          </a:xfrm>
          <a:custGeom>
            <a:avLst/>
            <a:gdLst/>
            <a:ahLst/>
            <a:cxnLst/>
            <a:rect l="l" t="t" r="r" b="b"/>
            <a:pathLst>
              <a:path w="2372" h="2372" extrusionOk="0">
                <a:moveTo>
                  <a:pt x="1591" y="0"/>
                </a:moveTo>
                <a:lnTo>
                  <a:pt x="771" y="3"/>
                </a:lnTo>
                <a:lnTo>
                  <a:pt x="775" y="778"/>
                </a:lnTo>
                <a:lnTo>
                  <a:pt x="0" y="781"/>
                </a:lnTo>
                <a:lnTo>
                  <a:pt x="3" y="1604"/>
                </a:lnTo>
                <a:lnTo>
                  <a:pt x="778" y="1601"/>
                </a:lnTo>
                <a:lnTo>
                  <a:pt x="781" y="2372"/>
                </a:lnTo>
                <a:lnTo>
                  <a:pt x="1601" y="2369"/>
                </a:lnTo>
                <a:lnTo>
                  <a:pt x="1601" y="1594"/>
                </a:lnTo>
                <a:lnTo>
                  <a:pt x="2372" y="1591"/>
                </a:lnTo>
                <a:lnTo>
                  <a:pt x="2369" y="771"/>
                </a:lnTo>
                <a:lnTo>
                  <a:pt x="1597" y="775"/>
                </a:lnTo>
                <a:lnTo>
                  <a:pt x="15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"/>
          <p:cNvSpPr/>
          <p:nvPr/>
        </p:nvSpPr>
        <p:spPr>
          <a:xfrm>
            <a:off x="1273185" y="3090077"/>
            <a:ext cx="92141" cy="83681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"/>
          <p:cNvSpPr/>
          <p:nvPr/>
        </p:nvSpPr>
        <p:spPr>
          <a:xfrm>
            <a:off x="6781994" y="382806"/>
            <a:ext cx="190482" cy="190398"/>
          </a:xfrm>
          <a:custGeom>
            <a:avLst/>
            <a:gdLst/>
            <a:ahLst/>
            <a:cxnLst/>
            <a:rect l="l" t="t" r="r" b="b"/>
            <a:pathLst>
              <a:path w="2274" h="2273" fill="none" extrusionOk="0">
                <a:moveTo>
                  <a:pt x="2273" y="971"/>
                </a:moveTo>
                <a:cubicBezTo>
                  <a:pt x="2273" y="1839"/>
                  <a:pt x="1225" y="2273"/>
                  <a:pt x="612" y="1659"/>
                </a:cubicBezTo>
                <a:cubicBezTo>
                  <a:pt x="1" y="1048"/>
                  <a:pt x="435" y="1"/>
                  <a:pt x="1299" y="1"/>
                </a:cubicBezTo>
                <a:cubicBezTo>
                  <a:pt x="1836" y="1"/>
                  <a:pt x="2273" y="435"/>
                  <a:pt x="2273" y="97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"/>
          <p:cNvSpPr/>
          <p:nvPr/>
        </p:nvSpPr>
        <p:spPr>
          <a:xfrm>
            <a:off x="7031634" y="1861988"/>
            <a:ext cx="324757" cy="375100"/>
          </a:xfrm>
          <a:custGeom>
            <a:avLst/>
            <a:gdLst/>
            <a:ahLst/>
            <a:cxnLst/>
            <a:rect l="l" t="t" r="r" b="b"/>
            <a:pathLst>
              <a:path w="3877" h="4478" extrusionOk="0">
                <a:moveTo>
                  <a:pt x="868" y="1"/>
                </a:moveTo>
                <a:lnTo>
                  <a:pt x="0" y="4478"/>
                </a:lnTo>
                <a:lnTo>
                  <a:pt x="3876" y="34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"/>
          <p:cNvGrpSpPr/>
          <p:nvPr/>
        </p:nvGrpSpPr>
        <p:grpSpPr>
          <a:xfrm>
            <a:off x="432175" y="3329171"/>
            <a:ext cx="281055" cy="346846"/>
            <a:chOff x="368125" y="2950571"/>
            <a:chExt cx="281055" cy="346846"/>
          </a:xfrm>
        </p:grpSpPr>
        <p:sp>
          <p:nvSpPr>
            <p:cNvPr id="423" name="Google Shape;423;p2"/>
            <p:cNvSpPr/>
            <p:nvPr/>
          </p:nvSpPr>
          <p:spPr>
            <a:xfrm>
              <a:off x="368125" y="2950571"/>
              <a:ext cx="281055" cy="346846"/>
            </a:xfrm>
            <a:custGeom>
              <a:avLst/>
              <a:gdLst/>
              <a:ahLst/>
              <a:cxnLst/>
              <a:rect l="l" t="t" r="r" b="b"/>
              <a:pathLst>
                <a:path w="5108" h="6304" extrusionOk="0">
                  <a:moveTo>
                    <a:pt x="2440" y="2180"/>
                  </a:moveTo>
                  <a:lnTo>
                    <a:pt x="868" y="1"/>
                  </a:lnTo>
                  <a:lnTo>
                    <a:pt x="1" y="6303"/>
                  </a:lnTo>
                  <a:lnTo>
                    <a:pt x="5107" y="25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368125" y="2950571"/>
              <a:ext cx="134255" cy="346846"/>
            </a:xfrm>
            <a:custGeom>
              <a:avLst/>
              <a:gdLst/>
              <a:ahLst/>
              <a:cxnLst/>
              <a:rect l="l" t="t" r="r" b="b"/>
              <a:pathLst>
                <a:path w="2440" h="6304" extrusionOk="0">
                  <a:moveTo>
                    <a:pt x="868" y="1"/>
                  </a:moveTo>
                  <a:lnTo>
                    <a:pt x="1" y="6303"/>
                  </a:lnTo>
                  <a:lnTo>
                    <a:pt x="1" y="6303"/>
                  </a:lnTo>
                  <a:lnTo>
                    <a:pt x="2440" y="2180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2"/>
          <p:cNvGrpSpPr/>
          <p:nvPr/>
        </p:nvGrpSpPr>
        <p:grpSpPr>
          <a:xfrm>
            <a:off x="2787636" y="225467"/>
            <a:ext cx="402369" cy="316376"/>
            <a:chOff x="1163250" y="1972063"/>
            <a:chExt cx="106800" cy="83975"/>
          </a:xfrm>
        </p:grpSpPr>
        <p:sp>
          <p:nvSpPr>
            <p:cNvPr id="426" name="Google Shape;426;p2"/>
            <p:cNvSpPr/>
            <p:nvPr/>
          </p:nvSpPr>
          <p:spPr>
            <a:xfrm>
              <a:off x="1251000" y="2007013"/>
              <a:ext cx="16725" cy="14325"/>
            </a:xfrm>
            <a:custGeom>
              <a:avLst/>
              <a:gdLst/>
              <a:ahLst/>
              <a:cxnLst/>
              <a:rect l="l" t="t" r="r" b="b"/>
              <a:pathLst>
                <a:path w="669" h="573" extrusionOk="0">
                  <a:moveTo>
                    <a:pt x="380" y="1"/>
                  </a:moveTo>
                  <a:cubicBezTo>
                    <a:pt x="310" y="1"/>
                    <a:pt x="238" y="27"/>
                    <a:pt x="180" y="84"/>
                  </a:cubicBezTo>
                  <a:cubicBezTo>
                    <a:pt x="0" y="264"/>
                    <a:pt x="129" y="572"/>
                    <a:pt x="383" y="572"/>
                  </a:cubicBezTo>
                  <a:cubicBezTo>
                    <a:pt x="540" y="572"/>
                    <a:pt x="665" y="444"/>
                    <a:pt x="669" y="286"/>
                  </a:cubicBezTo>
                  <a:cubicBezTo>
                    <a:pt x="669" y="114"/>
                    <a:pt x="527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53400" y="2041788"/>
              <a:ext cx="16650" cy="14250"/>
            </a:xfrm>
            <a:custGeom>
              <a:avLst/>
              <a:gdLst/>
              <a:ahLst/>
              <a:cxnLst/>
              <a:rect l="l" t="t" r="r" b="b"/>
              <a:pathLst>
                <a:path w="666" h="570" extrusionOk="0">
                  <a:moveTo>
                    <a:pt x="287" y="1"/>
                  </a:moveTo>
                  <a:cubicBezTo>
                    <a:pt x="129" y="1"/>
                    <a:pt x="1" y="126"/>
                    <a:pt x="1" y="283"/>
                  </a:cubicBezTo>
                  <a:cubicBezTo>
                    <a:pt x="1" y="455"/>
                    <a:pt x="142" y="570"/>
                    <a:pt x="288" y="570"/>
                  </a:cubicBezTo>
                  <a:cubicBezTo>
                    <a:pt x="358" y="570"/>
                    <a:pt x="429" y="544"/>
                    <a:pt x="486" y="486"/>
                  </a:cubicBezTo>
                  <a:cubicBezTo>
                    <a:pt x="666" y="306"/>
                    <a:pt x="540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53400" y="1972363"/>
              <a:ext cx="14325" cy="14425"/>
            </a:xfrm>
            <a:custGeom>
              <a:avLst/>
              <a:gdLst/>
              <a:ahLst/>
              <a:cxnLst/>
              <a:rect l="l" t="t" r="r" b="b"/>
              <a:pathLst>
                <a:path w="573" h="577" extrusionOk="0">
                  <a:moveTo>
                    <a:pt x="287" y="1"/>
                  </a:moveTo>
                  <a:cubicBezTo>
                    <a:pt x="129" y="1"/>
                    <a:pt x="1" y="126"/>
                    <a:pt x="1" y="284"/>
                  </a:cubicBezTo>
                  <a:lnTo>
                    <a:pt x="1" y="287"/>
                  </a:lnTo>
                  <a:lnTo>
                    <a:pt x="1" y="290"/>
                  </a:lnTo>
                  <a:cubicBezTo>
                    <a:pt x="1" y="448"/>
                    <a:pt x="129" y="576"/>
                    <a:pt x="287" y="576"/>
                  </a:cubicBezTo>
                  <a:cubicBezTo>
                    <a:pt x="444" y="576"/>
                    <a:pt x="573" y="448"/>
                    <a:pt x="573" y="290"/>
                  </a:cubicBezTo>
                  <a:lnTo>
                    <a:pt x="573" y="287"/>
                  </a:lnTo>
                  <a:lnTo>
                    <a:pt x="573" y="284"/>
                  </a:lnTo>
                  <a:cubicBezTo>
                    <a:pt x="569" y="126"/>
                    <a:pt x="444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06075" y="2007013"/>
              <a:ext cx="16650" cy="14325"/>
            </a:xfrm>
            <a:custGeom>
              <a:avLst/>
              <a:gdLst/>
              <a:ahLst/>
              <a:cxnLst/>
              <a:rect l="l" t="t" r="r" b="b"/>
              <a:pathLst>
                <a:path w="666" h="573" extrusionOk="0">
                  <a:moveTo>
                    <a:pt x="379" y="1"/>
                  </a:moveTo>
                  <a:cubicBezTo>
                    <a:pt x="310" y="1"/>
                    <a:pt x="239" y="27"/>
                    <a:pt x="181" y="84"/>
                  </a:cubicBezTo>
                  <a:cubicBezTo>
                    <a:pt x="1" y="264"/>
                    <a:pt x="126" y="572"/>
                    <a:pt x="380" y="572"/>
                  </a:cubicBezTo>
                  <a:cubicBezTo>
                    <a:pt x="537" y="572"/>
                    <a:pt x="666" y="444"/>
                    <a:pt x="666" y="286"/>
                  </a:cubicBezTo>
                  <a:cubicBezTo>
                    <a:pt x="666" y="114"/>
                    <a:pt x="526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06075" y="2041738"/>
              <a:ext cx="16650" cy="14300"/>
            </a:xfrm>
            <a:custGeom>
              <a:avLst/>
              <a:gdLst/>
              <a:ahLst/>
              <a:cxnLst/>
              <a:rect l="l" t="t" r="r" b="b"/>
              <a:pathLst>
                <a:path w="666" h="572" extrusionOk="0">
                  <a:moveTo>
                    <a:pt x="378" y="0"/>
                  </a:moveTo>
                  <a:cubicBezTo>
                    <a:pt x="308" y="0"/>
                    <a:pt x="238" y="26"/>
                    <a:pt x="181" y="83"/>
                  </a:cubicBezTo>
                  <a:cubicBezTo>
                    <a:pt x="1" y="263"/>
                    <a:pt x="126" y="571"/>
                    <a:pt x="380" y="571"/>
                  </a:cubicBezTo>
                  <a:cubicBezTo>
                    <a:pt x="537" y="571"/>
                    <a:pt x="666" y="443"/>
                    <a:pt x="666" y="285"/>
                  </a:cubicBezTo>
                  <a:cubicBezTo>
                    <a:pt x="666" y="113"/>
                    <a:pt x="524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163250" y="2007063"/>
              <a:ext cx="14500" cy="14275"/>
            </a:xfrm>
            <a:custGeom>
              <a:avLst/>
              <a:gdLst/>
              <a:ahLst/>
              <a:cxnLst/>
              <a:rect l="l" t="t" r="r" b="b"/>
              <a:pathLst>
                <a:path w="580" h="571" extrusionOk="0">
                  <a:moveTo>
                    <a:pt x="285" y="1"/>
                  </a:moveTo>
                  <a:cubicBezTo>
                    <a:pt x="129" y="1"/>
                    <a:pt x="1" y="127"/>
                    <a:pt x="1" y="284"/>
                  </a:cubicBezTo>
                  <a:cubicBezTo>
                    <a:pt x="1" y="441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70"/>
                  </a:cubicBezTo>
                  <a:cubicBezTo>
                    <a:pt x="454" y="570"/>
                    <a:pt x="579" y="442"/>
                    <a:pt x="579" y="284"/>
                  </a:cubicBezTo>
                  <a:cubicBezTo>
                    <a:pt x="579" y="127"/>
                    <a:pt x="454" y="1"/>
                    <a:pt x="296" y="1"/>
                  </a:cubicBezTo>
                  <a:cubicBezTo>
                    <a:pt x="293" y="1"/>
                    <a:pt x="289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163250" y="2041788"/>
              <a:ext cx="14500" cy="14250"/>
            </a:xfrm>
            <a:custGeom>
              <a:avLst/>
              <a:gdLst/>
              <a:ahLst/>
              <a:cxnLst/>
              <a:rect l="l" t="t" r="r" b="b"/>
              <a:pathLst>
                <a:path w="580" h="570" extrusionOk="0">
                  <a:moveTo>
                    <a:pt x="285" y="0"/>
                  </a:moveTo>
                  <a:cubicBezTo>
                    <a:pt x="129" y="0"/>
                    <a:pt x="1" y="127"/>
                    <a:pt x="1" y="283"/>
                  </a:cubicBezTo>
                  <a:cubicBezTo>
                    <a:pt x="1" y="440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69"/>
                  </a:cubicBezTo>
                  <a:cubicBezTo>
                    <a:pt x="454" y="569"/>
                    <a:pt x="579" y="441"/>
                    <a:pt x="579" y="283"/>
                  </a:cubicBezTo>
                  <a:cubicBezTo>
                    <a:pt x="579" y="126"/>
                    <a:pt x="454" y="1"/>
                    <a:pt x="296" y="1"/>
                  </a:cubicBezTo>
                  <a:cubicBezTo>
                    <a:pt x="293" y="0"/>
                    <a:pt x="289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08325" y="1972063"/>
              <a:ext cx="14575" cy="14950"/>
            </a:xfrm>
            <a:custGeom>
              <a:avLst/>
              <a:gdLst/>
              <a:ahLst/>
              <a:cxnLst/>
              <a:rect l="l" t="t" r="r" b="b"/>
              <a:pathLst>
                <a:path w="583" h="598" extrusionOk="0">
                  <a:moveTo>
                    <a:pt x="290" y="0"/>
                  </a:moveTo>
                  <a:cubicBezTo>
                    <a:pt x="129" y="0"/>
                    <a:pt x="1" y="135"/>
                    <a:pt x="7" y="296"/>
                  </a:cubicBezTo>
                  <a:lnTo>
                    <a:pt x="7" y="302"/>
                  </a:lnTo>
                  <a:cubicBezTo>
                    <a:pt x="1" y="463"/>
                    <a:pt x="129" y="598"/>
                    <a:pt x="290" y="598"/>
                  </a:cubicBezTo>
                  <a:cubicBezTo>
                    <a:pt x="454" y="598"/>
                    <a:pt x="582" y="463"/>
                    <a:pt x="576" y="302"/>
                  </a:cubicBezTo>
                  <a:lnTo>
                    <a:pt x="576" y="299"/>
                  </a:lnTo>
                  <a:lnTo>
                    <a:pt x="576" y="296"/>
                  </a:lnTo>
                  <a:cubicBezTo>
                    <a:pt x="582" y="135"/>
                    <a:pt x="454" y="0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163500" y="1972363"/>
              <a:ext cx="14250" cy="14425"/>
            </a:xfrm>
            <a:custGeom>
              <a:avLst/>
              <a:gdLst/>
              <a:ahLst/>
              <a:cxnLst/>
              <a:rect l="l" t="t" r="r" b="b"/>
              <a:pathLst>
                <a:path w="570" h="577" extrusionOk="0">
                  <a:moveTo>
                    <a:pt x="286" y="1"/>
                  </a:moveTo>
                  <a:cubicBezTo>
                    <a:pt x="129" y="1"/>
                    <a:pt x="0" y="126"/>
                    <a:pt x="0" y="284"/>
                  </a:cubicBezTo>
                  <a:lnTo>
                    <a:pt x="0" y="287"/>
                  </a:lnTo>
                  <a:lnTo>
                    <a:pt x="0" y="290"/>
                  </a:lnTo>
                  <a:cubicBezTo>
                    <a:pt x="0" y="448"/>
                    <a:pt x="129" y="576"/>
                    <a:pt x="286" y="576"/>
                  </a:cubicBezTo>
                  <a:cubicBezTo>
                    <a:pt x="444" y="576"/>
                    <a:pt x="569" y="448"/>
                    <a:pt x="569" y="290"/>
                  </a:cubicBezTo>
                  <a:lnTo>
                    <a:pt x="569" y="287"/>
                  </a:lnTo>
                  <a:lnTo>
                    <a:pt x="569" y="284"/>
                  </a:lnTo>
                  <a:cubicBezTo>
                    <a:pt x="569" y="126"/>
                    <a:pt x="444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"/>
          <p:cNvSpPr/>
          <p:nvPr/>
        </p:nvSpPr>
        <p:spPr>
          <a:xfrm>
            <a:off x="1453100" y="2079076"/>
            <a:ext cx="351373" cy="351770"/>
          </a:xfrm>
          <a:custGeom>
            <a:avLst/>
            <a:gdLst/>
            <a:ahLst/>
            <a:cxnLst/>
            <a:rect l="l" t="t" r="r" b="b"/>
            <a:pathLst>
              <a:path w="2701" h="2704" fill="none" extrusionOk="0">
                <a:moveTo>
                  <a:pt x="2035" y="2665"/>
                </a:moveTo>
                <a:lnTo>
                  <a:pt x="2700" y="1958"/>
                </a:lnTo>
                <a:lnTo>
                  <a:pt x="2035" y="1331"/>
                </a:lnTo>
                <a:lnTo>
                  <a:pt x="2662" y="666"/>
                </a:lnTo>
                <a:lnTo>
                  <a:pt x="1955" y="0"/>
                </a:lnTo>
                <a:lnTo>
                  <a:pt x="1328" y="669"/>
                </a:lnTo>
                <a:lnTo>
                  <a:pt x="663" y="42"/>
                </a:lnTo>
                <a:lnTo>
                  <a:pt x="1" y="749"/>
                </a:lnTo>
                <a:lnTo>
                  <a:pt x="666" y="1373"/>
                </a:lnTo>
                <a:lnTo>
                  <a:pt x="39" y="2038"/>
                </a:lnTo>
                <a:lnTo>
                  <a:pt x="746" y="2703"/>
                </a:lnTo>
                <a:lnTo>
                  <a:pt x="1370" y="2038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"/>
          <p:cNvSpPr/>
          <p:nvPr/>
        </p:nvSpPr>
        <p:spPr>
          <a:xfrm>
            <a:off x="4396300" y="194088"/>
            <a:ext cx="351394" cy="379120"/>
          </a:xfrm>
          <a:custGeom>
            <a:avLst/>
            <a:gdLst/>
            <a:ahLst/>
            <a:cxnLst/>
            <a:rect l="l" t="t" r="r" b="b"/>
            <a:pathLst>
              <a:path w="4195" h="4526" fill="none" extrusionOk="0">
                <a:moveTo>
                  <a:pt x="4195" y="4526"/>
                </a:moveTo>
                <a:lnTo>
                  <a:pt x="3430" y="1"/>
                </a:lnTo>
                <a:lnTo>
                  <a:pt x="1" y="265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"/>
          <p:cNvSpPr/>
          <p:nvPr/>
        </p:nvSpPr>
        <p:spPr>
          <a:xfrm>
            <a:off x="7980399" y="828705"/>
            <a:ext cx="450379" cy="450398"/>
          </a:xfrm>
          <a:custGeom>
            <a:avLst/>
            <a:gdLst/>
            <a:ahLst/>
            <a:cxnLst/>
            <a:rect l="l" t="t" r="r" b="b"/>
            <a:pathLst>
              <a:path w="3777" h="3777" extrusionOk="0">
                <a:moveTo>
                  <a:pt x="3777" y="2015"/>
                </a:moveTo>
                <a:lnTo>
                  <a:pt x="3449" y="816"/>
                </a:lnTo>
                <a:lnTo>
                  <a:pt x="2324" y="1125"/>
                </a:lnTo>
                <a:lnTo>
                  <a:pt x="2016" y="0"/>
                </a:lnTo>
                <a:lnTo>
                  <a:pt x="817" y="328"/>
                </a:lnTo>
                <a:lnTo>
                  <a:pt x="1125" y="1453"/>
                </a:lnTo>
                <a:lnTo>
                  <a:pt x="1" y="1761"/>
                </a:lnTo>
                <a:lnTo>
                  <a:pt x="328" y="2957"/>
                </a:lnTo>
                <a:lnTo>
                  <a:pt x="1453" y="2651"/>
                </a:lnTo>
                <a:lnTo>
                  <a:pt x="1762" y="3776"/>
                </a:lnTo>
                <a:lnTo>
                  <a:pt x="2957" y="3448"/>
                </a:lnTo>
                <a:lnTo>
                  <a:pt x="2652" y="23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73426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5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1" name="Google Shape;5071;p32"/>
          <p:cNvGrpSpPr/>
          <p:nvPr/>
        </p:nvGrpSpPr>
        <p:grpSpPr>
          <a:xfrm>
            <a:off x="6114063" y="3359804"/>
            <a:ext cx="3043729" cy="1815277"/>
            <a:chOff x="6114063" y="3342014"/>
            <a:chExt cx="3043729" cy="1815277"/>
          </a:xfrm>
        </p:grpSpPr>
        <p:sp>
          <p:nvSpPr>
            <p:cNvPr id="5072" name="Google Shape;5072;p32"/>
            <p:cNvSpPr/>
            <p:nvPr/>
          </p:nvSpPr>
          <p:spPr>
            <a:xfrm flipH="1">
              <a:off x="6114063" y="3342014"/>
              <a:ext cx="3043729" cy="1815277"/>
            </a:xfrm>
            <a:custGeom>
              <a:avLst/>
              <a:gdLst/>
              <a:ahLst/>
              <a:cxnLst/>
              <a:rect l="l" t="t" r="r" b="b"/>
              <a:pathLst>
                <a:path w="49653" h="29613" extrusionOk="0">
                  <a:moveTo>
                    <a:pt x="0" y="29439"/>
                  </a:moveTo>
                  <a:lnTo>
                    <a:pt x="0" y="1"/>
                  </a:lnTo>
                  <a:cubicBezTo>
                    <a:pt x="4146" y="467"/>
                    <a:pt x="12103" y="2942"/>
                    <a:pt x="17399" y="14495"/>
                  </a:cubicBezTo>
                  <a:cubicBezTo>
                    <a:pt x="24332" y="29612"/>
                    <a:pt x="42004" y="19258"/>
                    <a:pt x="49653" y="294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32"/>
            <p:cNvSpPr/>
            <p:nvPr/>
          </p:nvSpPr>
          <p:spPr>
            <a:xfrm flipH="1">
              <a:off x="6621933" y="3945857"/>
              <a:ext cx="2535858" cy="1200744"/>
            </a:xfrm>
            <a:custGeom>
              <a:avLst/>
              <a:gdLst/>
              <a:ahLst/>
              <a:cxnLst/>
              <a:rect l="l" t="t" r="r" b="b"/>
              <a:pathLst>
                <a:path w="41368" h="19588" extrusionOk="0">
                  <a:moveTo>
                    <a:pt x="0" y="19588"/>
                  </a:moveTo>
                  <a:lnTo>
                    <a:pt x="0" y="0"/>
                  </a:lnTo>
                  <a:cubicBezTo>
                    <a:pt x="4236" y="10885"/>
                    <a:pt x="16574" y="8590"/>
                    <a:pt x="28972" y="12032"/>
                  </a:cubicBezTo>
                  <a:cubicBezTo>
                    <a:pt x="35756" y="13915"/>
                    <a:pt x="39414" y="16811"/>
                    <a:pt x="41368" y="19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32"/>
            <p:cNvSpPr/>
            <p:nvPr/>
          </p:nvSpPr>
          <p:spPr>
            <a:xfrm flipH="1">
              <a:off x="8333858" y="4521075"/>
              <a:ext cx="823933" cy="625505"/>
            </a:xfrm>
            <a:custGeom>
              <a:avLst/>
              <a:gdLst/>
              <a:ahLst/>
              <a:cxnLst/>
              <a:rect l="l" t="t" r="r" b="b"/>
              <a:pathLst>
                <a:path w="13441" h="10204" extrusionOk="0">
                  <a:moveTo>
                    <a:pt x="0" y="0"/>
                  </a:moveTo>
                  <a:cubicBezTo>
                    <a:pt x="4223" y="816"/>
                    <a:pt x="12797" y="3313"/>
                    <a:pt x="13440" y="10204"/>
                  </a:cubicBezTo>
                  <a:lnTo>
                    <a:pt x="0" y="1020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75" name="Google Shape;5075;p32"/>
          <p:cNvSpPr/>
          <p:nvPr/>
        </p:nvSpPr>
        <p:spPr>
          <a:xfrm rot="-5400000" flipH="1">
            <a:off x="-455434" y="3427982"/>
            <a:ext cx="2177919" cy="1294611"/>
          </a:xfrm>
          <a:custGeom>
            <a:avLst/>
            <a:gdLst/>
            <a:ahLst/>
            <a:cxnLst/>
            <a:rect l="l" t="t" r="r" b="b"/>
            <a:pathLst>
              <a:path w="35098" h="20864" extrusionOk="0">
                <a:moveTo>
                  <a:pt x="35050" y="84"/>
                </a:moveTo>
                <a:lnTo>
                  <a:pt x="35098" y="20864"/>
                </a:lnTo>
                <a:cubicBezTo>
                  <a:pt x="32167" y="20542"/>
                  <a:pt x="26549" y="18807"/>
                  <a:pt x="22789" y="10660"/>
                </a:cubicBezTo>
                <a:cubicBezTo>
                  <a:pt x="17872" y="0"/>
                  <a:pt x="5416" y="7340"/>
                  <a:pt x="0" y="16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6" name="Google Shape;5076;p32"/>
          <p:cNvSpPr/>
          <p:nvPr/>
        </p:nvSpPr>
        <p:spPr>
          <a:xfrm rot="10800000">
            <a:off x="6560890" y="-6889"/>
            <a:ext cx="2603805" cy="1232918"/>
          </a:xfrm>
          <a:custGeom>
            <a:avLst/>
            <a:gdLst/>
            <a:ahLst/>
            <a:cxnLst/>
            <a:rect l="l" t="t" r="r" b="b"/>
            <a:pathLst>
              <a:path w="41368" h="19588" extrusionOk="0">
                <a:moveTo>
                  <a:pt x="0" y="19588"/>
                </a:moveTo>
                <a:lnTo>
                  <a:pt x="0" y="0"/>
                </a:lnTo>
                <a:cubicBezTo>
                  <a:pt x="4236" y="10885"/>
                  <a:pt x="16574" y="8590"/>
                  <a:pt x="28972" y="12032"/>
                </a:cubicBezTo>
                <a:cubicBezTo>
                  <a:pt x="35756" y="13915"/>
                  <a:pt x="39414" y="16811"/>
                  <a:pt x="41368" y="1958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7" name="Google Shape;5077;p32"/>
          <p:cNvSpPr/>
          <p:nvPr/>
        </p:nvSpPr>
        <p:spPr>
          <a:xfrm>
            <a:off x="-13800" y="-13728"/>
            <a:ext cx="952376" cy="853730"/>
          </a:xfrm>
          <a:custGeom>
            <a:avLst/>
            <a:gdLst/>
            <a:ahLst/>
            <a:cxnLst/>
            <a:rect l="l" t="t" r="r" b="b"/>
            <a:pathLst>
              <a:path w="10311" h="9243" extrusionOk="0">
                <a:moveTo>
                  <a:pt x="10310" y="0"/>
                </a:moveTo>
                <a:cubicBezTo>
                  <a:pt x="9517" y="2880"/>
                  <a:pt x="7048" y="8735"/>
                  <a:pt x="94" y="9243"/>
                </a:cubicBezTo>
                <a:lnTo>
                  <a:pt x="1" y="10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73426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spTree>
      <p:nvGrpSpPr>
        <p:cNvPr id="1" name="Shape 5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" name="Google Shape;5079;p33"/>
          <p:cNvSpPr/>
          <p:nvPr/>
        </p:nvSpPr>
        <p:spPr>
          <a:xfrm rot="10800000">
            <a:off x="7389578" y="3893699"/>
            <a:ext cx="1775117" cy="1277426"/>
          </a:xfrm>
          <a:custGeom>
            <a:avLst/>
            <a:gdLst/>
            <a:ahLst/>
            <a:cxnLst/>
            <a:rect l="l" t="t" r="r" b="b"/>
            <a:pathLst>
              <a:path w="33231" h="23914" extrusionOk="0">
                <a:moveTo>
                  <a:pt x="58" y="100"/>
                </a:moveTo>
                <a:lnTo>
                  <a:pt x="0" y="23914"/>
                </a:lnTo>
                <a:cubicBezTo>
                  <a:pt x="2770" y="23544"/>
                  <a:pt x="8089" y="21555"/>
                  <a:pt x="11653" y="12219"/>
                </a:cubicBezTo>
                <a:cubicBezTo>
                  <a:pt x="16313" y="0"/>
                  <a:pt x="28101" y="8407"/>
                  <a:pt x="33230" y="1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80" name="Google Shape;5080;p33"/>
          <p:cNvGrpSpPr/>
          <p:nvPr/>
        </p:nvGrpSpPr>
        <p:grpSpPr>
          <a:xfrm flipH="1">
            <a:off x="-6899" y="-6878"/>
            <a:ext cx="3010666" cy="1569939"/>
            <a:chOff x="6154029" y="-6878"/>
            <a:chExt cx="3010666" cy="1569939"/>
          </a:xfrm>
        </p:grpSpPr>
        <p:sp>
          <p:nvSpPr>
            <p:cNvPr id="5081" name="Google Shape;5081;p33"/>
            <p:cNvSpPr/>
            <p:nvPr/>
          </p:nvSpPr>
          <p:spPr>
            <a:xfrm>
              <a:off x="6154029" y="-6878"/>
              <a:ext cx="3010661" cy="1569939"/>
            </a:xfrm>
            <a:custGeom>
              <a:avLst/>
              <a:gdLst/>
              <a:ahLst/>
              <a:cxnLst/>
              <a:rect l="l" t="t" r="r" b="b"/>
              <a:pathLst>
                <a:path w="38910" h="20290" extrusionOk="0">
                  <a:moveTo>
                    <a:pt x="38887" y="1"/>
                  </a:moveTo>
                  <a:lnTo>
                    <a:pt x="38910" y="20289"/>
                  </a:lnTo>
                  <a:cubicBezTo>
                    <a:pt x="34915" y="9022"/>
                    <a:pt x="23320" y="11410"/>
                    <a:pt x="11660" y="7858"/>
                  </a:cubicBezTo>
                  <a:cubicBezTo>
                    <a:pt x="5284" y="5914"/>
                    <a:pt x="1842" y="2916"/>
                    <a:pt x="1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33"/>
            <p:cNvSpPr/>
            <p:nvPr/>
          </p:nvSpPr>
          <p:spPr>
            <a:xfrm>
              <a:off x="8426525" y="-6851"/>
              <a:ext cx="738170" cy="797783"/>
            </a:xfrm>
            <a:custGeom>
              <a:avLst/>
              <a:gdLst/>
              <a:ahLst/>
              <a:cxnLst/>
              <a:rect l="l" t="t" r="r" b="b"/>
              <a:pathLst>
                <a:path w="10513" h="11362" extrusionOk="0">
                  <a:moveTo>
                    <a:pt x="1" y="17"/>
                  </a:moveTo>
                  <a:cubicBezTo>
                    <a:pt x="846" y="3587"/>
                    <a:pt x="3426" y="10828"/>
                    <a:pt x="10513" y="11361"/>
                  </a:cubicBezTo>
                  <a:lnTo>
                    <a:pt x="10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73426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"/>
          <p:cNvSpPr txBox="1">
            <a:spLocks noGrp="1"/>
          </p:cNvSpPr>
          <p:nvPr>
            <p:ph type="title"/>
          </p:nvPr>
        </p:nvSpPr>
        <p:spPr>
          <a:xfrm>
            <a:off x="5213225" y="2843658"/>
            <a:ext cx="290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0" name="Google Shape;440;p3"/>
          <p:cNvSpPr txBox="1">
            <a:spLocks noGrp="1"/>
          </p:cNvSpPr>
          <p:nvPr>
            <p:ph type="title" idx="2" hasCustomPrompt="1"/>
          </p:nvPr>
        </p:nvSpPr>
        <p:spPr>
          <a:xfrm>
            <a:off x="5732675" y="1035383"/>
            <a:ext cx="1868700" cy="1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1" name="Google Shape;441;p3"/>
          <p:cNvSpPr txBox="1">
            <a:spLocks noGrp="1"/>
          </p:cNvSpPr>
          <p:nvPr>
            <p:ph type="subTitle" idx="1"/>
          </p:nvPr>
        </p:nvSpPr>
        <p:spPr>
          <a:xfrm>
            <a:off x="5231525" y="3768706"/>
            <a:ext cx="2871000" cy="5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2" name="Google Shape;442;p3"/>
          <p:cNvGrpSpPr/>
          <p:nvPr/>
        </p:nvGrpSpPr>
        <p:grpSpPr>
          <a:xfrm flipH="1">
            <a:off x="-13780" y="3622292"/>
            <a:ext cx="2603910" cy="1552969"/>
            <a:chOff x="6114063" y="3342014"/>
            <a:chExt cx="3043729" cy="1815277"/>
          </a:xfrm>
        </p:grpSpPr>
        <p:sp>
          <p:nvSpPr>
            <p:cNvPr id="443" name="Google Shape;443;p3"/>
            <p:cNvSpPr/>
            <p:nvPr/>
          </p:nvSpPr>
          <p:spPr>
            <a:xfrm flipH="1">
              <a:off x="6114063" y="3342014"/>
              <a:ext cx="3043729" cy="1815277"/>
            </a:xfrm>
            <a:custGeom>
              <a:avLst/>
              <a:gdLst/>
              <a:ahLst/>
              <a:cxnLst/>
              <a:rect l="l" t="t" r="r" b="b"/>
              <a:pathLst>
                <a:path w="49653" h="29613" extrusionOk="0">
                  <a:moveTo>
                    <a:pt x="0" y="29439"/>
                  </a:moveTo>
                  <a:lnTo>
                    <a:pt x="0" y="1"/>
                  </a:lnTo>
                  <a:cubicBezTo>
                    <a:pt x="4146" y="467"/>
                    <a:pt x="12103" y="2942"/>
                    <a:pt x="17399" y="14495"/>
                  </a:cubicBezTo>
                  <a:cubicBezTo>
                    <a:pt x="24332" y="29612"/>
                    <a:pt x="42004" y="19258"/>
                    <a:pt x="49653" y="294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 flipH="1">
              <a:off x="6621933" y="3945857"/>
              <a:ext cx="2535858" cy="1200744"/>
            </a:xfrm>
            <a:custGeom>
              <a:avLst/>
              <a:gdLst/>
              <a:ahLst/>
              <a:cxnLst/>
              <a:rect l="l" t="t" r="r" b="b"/>
              <a:pathLst>
                <a:path w="41368" h="19588" extrusionOk="0">
                  <a:moveTo>
                    <a:pt x="0" y="19588"/>
                  </a:moveTo>
                  <a:lnTo>
                    <a:pt x="0" y="0"/>
                  </a:lnTo>
                  <a:cubicBezTo>
                    <a:pt x="4236" y="10885"/>
                    <a:pt x="16574" y="8590"/>
                    <a:pt x="28972" y="12032"/>
                  </a:cubicBezTo>
                  <a:cubicBezTo>
                    <a:pt x="35756" y="13915"/>
                    <a:pt x="39414" y="16811"/>
                    <a:pt x="41368" y="19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 flipH="1">
              <a:off x="8333858" y="4521075"/>
              <a:ext cx="823933" cy="625505"/>
            </a:xfrm>
            <a:custGeom>
              <a:avLst/>
              <a:gdLst/>
              <a:ahLst/>
              <a:cxnLst/>
              <a:rect l="l" t="t" r="r" b="b"/>
              <a:pathLst>
                <a:path w="13441" h="10204" extrusionOk="0">
                  <a:moveTo>
                    <a:pt x="0" y="0"/>
                  </a:moveTo>
                  <a:cubicBezTo>
                    <a:pt x="4223" y="816"/>
                    <a:pt x="12797" y="3313"/>
                    <a:pt x="13440" y="10204"/>
                  </a:cubicBezTo>
                  <a:lnTo>
                    <a:pt x="0" y="1020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"/>
          <p:cNvSpPr/>
          <p:nvPr/>
        </p:nvSpPr>
        <p:spPr>
          <a:xfrm rot="5400000">
            <a:off x="7421865" y="3427982"/>
            <a:ext cx="2177919" cy="1294611"/>
          </a:xfrm>
          <a:custGeom>
            <a:avLst/>
            <a:gdLst/>
            <a:ahLst/>
            <a:cxnLst/>
            <a:rect l="l" t="t" r="r" b="b"/>
            <a:pathLst>
              <a:path w="35098" h="20864" extrusionOk="0">
                <a:moveTo>
                  <a:pt x="35050" y="84"/>
                </a:moveTo>
                <a:lnTo>
                  <a:pt x="35098" y="20864"/>
                </a:lnTo>
                <a:cubicBezTo>
                  <a:pt x="32167" y="20542"/>
                  <a:pt x="26549" y="18807"/>
                  <a:pt x="22789" y="10660"/>
                </a:cubicBezTo>
                <a:cubicBezTo>
                  <a:pt x="17872" y="0"/>
                  <a:pt x="5416" y="7340"/>
                  <a:pt x="0" y="16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"/>
          <p:cNvSpPr/>
          <p:nvPr/>
        </p:nvSpPr>
        <p:spPr>
          <a:xfrm rot="10800000" flipH="1">
            <a:off x="-13800" y="-6889"/>
            <a:ext cx="2603805" cy="1232918"/>
          </a:xfrm>
          <a:custGeom>
            <a:avLst/>
            <a:gdLst/>
            <a:ahLst/>
            <a:cxnLst/>
            <a:rect l="l" t="t" r="r" b="b"/>
            <a:pathLst>
              <a:path w="41368" h="19588" extrusionOk="0">
                <a:moveTo>
                  <a:pt x="0" y="19588"/>
                </a:moveTo>
                <a:lnTo>
                  <a:pt x="0" y="0"/>
                </a:lnTo>
                <a:cubicBezTo>
                  <a:pt x="4236" y="10885"/>
                  <a:pt x="16574" y="8590"/>
                  <a:pt x="28972" y="12032"/>
                </a:cubicBezTo>
                <a:cubicBezTo>
                  <a:pt x="35756" y="13915"/>
                  <a:pt x="39414" y="16811"/>
                  <a:pt x="41368" y="1958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"/>
          <p:cNvSpPr/>
          <p:nvPr/>
        </p:nvSpPr>
        <p:spPr>
          <a:xfrm flipH="1">
            <a:off x="8212319" y="-13728"/>
            <a:ext cx="952376" cy="853730"/>
          </a:xfrm>
          <a:custGeom>
            <a:avLst/>
            <a:gdLst/>
            <a:ahLst/>
            <a:cxnLst/>
            <a:rect l="l" t="t" r="r" b="b"/>
            <a:pathLst>
              <a:path w="10311" h="9243" extrusionOk="0">
                <a:moveTo>
                  <a:pt x="10310" y="0"/>
                </a:moveTo>
                <a:cubicBezTo>
                  <a:pt x="9517" y="2880"/>
                  <a:pt x="7048" y="8735"/>
                  <a:pt x="94" y="9243"/>
                </a:cubicBezTo>
                <a:lnTo>
                  <a:pt x="1" y="10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"/>
          <p:cNvSpPr/>
          <p:nvPr/>
        </p:nvSpPr>
        <p:spPr>
          <a:xfrm>
            <a:off x="8102522" y="648875"/>
            <a:ext cx="324757" cy="375100"/>
          </a:xfrm>
          <a:custGeom>
            <a:avLst/>
            <a:gdLst/>
            <a:ahLst/>
            <a:cxnLst/>
            <a:rect l="l" t="t" r="r" b="b"/>
            <a:pathLst>
              <a:path w="3877" h="4478" extrusionOk="0">
                <a:moveTo>
                  <a:pt x="868" y="1"/>
                </a:moveTo>
                <a:lnTo>
                  <a:pt x="0" y="4478"/>
                </a:lnTo>
                <a:lnTo>
                  <a:pt x="3876" y="34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3"/>
          <p:cNvGrpSpPr/>
          <p:nvPr/>
        </p:nvGrpSpPr>
        <p:grpSpPr>
          <a:xfrm>
            <a:off x="3648825" y="4425271"/>
            <a:ext cx="281055" cy="346846"/>
            <a:chOff x="368125" y="2950571"/>
            <a:chExt cx="281055" cy="346846"/>
          </a:xfrm>
        </p:grpSpPr>
        <p:sp>
          <p:nvSpPr>
            <p:cNvPr id="451" name="Google Shape;451;p3"/>
            <p:cNvSpPr/>
            <p:nvPr/>
          </p:nvSpPr>
          <p:spPr>
            <a:xfrm>
              <a:off x="368125" y="2950571"/>
              <a:ext cx="281055" cy="346846"/>
            </a:xfrm>
            <a:custGeom>
              <a:avLst/>
              <a:gdLst/>
              <a:ahLst/>
              <a:cxnLst/>
              <a:rect l="l" t="t" r="r" b="b"/>
              <a:pathLst>
                <a:path w="5108" h="6304" extrusionOk="0">
                  <a:moveTo>
                    <a:pt x="2440" y="2180"/>
                  </a:moveTo>
                  <a:lnTo>
                    <a:pt x="868" y="1"/>
                  </a:lnTo>
                  <a:lnTo>
                    <a:pt x="1" y="6303"/>
                  </a:lnTo>
                  <a:lnTo>
                    <a:pt x="5107" y="25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68125" y="2950571"/>
              <a:ext cx="134255" cy="346846"/>
            </a:xfrm>
            <a:custGeom>
              <a:avLst/>
              <a:gdLst/>
              <a:ahLst/>
              <a:cxnLst/>
              <a:rect l="l" t="t" r="r" b="b"/>
              <a:pathLst>
                <a:path w="2440" h="6304" extrusionOk="0">
                  <a:moveTo>
                    <a:pt x="868" y="1"/>
                  </a:moveTo>
                  <a:lnTo>
                    <a:pt x="1" y="6303"/>
                  </a:lnTo>
                  <a:lnTo>
                    <a:pt x="1" y="6303"/>
                  </a:lnTo>
                  <a:lnTo>
                    <a:pt x="2440" y="2180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3"/>
          <p:cNvGrpSpPr/>
          <p:nvPr/>
        </p:nvGrpSpPr>
        <p:grpSpPr>
          <a:xfrm>
            <a:off x="1519036" y="4169667"/>
            <a:ext cx="402369" cy="316376"/>
            <a:chOff x="1163250" y="1972063"/>
            <a:chExt cx="106800" cy="83975"/>
          </a:xfrm>
        </p:grpSpPr>
        <p:sp>
          <p:nvSpPr>
            <p:cNvPr id="454" name="Google Shape;454;p3"/>
            <p:cNvSpPr/>
            <p:nvPr/>
          </p:nvSpPr>
          <p:spPr>
            <a:xfrm>
              <a:off x="1251000" y="2007013"/>
              <a:ext cx="16725" cy="14325"/>
            </a:xfrm>
            <a:custGeom>
              <a:avLst/>
              <a:gdLst/>
              <a:ahLst/>
              <a:cxnLst/>
              <a:rect l="l" t="t" r="r" b="b"/>
              <a:pathLst>
                <a:path w="669" h="573" extrusionOk="0">
                  <a:moveTo>
                    <a:pt x="380" y="1"/>
                  </a:moveTo>
                  <a:cubicBezTo>
                    <a:pt x="310" y="1"/>
                    <a:pt x="238" y="27"/>
                    <a:pt x="180" y="84"/>
                  </a:cubicBezTo>
                  <a:cubicBezTo>
                    <a:pt x="0" y="264"/>
                    <a:pt x="129" y="572"/>
                    <a:pt x="383" y="572"/>
                  </a:cubicBezTo>
                  <a:cubicBezTo>
                    <a:pt x="540" y="572"/>
                    <a:pt x="665" y="444"/>
                    <a:pt x="669" y="286"/>
                  </a:cubicBezTo>
                  <a:cubicBezTo>
                    <a:pt x="669" y="114"/>
                    <a:pt x="527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1253400" y="2041788"/>
              <a:ext cx="16650" cy="14250"/>
            </a:xfrm>
            <a:custGeom>
              <a:avLst/>
              <a:gdLst/>
              <a:ahLst/>
              <a:cxnLst/>
              <a:rect l="l" t="t" r="r" b="b"/>
              <a:pathLst>
                <a:path w="666" h="570" extrusionOk="0">
                  <a:moveTo>
                    <a:pt x="287" y="1"/>
                  </a:moveTo>
                  <a:cubicBezTo>
                    <a:pt x="129" y="1"/>
                    <a:pt x="1" y="126"/>
                    <a:pt x="1" y="283"/>
                  </a:cubicBezTo>
                  <a:cubicBezTo>
                    <a:pt x="1" y="455"/>
                    <a:pt x="142" y="570"/>
                    <a:pt x="288" y="570"/>
                  </a:cubicBezTo>
                  <a:cubicBezTo>
                    <a:pt x="358" y="570"/>
                    <a:pt x="429" y="544"/>
                    <a:pt x="486" y="486"/>
                  </a:cubicBezTo>
                  <a:cubicBezTo>
                    <a:pt x="666" y="306"/>
                    <a:pt x="540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1253400" y="1972363"/>
              <a:ext cx="14325" cy="14425"/>
            </a:xfrm>
            <a:custGeom>
              <a:avLst/>
              <a:gdLst/>
              <a:ahLst/>
              <a:cxnLst/>
              <a:rect l="l" t="t" r="r" b="b"/>
              <a:pathLst>
                <a:path w="573" h="577" extrusionOk="0">
                  <a:moveTo>
                    <a:pt x="287" y="1"/>
                  </a:moveTo>
                  <a:cubicBezTo>
                    <a:pt x="129" y="1"/>
                    <a:pt x="1" y="126"/>
                    <a:pt x="1" y="284"/>
                  </a:cubicBezTo>
                  <a:lnTo>
                    <a:pt x="1" y="287"/>
                  </a:lnTo>
                  <a:lnTo>
                    <a:pt x="1" y="290"/>
                  </a:lnTo>
                  <a:cubicBezTo>
                    <a:pt x="1" y="448"/>
                    <a:pt x="129" y="576"/>
                    <a:pt x="287" y="576"/>
                  </a:cubicBezTo>
                  <a:cubicBezTo>
                    <a:pt x="444" y="576"/>
                    <a:pt x="573" y="448"/>
                    <a:pt x="573" y="290"/>
                  </a:cubicBezTo>
                  <a:lnTo>
                    <a:pt x="573" y="287"/>
                  </a:lnTo>
                  <a:lnTo>
                    <a:pt x="573" y="284"/>
                  </a:lnTo>
                  <a:cubicBezTo>
                    <a:pt x="569" y="126"/>
                    <a:pt x="444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1206075" y="2007013"/>
              <a:ext cx="16650" cy="14325"/>
            </a:xfrm>
            <a:custGeom>
              <a:avLst/>
              <a:gdLst/>
              <a:ahLst/>
              <a:cxnLst/>
              <a:rect l="l" t="t" r="r" b="b"/>
              <a:pathLst>
                <a:path w="666" h="573" extrusionOk="0">
                  <a:moveTo>
                    <a:pt x="379" y="1"/>
                  </a:moveTo>
                  <a:cubicBezTo>
                    <a:pt x="310" y="1"/>
                    <a:pt x="239" y="27"/>
                    <a:pt x="181" y="84"/>
                  </a:cubicBezTo>
                  <a:cubicBezTo>
                    <a:pt x="1" y="264"/>
                    <a:pt x="126" y="572"/>
                    <a:pt x="380" y="572"/>
                  </a:cubicBezTo>
                  <a:cubicBezTo>
                    <a:pt x="537" y="572"/>
                    <a:pt x="666" y="444"/>
                    <a:pt x="666" y="286"/>
                  </a:cubicBezTo>
                  <a:cubicBezTo>
                    <a:pt x="666" y="114"/>
                    <a:pt x="526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1206075" y="2041738"/>
              <a:ext cx="16650" cy="14300"/>
            </a:xfrm>
            <a:custGeom>
              <a:avLst/>
              <a:gdLst/>
              <a:ahLst/>
              <a:cxnLst/>
              <a:rect l="l" t="t" r="r" b="b"/>
              <a:pathLst>
                <a:path w="666" h="572" extrusionOk="0">
                  <a:moveTo>
                    <a:pt x="378" y="0"/>
                  </a:moveTo>
                  <a:cubicBezTo>
                    <a:pt x="308" y="0"/>
                    <a:pt x="238" y="26"/>
                    <a:pt x="181" y="83"/>
                  </a:cubicBezTo>
                  <a:cubicBezTo>
                    <a:pt x="1" y="263"/>
                    <a:pt x="126" y="571"/>
                    <a:pt x="380" y="571"/>
                  </a:cubicBezTo>
                  <a:cubicBezTo>
                    <a:pt x="537" y="571"/>
                    <a:pt x="666" y="443"/>
                    <a:pt x="666" y="285"/>
                  </a:cubicBezTo>
                  <a:cubicBezTo>
                    <a:pt x="666" y="113"/>
                    <a:pt x="524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163250" y="2007063"/>
              <a:ext cx="14500" cy="14275"/>
            </a:xfrm>
            <a:custGeom>
              <a:avLst/>
              <a:gdLst/>
              <a:ahLst/>
              <a:cxnLst/>
              <a:rect l="l" t="t" r="r" b="b"/>
              <a:pathLst>
                <a:path w="580" h="571" extrusionOk="0">
                  <a:moveTo>
                    <a:pt x="285" y="1"/>
                  </a:moveTo>
                  <a:cubicBezTo>
                    <a:pt x="129" y="1"/>
                    <a:pt x="1" y="127"/>
                    <a:pt x="1" y="284"/>
                  </a:cubicBezTo>
                  <a:cubicBezTo>
                    <a:pt x="1" y="441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70"/>
                  </a:cubicBezTo>
                  <a:cubicBezTo>
                    <a:pt x="454" y="570"/>
                    <a:pt x="579" y="442"/>
                    <a:pt x="579" y="284"/>
                  </a:cubicBezTo>
                  <a:cubicBezTo>
                    <a:pt x="579" y="127"/>
                    <a:pt x="454" y="1"/>
                    <a:pt x="296" y="1"/>
                  </a:cubicBezTo>
                  <a:cubicBezTo>
                    <a:pt x="293" y="1"/>
                    <a:pt x="289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163250" y="2041788"/>
              <a:ext cx="14500" cy="14250"/>
            </a:xfrm>
            <a:custGeom>
              <a:avLst/>
              <a:gdLst/>
              <a:ahLst/>
              <a:cxnLst/>
              <a:rect l="l" t="t" r="r" b="b"/>
              <a:pathLst>
                <a:path w="580" h="570" extrusionOk="0">
                  <a:moveTo>
                    <a:pt x="285" y="0"/>
                  </a:moveTo>
                  <a:cubicBezTo>
                    <a:pt x="129" y="0"/>
                    <a:pt x="1" y="127"/>
                    <a:pt x="1" y="283"/>
                  </a:cubicBezTo>
                  <a:cubicBezTo>
                    <a:pt x="1" y="440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69"/>
                  </a:cubicBezTo>
                  <a:cubicBezTo>
                    <a:pt x="454" y="569"/>
                    <a:pt x="579" y="441"/>
                    <a:pt x="579" y="283"/>
                  </a:cubicBezTo>
                  <a:cubicBezTo>
                    <a:pt x="579" y="126"/>
                    <a:pt x="454" y="1"/>
                    <a:pt x="296" y="1"/>
                  </a:cubicBezTo>
                  <a:cubicBezTo>
                    <a:pt x="293" y="0"/>
                    <a:pt x="289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208325" y="1972063"/>
              <a:ext cx="14575" cy="14950"/>
            </a:xfrm>
            <a:custGeom>
              <a:avLst/>
              <a:gdLst/>
              <a:ahLst/>
              <a:cxnLst/>
              <a:rect l="l" t="t" r="r" b="b"/>
              <a:pathLst>
                <a:path w="583" h="598" extrusionOk="0">
                  <a:moveTo>
                    <a:pt x="290" y="0"/>
                  </a:moveTo>
                  <a:cubicBezTo>
                    <a:pt x="129" y="0"/>
                    <a:pt x="1" y="135"/>
                    <a:pt x="7" y="296"/>
                  </a:cubicBezTo>
                  <a:lnTo>
                    <a:pt x="7" y="302"/>
                  </a:lnTo>
                  <a:cubicBezTo>
                    <a:pt x="1" y="463"/>
                    <a:pt x="129" y="598"/>
                    <a:pt x="290" y="598"/>
                  </a:cubicBezTo>
                  <a:cubicBezTo>
                    <a:pt x="454" y="598"/>
                    <a:pt x="582" y="463"/>
                    <a:pt x="576" y="302"/>
                  </a:cubicBezTo>
                  <a:lnTo>
                    <a:pt x="576" y="299"/>
                  </a:lnTo>
                  <a:lnTo>
                    <a:pt x="576" y="296"/>
                  </a:lnTo>
                  <a:cubicBezTo>
                    <a:pt x="582" y="135"/>
                    <a:pt x="454" y="0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163500" y="1972363"/>
              <a:ext cx="14250" cy="14425"/>
            </a:xfrm>
            <a:custGeom>
              <a:avLst/>
              <a:gdLst/>
              <a:ahLst/>
              <a:cxnLst/>
              <a:rect l="l" t="t" r="r" b="b"/>
              <a:pathLst>
                <a:path w="570" h="577" extrusionOk="0">
                  <a:moveTo>
                    <a:pt x="286" y="1"/>
                  </a:moveTo>
                  <a:cubicBezTo>
                    <a:pt x="129" y="1"/>
                    <a:pt x="0" y="126"/>
                    <a:pt x="0" y="284"/>
                  </a:cubicBezTo>
                  <a:lnTo>
                    <a:pt x="0" y="287"/>
                  </a:lnTo>
                  <a:lnTo>
                    <a:pt x="0" y="290"/>
                  </a:lnTo>
                  <a:cubicBezTo>
                    <a:pt x="0" y="448"/>
                    <a:pt x="129" y="576"/>
                    <a:pt x="286" y="576"/>
                  </a:cubicBezTo>
                  <a:cubicBezTo>
                    <a:pt x="444" y="576"/>
                    <a:pt x="569" y="448"/>
                    <a:pt x="569" y="290"/>
                  </a:cubicBezTo>
                  <a:lnTo>
                    <a:pt x="569" y="287"/>
                  </a:lnTo>
                  <a:lnTo>
                    <a:pt x="569" y="284"/>
                  </a:lnTo>
                  <a:cubicBezTo>
                    <a:pt x="569" y="126"/>
                    <a:pt x="444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3"/>
          <p:cNvSpPr/>
          <p:nvPr/>
        </p:nvSpPr>
        <p:spPr>
          <a:xfrm>
            <a:off x="8347398" y="2018475"/>
            <a:ext cx="450396" cy="485968"/>
          </a:xfrm>
          <a:custGeom>
            <a:avLst/>
            <a:gdLst/>
            <a:ahLst/>
            <a:cxnLst/>
            <a:rect l="l" t="t" r="r" b="b"/>
            <a:pathLst>
              <a:path w="4195" h="4526" fill="none" extrusionOk="0">
                <a:moveTo>
                  <a:pt x="4195" y="4526"/>
                </a:moveTo>
                <a:lnTo>
                  <a:pt x="3430" y="1"/>
                </a:lnTo>
                <a:lnTo>
                  <a:pt x="1" y="265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"/>
          <p:cNvSpPr/>
          <p:nvPr/>
        </p:nvSpPr>
        <p:spPr>
          <a:xfrm>
            <a:off x="3104986" y="605055"/>
            <a:ext cx="450379" cy="450398"/>
          </a:xfrm>
          <a:custGeom>
            <a:avLst/>
            <a:gdLst/>
            <a:ahLst/>
            <a:cxnLst/>
            <a:rect l="l" t="t" r="r" b="b"/>
            <a:pathLst>
              <a:path w="3777" h="3777" extrusionOk="0">
                <a:moveTo>
                  <a:pt x="3777" y="2015"/>
                </a:moveTo>
                <a:lnTo>
                  <a:pt x="3449" y="816"/>
                </a:lnTo>
                <a:lnTo>
                  <a:pt x="2324" y="1125"/>
                </a:lnTo>
                <a:lnTo>
                  <a:pt x="2016" y="0"/>
                </a:lnTo>
                <a:lnTo>
                  <a:pt x="817" y="328"/>
                </a:lnTo>
                <a:lnTo>
                  <a:pt x="1125" y="1453"/>
                </a:lnTo>
                <a:lnTo>
                  <a:pt x="1" y="1761"/>
                </a:lnTo>
                <a:lnTo>
                  <a:pt x="328" y="2957"/>
                </a:lnTo>
                <a:lnTo>
                  <a:pt x="1453" y="2651"/>
                </a:lnTo>
                <a:lnTo>
                  <a:pt x="1762" y="3776"/>
                </a:lnTo>
                <a:lnTo>
                  <a:pt x="2957" y="3448"/>
                </a:lnTo>
                <a:lnTo>
                  <a:pt x="2652" y="23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"/>
          <p:cNvSpPr/>
          <p:nvPr/>
        </p:nvSpPr>
        <p:spPr>
          <a:xfrm>
            <a:off x="353510" y="2833802"/>
            <a:ext cx="92142" cy="83681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"/>
          <p:cNvSpPr/>
          <p:nvPr/>
        </p:nvSpPr>
        <p:spPr>
          <a:xfrm>
            <a:off x="482531" y="1444714"/>
            <a:ext cx="198691" cy="198691"/>
          </a:xfrm>
          <a:custGeom>
            <a:avLst/>
            <a:gdLst/>
            <a:ahLst/>
            <a:cxnLst/>
            <a:rect l="l" t="t" r="r" b="b"/>
            <a:pathLst>
              <a:path w="2372" h="2372" extrusionOk="0">
                <a:moveTo>
                  <a:pt x="1591" y="0"/>
                </a:moveTo>
                <a:lnTo>
                  <a:pt x="771" y="3"/>
                </a:lnTo>
                <a:lnTo>
                  <a:pt x="775" y="778"/>
                </a:lnTo>
                <a:lnTo>
                  <a:pt x="0" y="781"/>
                </a:lnTo>
                <a:lnTo>
                  <a:pt x="3" y="1604"/>
                </a:lnTo>
                <a:lnTo>
                  <a:pt x="778" y="1601"/>
                </a:lnTo>
                <a:lnTo>
                  <a:pt x="781" y="2372"/>
                </a:lnTo>
                <a:lnTo>
                  <a:pt x="1601" y="2369"/>
                </a:lnTo>
                <a:lnTo>
                  <a:pt x="1601" y="1594"/>
                </a:lnTo>
                <a:lnTo>
                  <a:pt x="2372" y="1591"/>
                </a:lnTo>
                <a:lnTo>
                  <a:pt x="2369" y="771"/>
                </a:lnTo>
                <a:lnTo>
                  <a:pt x="1597" y="775"/>
                </a:lnTo>
                <a:lnTo>
                  <a:pt x="15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"/>
          <p:cNvSpPr/>
          <p:nvPr/>
        </p:nvSpPr>
        <p:spPr>
          <a:xfrm>
            <a:off x="4879969" y="735056"/>
            <a:ext cx="190482" cy="190398"/>
          </a:xfrm>
          <a:custGeom>
            <a:avLst/>
            <a:gdLst/>
            <a:ahLst/>
            <a:cxnLst/>
            <a:rect l="l" t="t" r="r" b="b"/>
            <a:pathLst>
              <a:path w="2274" h="2273" fill="none" extrusionOk="0">
                <a:moveTo>
                  <a:pt x="2273" y="971"/>
                </a:moveTo>
                <a:cubicBezTo>
                  <a:pt x="2273" y="1839"/>
                  <a:pt x="1225" y="2273"/>
                  <a:pt x="612" y="1659"/>
                </a:cubicBezTo>
                <a:cubicBezTo>
                  <a:pt x="1" y="1048"/>
                  <a:pt x="435" y="1"/>
                  <a:pt x="1299" y="1"/>
                </a:cubicBezTo>
                <a:cubicBezTo>
                  <a:pt x="1836" y="1"/>
                  <a:pt x="2273" y="435"/>
                  <a:pt x="2273" y="97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"/>
          <p:cNvSpPr/>
          <p:nvPr/>
        </p:nvSpPr>
        <p:spPr>
          <a:xfrm>
            <a:off x="5752435" y="4772127"/>
            <a:ext cx="92142" cy="83681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73426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"/>
          <p:cNvSpPr txBox="1">
            <a:spLocks noGrp="1"/>
          </p:cNvSpPr>
          <p:nvPr>
            <p:ph type="body" idx="1"/>
          </p:nvPr>
        </p:nvSpPr>
        <p:spPr>
          <a:xfrm>
            <a:off x="717425" y="1213900"/>
            <a:ext cx="7709100" cy="3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71" name="Google Shape;471;p4"/>
          <p:cNvSpPr txBox="1">
            <a:spLocks noGrp="1"/>
          </p:cNvSpPr>
          <p:nvPr>
            <p:ph type="title"/>
          </p:nvPr>
        </p:nvSpPr>
        <p:spPr>
          <a:xfrm>
            <a:off x="717425" y="451929"/>
            <a:ext cx="7709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4"/>
          <p:cNvSpPr/>
          <p:nvPr/>
        </p:nvSpPr>
        <p:spPr>
          <a:xfrm rot="10800000" flipH="1">
            <a:off x="-6899" y="3893699"/>
            <a:ext cx="1775117" cy="1277426"/>
          </a:xfrm>
          <a:custGeom>
            <a:avLst/>
            <a:gdLst/>
            <a:ahLst/>
            <a:cxnLst/>
            <a:rect l="l" t="t" r="r" b="b"/>
            <a:pathLst>
              <a:path w="33231" h="23914" extrusionOk="0">
                <a:moveTo>
                  <a:pt x="58" y="100"/>
                </a:moveTo>
                <a:lnTo>
                  <a:pt x="0" y="23914"/>
                </a:lnTo>
                <a:cubicBezTo>
                  <a:pt x="2770" y="23544"/>
                  <a:pt x="8089" y="21555"/>
                  <a:pt x="11653" y="12219"/>
                </a:cubicBezTo>
                <a:cubicBezTo>
                  <a:pt x="16313" y="0"/>
                  <a:pt x="28101" y="8407"/>
                  <a:pt x="33230" y="1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4"/>
          <p:cNvGrpSpPr/>
          <p:nvPr/>
        </p:nvGrpSpPr>
        <p:grpSpPr>
          <a:xfrm>
            <a:off x="6154029" y="-6878"/>
            <a:ext cx="3010666" cy="1569939"/>
            <a:chOff x="6154029" y="-6878"/>
            <a:chExt cx="3010666" cy="1569939"/>
          </a:xfrm>
        </p:grpSpPr>
        <p:sp>
          <p:nvSpPr>
            <p:cNvPr id="474" name="Google Shape;474;p4"/>
            <p:cNvSpPr/>
            <p:nvPr/>
          </p:nvSpPr>
          <p:spPr>
            <a:xfrm>
              <a:off x="6154029" y="-6878"/>
              <a:ext cx="3010661" cy="1569939"/>
            </a:xfrm>
            <a:custGeom>
              <a:avLst/>
              <a:gdLst/>
              <a:ahLst/>
              <a:cxnLst/>
              <a:rect l="l" t="t" r="r" b="b"/>
              <a:pathLst>
                <a:path w="38910" h="20290" extrusionOk="0">
                  <a:moveTo>
                    <a:pt x="38887" y="1"/>
                  </a:moveTo>
                  <a:lnTo>
                    <a:pt x="38910" y="20289"/>
                  </a:lnTo>
                  <a:cubicBezTo>
                    <a:pt x="34915" y="9022"/>
                    <a:pt x="23320" y="11410"/>
                    <a:pt x="11660" y="7858"/>
                  </a:cubicBezTo>
                  <a:cubicBezTo>
                    <a:pt x="5284" y="5914"/>
                    <a:pt x="1842" y="2916"/>
                    <a:pt x="1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8426525" y="-6851"/>
              <a:ext cx="738170" cy="797783"/>
            </a:xfrm>
            <a:custGeom>
              <a:avLst/>
              <a:gdLst/>
              <a:ahLst/>
              <a:cxnLst/>
              <a:rect l="l" t="t" r="r" b="b"/>
              <a:pathLst>
                <a:path w="10513" h="11362" extrusionOk="0">
                  <a:moveTo>
                    <a:pt x="1" y="17"/>
                  </a:moveTo>
                  <a:cubicBezTo>
                    <a:pt x="846" y="3587"/>
                    <a:pt x="3426" y="10828"/>
                    <a:pt x="10513" y="11361"/>
                  </a:cubicBezTo>
                  <a:lnTo>
                    <a:pt x="10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4"/>
          <p:cNvSpPr/>
          <p:nvPr/>
        </p:nvSpPr>
        <p:spPr>
          <a:xfrm>
            <a:off x="8360997" y="2640888"/>
            <a:ext cx="324757" cy="375100"/>
          </a:xfrm>
          <a:custGeom>
            <a:avLst/>
            <a:gdLst/>
            <a:ahLst/>
            <a:cxnLst/>
            <a:rect l="l" t="t" r="r" b="b"/>
            <a:pathLst>
              <a:path w="3877" h="4478" extrusionOk="0">
                <a:moveTo>
                  <a:pt x="868" y="1"/>
                </a:moveTo>
                <a:lnTo>
                  <a:pt x="0" y="4478"/>
                </a:lnTo>
                <a:lnTo>
                  <a:pt x="3876" y="34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"/>
          <p:cNvSpPr/>
          <p:nvPr/>
        </p:nvSpPr>
        <p:spPr>
          <a:xfrm>
            <a:off x="492236" y="3332955"/>
            <a:ext cx="450379" cy="450398"/>
          </a:xfrm>
          <a:custGeom>
            <a:avLst/>
            <a:gdLst/>
            <a:ahLst/>
            <a:cxnLst/>
            <a:rect l="l" t="t" r="r" b="b"/>
            <a:pathLst>
              <a:path w="3777" h="3777" extrusionOk="0">
                <a:moveTo>
                  <a:pt x="3777" y="2015"/>
                </a:moveTo>
                <a:lnTo>
                  <a:pt x="3449" y="816"/>
                </a:lnTo>
                <a:lnTo>
                  <a:pt x="2324" y="1125"/>
                </a:lnTo>
                <a:lnTo>
                  <a:pt x="2016" y="0"/>
                </a:lnTo>
                <a:lnTo>
                  <a:pt x="817" y="328"/>
                </a:lnTo>
                <a:lnTo>
                  <a:pt x="1125" y="1453"/>
                </a:lnTo>
                <a:lnTo>
                  <a:pt x="1" y="1761"/>
                </a:lnTo>
                <a:lnTo>
                  <a:pt x="328" y="2957"/>
                </a:lnTo>
                <a:lnTo>
                  <a:pt x="1453" y="2651"/>
                </a:lnTo>
                <a:lnTo>
                  <a:pt x="1762" y="3776"/>
                </a:lnTo>
                <a:lnTo>
                  <a:pt x="2957" y="3448"/>
                </a:lnTo>
                <a:lnTo>
                  <a:pt x="2652" y="23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4"/>
          <p:cNvGrpSpPr/>
          <p:nvPr/>
        </p:nvGrpSpPr>
        <p:grpSpPr>
          <a:xfrm>
            <a:off x="7263711" y="4447292"/>
            <a:ext cx="402369" cy="316376"/>
            <a:chOff x="1163250" y="1972063"/>
            <a:chExt cx="106800" cy="83975"/>
          </a:xfrm>
        </p:grpSpPr>
        <p:sp>
          <p:nvSpPr>
            <p:cNvPr id="479" name="Google Shape;479;p4"/>
            <p:cNvSpPr/>
            <p:nvPr/>
          </p:nvSpPr>
          <p:spPr>
            <a:xfrm>
              <a:off x="1251000" y="2007013"/>
              <a:ext cx="16725" cy="14325"/>
            </a:xfrm>
            <a:custGeom>
              <a:avLst/>
              <a:gdLst/>
              <a:ahLst/>
              <a:cxnLst/>
              <a:rect l="l" t="t" r="r" b="b"/>
              <a:pathLst>
                <a:path w="669" h="573" extrusionOk="0">
                  <a:moveTo>
                    <a:pt x="380" y="1"/>
                  </a:moveTo>
                  <a:cubicBezTo>
                    <a:pt x="310" y="1"/>
                    <a:pt x="238" y="27"/>
                    <a:pt x="180" y="84"/>
                  </a:cubicBezTo>
                  <a:cubicBezTo>
                    <a:pt x="0" y="264"/>
                    <a:pt x="129" y="572"/>
                    <a:pt x="383" y="572"/>
                  </a:cubicBezTo>
                  <a:cubicBezTo>
                    <a:pt x="540" y="572"/>
                    <a:pt x="665" y="444"/>
                    <a:pt x="669" y="286"/>
                  </a:cubicBezTo>
                  <a:cubicBezTo>
                    <a:pt x="669" y="114"/>
                    <a:pt x="527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1253400" y="2041788"/>
              <a:ext cx="16650" cy="14250"/>
            </a:xfrm>
            <a:custGeom>
              <a:avLst/>
              <a:gdLst/>
              <a:ahLst/>
              <a:cxnLst/>
              <a:rect l="l" t="t" r="r" b="b"/>
              <a:pathLst>
                <a:path w="666" h="570" extrusionOk="0">
                  <a:moveTo>
                    <a:pt x="287" y="1"/>
                  </a:moveTo>
                  <a:cubicBezTo>
                    <a:pt x="129" y="1"/>
                    <a:pt x="1" y="126"/>
                    <a:pt x="1" y="283"/>
                  </a:cubicBezTo>
                  <a:cubicBezTo>
                    <a:pt x="1" y="455"/>
                    <a:pt x="142" y="570"/>
                    <a:pt x="288" y="570"/>
                  </a:cubicBezTo>
                  <a:cubicBezTo>
                    <a:pt x="358" y="570"/>
                    <a:pt x="429" y="544"/>
                    <a:pt x="486" y="486"/>
                  </a:cubicBezTo>
                  <a:cubicBezTo>
                    <a:pt x="666" y="306"/>
                    <a:pt x="540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1253400" y="1972363"/>
              <a:ext cx="14325" cy="14425"/>
            </a:xfrm>
            <a:custGeom>
              <a:avLst/>
              <a:gdLst/>
              <a:ahLst/>
              <a:cxnLst/>
              <a:rect l="l" t="t" r="r" b="b"/>
              <a:pathLst>
                <a:path w="573" h="577" extrusionOk="0">
                  <a:moveTo>
                    <a:pt x="287" y="1"/>
                  </a:moveTo>
                  <a:cubicBezTo>
                    <a:pt x="129" y="1"/>
                    <a:pt x="1" y="126"/>
                    <a:pt x="1" y="284"/>
                  </a:cubicBezTo>
                  <a:lnTo>
                    <a:pt x="1" y="287"/>
                  </a:lnTo>
                  <a:lnTo>
                    <a:pt x="1" y="290"/>
                  </a:lnTo>
                  <a:cubicBezTo>
                    <a:pt x="1" y="448"/>
                    <a:pt x="129" y="576"/>
                    <a:pt x="287" y="576"/>
                  </a:cubicBezTo>
                  <a:cubicBezTo>
                    <a:pt x="444" y="576"/>
                    <a:pt x="573" y="448"/>
                    <a:pt x="573" y="290"/>
                  </a:cubicBezTo>
                  <a:lnTo>
                    <a:pt x="573" y="287"/>
                  </a:lnTo>
                  <a:lnTo>
                    <a:pt x="573" y="284"/>
                  </a:lnTo>
                  <a:cubicBezTo>
                    <a:pt x="569" y="126"/>
                    <a:pt x="444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1206075" y="2007013"/>
              <a:ext cx="16650" cy="14325"/>
            </a:xfrm>
            <a:custGeom>
              <a:avLst/>
              <a:gdLst/>
              <a:ahLst/>
              <a:cxnLst/>
              <a:rect l="l" t="t" r="r" b="b"/>
              <a:pathLst>
                <a:path w="666" h="573" extrusionOk="0">
                  <a:moveTo>
                    <a:pt x="379" y="1"/>
                  </a:moveTo>
                  <a:cubicBezTo>
                    <a:pt x="310" y="1"/>
                    <a:pt x="239" y="27"/>
                    <a:pt x="181" y="84"/>
                  </a:cubicBezTo>
                  <a:cubicBezTo>
                    <a:pt x="1" y="264"/>
                    <a:pt x="126" y="572"/>
                    <a:pt x="380" y="572"/>
                  </a:cubicBezTo>
                  <a:cubicBezTo>
                    <a:pt x="537" y="572"/>
                    <a:pt x="666" y="444"/>
                    <a:pt x="666" y="286"/>
                  </a:cubicBezTo>
                  <a:cubicBezTo>
                    <a:pt x="666" y="114"/>
                    <a:pt x="526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1206075" y="2041738"/>
              <a:ext cx="16650" cy="14300"/>
            </a:xfrm>
            <a:custGeom>
              <a:avLst/>
              <a:gdLst/>
              <a:ahLst/>
              <a:cxnLst/>
              <a:rect l="l" t="t" r="r" b="b"/>
              <a:pathLst>
                <a:path w="666" h="572" extrusionOk="0">
                  <a:moveTo>
                    <a:pt x="378" y="0"/>
                  </a:moveTo>
                  <a:cubicBezTo>
                    <a:pt x="308" y="0"/>
                    <a:pt x="238" y="26"/>
                    <a:pt x="181" y="83"/>
                  </a:cubicBezTo>
                  <a:cubicBezTo>
                    <a:pt x="1" y="263"/>
                    <a:pt x="126" y="571"/>
                    <a:pt x="380" y="571"/>
                  </a:cubicBezTo>
                  <a:cubicBezTo>
                    <a:pt x="537" y="571"/>
                    <a:pt x="666" y="443"/>
                    <a:pt x="666" y="285"/>
                  </a:cubicBezTo>
                  <a:cubicBezTo>
                    <a:pt x="666" y="113"/>
                    <a:pt x="524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1163250" y="2007063"/>
              <a:ext cx="14500" cy="14275"/>
            </a:xfrm>
            <a:custGeom>
              <a:avLst/>
              <a:gdLst/>
              <a:ahLst/>
              <a:cxnLst/>
              <a:rect l="l" t="t" r="r" b="b"/>
              <a:pathLst>
                <a:path w="580" h="571" extrusionOk="0">
                  <a:moveTo>
                    <a:pt x="285" y="1"/>
                  </a:moveTo>
                  <a:cubicBezTo>
                    <a:pt x="129" y="1"/>
                    <a:pt x="1" y="127"/>
                    <a:pt x="1" y="284"/>
                  </a:cubicBezTo>
                  <a:cubicBezTo>
                    <a:pt x="1" y="441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70"/>
                  </a:cubicBezTo>
                  <a:cubicBezTo>
                    <a:pt x="454" y="570"/>
                    <a:pt x="579" y="442"/>
                    <a:pt x="579" y="284"/>
                  </a:cubicBezTo>
                  <a:cubicBezTo>
                    <a:pt x="579" y="127"/>
                    <a:pt x="454" y="1"/>
                    <a:pt x="296" y="1"/>
                  </a:cubicBezTo>
                  <a:cubicBezTo>
                    <a:pt x="293" y="1"/>
                    <a:pt x="289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163250" y="2041788"/>
              <a:ext cx="14500" cy="14250"/>
            </a:xfrm>
            <a:custGeom>
              <a:avLst/>
              <a:gdLst/>
              <a:ahLst/>
              <a:cxnLst/>
              <a:rect l="l" t="t" r="r" b="b"/>
              <a:pathLst>
                <a:path w="580" h="570" extrusionOk="0">
                  <a:moveTo>
                    <a:pt x="285" y="0"/>
                  </a:moveTo>
                  <a:cubicBezTo>
                    <a:pt x="129" y="0"/>
                    <a:pt x="1" y="127"/>
                    <a:pt x="1" y="283"/>
                  </a:cubicBezTo>
                  <a:cubicBezTo>
                    <a:pt x="1" y="440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69"/>
                  </a:cubicBezTo>
                  <a:cubicBezTo>
                    <a:pt x="454" y="569"/>
                    <a:pt x="579" y="441"/>
                    <a:pt x="579" y="283"/>
                  </a:cubicBezTo>
                  <a:cubicBezTo>
                    <a:pt x="579" y="126"/>
                    <a:pt x="454" y="1"/>
                    <a:pt x="296" y="1"/>
                  </a:cubicBezTo>
                  <a:cubicBezTo>
                    <a:pt x="293" y="0"/>
                    <a:pt x="289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208325" y="1972063"/>
              <a:ext cx="14575" cy="14950"/>
            </a:xfrm>
            <a:custGeom>
              <a:avLst/>
              <a:gdLst/>
              <a:ahLst/>
              <a:cxnLst/>
              <a:rect l="l" t="t" r="r" b="b"/>
              <a:pathLst>
                <a:path w="583" h="598" extrusionOk="0">
                  <a:moveTo>
                    <a:pt x="290" y="0"/>
                  </a:moveTo>
                  <a:cubicBezTo>
                    <a:pt x="129" y="0"/>
                    <a:pt x="1" y="135"/>
                    <a:pt x="7" y="296"/>
                  </a:cubicBezTo>
                  <a:lnTo>
                    <a:pt x="7" y="302"/>
                  </a:lnTo>
                  <a:cubicBezTo>
                    <a:pt x="1" y="463"/>
                    <a:pt x="129" y="598"/>
                    <a:pt x="290" y="598"/>
                  </a:cubicBezTo>
                  <a:cubicBezTo>
                    <a:pt x="454" y="598"/>
                    <a:pt x="582" y="463"/>
                    <a:pt x="576" y="302"/>
                  </a:cubicBezTo>
                  <a:lnTo>
                    <a:pt x="576" y="299"/>
                  </a:lnTo>
                  <a:lnTo>
                    <a:pt x="576" y="296"/>
                  </a:lnTo>
                  <a:cubicBezTo>
                    <a:pt x="582" y="135"/>
                    <a:pt x="454" y="0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1163500" y="1972363"/>
              <a:ext cx="14250" cy="14425"/>
            </a:xfrm>
            <a:custGeom>
              <a:avLst/>
              <a:gdLst/>
              <a:ahLst/>
              <a:cxnLst/>
              <a:rect l="l" t="t" r="r" b="b"/>
              <a:pathLst>
                <a:path w="570" h="577" extrusionOk="0">
                  <a:moveTo>
                    <a:pt x="286" y="1"/>
                  </a:moveTo>
                  <a:cubicBezTo>
                    <a:pt x="129" y="1"/>
                    <a:pt x="0" y="126"/>
                    <a:pt x="0" y="284"/>
                  </a:cubicBezTo>
                  <a:lnTo>
                    <a:pt x="0" y="287"/>
                  </a:lnTo>
                  <a:lnTo>
                    <a:pt x="0" y="290"/>
                  </a:lnTo>
                  <a:cubicBezTo>
                    <a:pt x="0" y="448"/>
                    <a:pt x="129" y="576"/>
                    <a:pt x="286" y="576"/>
                  </a:cubicBezTo>
                  <a:cubicBezTo>
                    <a:pt x="444" y="576"/>
                    <a:pt x="569" y="448"/>
                    <a:pt x="569" y="290"/>
                  </a:cubicBezTo>
                  <a:lnTo>
                    <a:pt x="569" y="287"/>
                  </a:lnTo>
                  <a:lnTo>
                    <a:pt x="569" y="284"/>
                  </a:lnTo>
                  <a:cubicBezTo>
                    <a:pt x="569" y="126"/>
                    <a:pt x="444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73426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"/>
          <p:cNvSpPr txBox="1">
            <a:spLocks noGrp="1"/>
          </p:cNvSpPr>
          <p:nvPr>
            <p:ph type="title"/>
          </p:nvPr>
        </p:nvSpPr>
        <p:spPr>
          <a:xfrm>
            <a:off x="717425" y="451929"/>
            <a:ext cx="7709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6"/>
          <p:cNvSpPr/>
          <p:nvPr/>
        </p:nvSpPr>
        <p:spPr>
          <a:xfrm rot="5400000">
            <a:off x="8254777" y="42416"/>
            <a:ext cx="952376" cy="853730"/>
          </a:xfrm>
          <a:custGeom>
            <a:avLst/>
            <a:gdLst/>
            <a:ahLst/>
            <a:cxnLst/>
            <a:rect l="l" t="t" r="r" b="b"/>
            <a:pathLst>
              <a:path w="10311" h="9243" extrusionOk="0">
                <a:moveTo>
                  <a:pt x="10310" y="0"/>
                </a:moveTo>
                <a:cubicBezTo>
                  <a:pt x="9517" y="2880"/>
                  <a:pt x="7048" y="8735"/>
                  <a:pt x="94" y="9243"/>
                </a:cubicBezTo>
                <a:lnTo>
                  <a:pt x="1" y="10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6"/>
          <p:cNvSpPr/>
          <p:nvPr/>
        </p:nvSpPr>
        <p:spPr>
          <a:xfrm rot="-5400000">
            <a:off x="7859073" y="3860533"/>
            <a:ext cx="1692490" cy="896189"/>
          </a:xfrm>
          <a:custGeom>
            <a:avLst/>
            <a:gdLst/>
            <a:ahLst/>
            <a:cxnLst/>
            <a:rect l="l" t="t" r="r" b="b"/>
            <a:pathLst>
              <a:path w="40343" h="21362" extrusionOk="0">
                <a:moveTo>
                  <a:pt x="0" y="21362"/>
                </a:moveTo>
                <a:lnTo>
                  <a:pt x="0" y="0"/>
                </a:lnTo>
                <a:cubicBezTo>
                  <a:pt x="4133" y="11868"/>
                  <a:pt x="16162" y="9368"/>
                  <a:pt x="28255" y="13122"/>
                </a:cubicBezTo>
                <a:cubicBezTo>
                  <a:pt x="34869" y="15175"/>
                  <a:pt x="38436" y="18338"/>
                  <a:pt x="40342" y="213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6"/>
          <p:cNvSpPr/>
          <p:nvPr/>
        </p:nvSpPr>
        <p:spPr>
          <a:xfrm flipH="1">
            <a:off x="-6905" y="4337715"/>
            <a:ext cx="1450216" cy="826519"/>
          </a:xfrm>
          <a:custGeom>
            <a:avLst/>
            <a:gdLst/>
            <a:ahLst/>
            <a:cxnLst/>
            <a:rect l="l" t="t" r="r" b="b"/>
            <a:pathLst>
              <a:path w="37331" h="21276" extrusionOk="0">
                <a:moveTo>
                  <a:pt x="37218" y="21247"/>
                </a:moveTo>
                <a:lnTo>
                  <a:pt x="37331" y="1"/>
                </a:lnTo>
                <a:cubicBezTo>
                  <a:pt x="34220" y="322"/>
                  <a:pt x="28249" y="2074"/>
                  <a:pt x="24232" y="10391"/>
                </a:cubicBezTo>
                <a:cubicBezTo>
                  <a:pt x="18977" y="21276"/>
                  <a:pt x="5772" y="13730"/>
                  <a:pt x="0" y="2104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73426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"/>
          <p:cNvSpPr txBox="1">
            <a:spLocks noGrp="1"/>
          </p:cNvSpPr>
          <p:nvPr>
            <p:ph type="body" idx="1"/>
          </p:nvPr>
        </p:nvSpPr>
        <p:spPr>
          <a:xfrm>
            <a:off x="800380" y="1471375"/>
            <a:ext cx="4009800" cy="27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15" name="Google Shape;915;p7"/>
          <p:cNvSpPr txBox="1">
            <a:spLocks noGrp="1"/>
          </p:cNvSpPr>
          <p:nvPr>
            <p:ph type="title"/>
          </p:nvPr>
        </p:nvSpPr>
        <p:spPr>
          <a:xfrm>
            <a:off x="717425" y="451929"/>
            <a:ext cx="7709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7"/>
          <p:cNvSpPr/>
          <p:nvPr/>
        </p:nvSpPr>
        <p:spPr>
          <a:xfrm flipH="1">
            <a:off x="6904864" y="3836300"/>
            <a:ext cx="2263236" cy="1321049"/>
          </a:xfrm>
          <a:custGeom>
            <a:avLst/>
            <a:gdLst/>
            <a:ahLst/>
            <a:cxnLst/>
            <a:rect l="l" t="t" r="r" b="b"/>
            <a:pathLst>
              <a:path w="33402" h="19496" extrusionOk="0">
                <a:moveTo>
                  <a:pt x="1" y="19495"/>
                </a:moveTo>
                <a:lnTo>
                  <a:pt x="1" y="1"/>
                </a:lnTo>
                <a:cubicBezTo>
                  <a:pt x="2453" y="16275"/>
                  <a:pt x="13103" y="11972"/>
                  <a:pt x="24345" y="14623"/>
                </a:cubicBezTo>
                <a:cubicBezTo>
                  <a:pt x="28806" y="15677"/>
                  <a:pt x="31624" y="17522"/>
                  <a:pt x="33401" y="1949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" name="Google Shape;917;p7"/>
          <p:cNvGrpSpPr/>
          <p:nvPr/>
        </p:nvGrpSpPr>
        <p:grpSpPr>
          <a:xfrm flipH="1">
            <a:off x="-13739" y="2939355"/>
            <a:ext cx="1162215" cy="2227642"/>
            <a:chOff x="7880462" y="2713989"/>
            <a:chExt cx="1270458" cy="2435113"/>
          </a:xfrm>
        </p:grpSpPr>
        <p:sp>
          <p:nvSpPr>
            <p:cNvPr id="918" name="Google Shape;918;p7"/>
            <p:cNvSpPr/>
            <p:nvPr/>
          </p:nvSpPr>
          <p:spPr>
            <a:xfrm>
              <a:off x="7880462" y="2713989"/>
              <a:ext cx="1270458" cy="2434812"/>
            </a:xfrm>
            <a:custGeom>
              <a:avLst/>
              <a:gdLst/>
              <a:ahLst/>
              <a:cxnLst/>
              <a:rect l="l" t="t" r="r" b="b"/>
              <a:pathLst>
                <a:path w="20290" h="38887" extrusionOk="0">
                  <a:moveTo>
                    <a:pt x="20289" y="38887"/>
                  </a:moveTo>
                  <a:lnTo>
                    <a:pt x="1" y="38887"/>
                  </a:lnTo>
                  <a:cubicBezTo>
                    <a:pt x="11272" y="34905"/>
                    <a:pt x="8897" y="23307"/>
                    <a:pt x="12461" y="11651"/>
                  </a:cubicBezTo>
                  <a:cubicBezTo>
                    <a:pt x="14411" y="5278"/>
                    <a:pt x="17413" y="1839"/>
                    <a:pt x="20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8418263" y="4184447"/>
              <a:ext cx="732646" cy="964655"/>
            </a:xfrm>
            <a:custGeom>
              <a:avLst/>
              <a:gdLst/>
              <a:ahLst/>
              <a:cxnLst/>
              <a:rect l="l" t="t" r="r" b="b"/>
              <a:pathLst>
                <a:path w="10574" h="13923" extrusionOk="0">
                  <a:moveTo>
                    <a:pt x="0" y="13922"/>
                  </a:moveTo>
                  <a:cubicBezTo>
                    <a:pt x="848" y="9545"/>
                    <a:pt x="3436" y="666"/>
                    <a:pt x="10573" y="0"/>
                  </a:cubicBezTo>
                  <a:lnTo>
                    <a:pt x="10573" y="139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0" name="Google Shape;920;p7"/>
          <p:cNvSpPr/>
          <p:nvPr/>
        </p:nvSpPr>
        <p:spPr>
          <a:xfrm>
            <a:off x="8013351" y="-12999"/>
            <a:ext cx="1162233" cy="2521401"/>
          </a:xfrm>
          <a:custGeom>
            <a:avLst/>
            <a:gdLst/>
            <a:ahLst/>
            <a:cxnLst/>
            <a:rect l="l" t="t" r="r" b="b"/>
            <a:pathLst>
              <a:path w="17156" h="37219" extrusionOk="0">
                <a:moveTo>
                  <a:pt x="17052" y="0"/>
                </a:moveTo>
                <a:lnTo>
                  <a:pt x="0" y="0"/>
                </a:lnTo>
                <a:cubicBezTo>
                  <a:pt x="270" y="3108"/>
                  <a:pt x="1707" y="9072"/>
                  <a:pt x="8398" y="13045"/>
                </a:cubicBezTo>
                <a:cubicBezTo>
                  <a:pt x="17155" y="18241"/>
                  <a:pt x="11155" y="31488"/>
                  <a:pt x="17052" y="3721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7"/>
          <p:cNvSpPr/>
          <p:nvPr/>
        </p:nvSpPr>
        <p:spPr>
          <a:xfrm>
            <a:off x="468019" y="1242614"/>
            <a:ext cx="198691" cy="198691"/>
          </a:xfrm>
          <a:custGeom>
            <a:avLst/>
            <a:gdLst/>
            <a:ahLst/>
            <a:cxnLst/>
            <a:rect l="l" t="t" r="r" b="b"/>
            <a:pathLst>
              <a:path w="2372" h="2372" extrusionOk="0">
                <a:moveTo>
                  <a:pt x="1591" y="0"/>
                </a:moveTo>
                <a:lnTo>
                  <a:pt x="771" y="3"/>
                </a:lnTo>
                <a:lnTo>
                  <a:pt x="775" y="778"/>
                </a:lnTo>
                <a:lnTo>
                  <a:pt x="0" y="781"/>
                </a:lnTo>
                <a:lnTo>
                  <a:pt x="3" y="1604"/>
                </a:lnTo>
                <a:lnTo>
                  <a:pt x="778" y="1601"/>
                </a:lnTo>
                <a:lnTo>
                  <a:pt x="781" y="2372"/>
                </a:lnTo>
                <a:lnTo>
                  <a:pt x="1601" y="2369"/>
                </a:lnTo>
                <a:lnTo>
                  <a:pt x="1601" y="1594"/>
                </a:lnTo>
                <a:lnTo>
                  <a:pt x="2372" y="1591"/>
                </a:lnTo>
                <a:lnTo>
                  <a:pt x="2369" y="771"/>
                </a:lnTo>
                <a:lnTo>
                  <a:pt x="1597" y="775"/>
                </a:lnTo>
                <a:lnTo>
                  <a:pt x="15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7"/>
          <p:cNvSpPr/>
          <p:nvPr/>
        </p:nvSpPr>
        <p:spPr>
          <a:xfrm>
            <a:off x="2241060" y="1242627"/>
            <a:ext cx="92142" cy="83681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7"/>
          <p:cNvSpPr/>
          <p:nvPr/>
        </p:nvSpPr>
        <p:spPr>
          <a:xfrm rot="-3061023">
            <a:off x="5214283" y="4496176"/>
            <a:ext cx="324753" cy="375095"/>
          </a:xfrm>
          <a:custGeom>
            <a:avLst/>
            <a:gdLst/>
            <a:ahLst/>
            <a:cxnLst/>
            <a:rect l="l" t="t" r="r" b="b"/>
            <a:pathLst>
              <a:path w="3877" h="4478" extrusionOk="0">
                <a:moveTo>
                  <a:pt x="868" y="1"/>
                </a:moveTo>
                <a:lnTo>
                  <a:pt x="0" y="4478"/>
                </a:lnTo>
                <a:lnTo>
                  <a:pt x="3876" y="34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4" name="Google Shape;924;p7"/>
          <p:cNvGrpSpPr/>
          <p:nvPr/>
        </p:nvGrpSpPr>
        <p:grpSpPr>
          <a:xfrm>
            <a:off x="289575" y="3256296"/>
            <a:ext cx="281055" cy="346846"/>
            <a:chOff x="368125" y="2950571"/>
            <a:chExt cx="281055" cy="346846"/>
          </a:xfrm>
        </p:grpSpPr>
        <p:sp>
          <p:nvSpPr>
            <p:cNvPr id="925" name="Google Shape;925;p7"/>
            <p:cNvSpPr/>
            <p:nvPr/>
          </p:nvSpPr>
          <p:spPr>
            <a:xfrm>
              <a:off x="368125" y="2950571"/>
              <a:ext cx="281055" cy="346846"/>
            </a:xfrm>
            <a:custGeom>
              <a:avLst/>
              <a:gdLst/>
              <a:ahLst/>
              <a:cxnLst/>
              <a:rect l="l" t="t" r="r" b="b"/>
              <a:pathLst>
                <a:path w="5108" h="6304" extrusionOk="0">
                  <a:moveTo>
                    <a:pt x="2440" y="2180"/>
                  </a:moveTo>
                  <a:lnTo>
                    <a:pt x="868" y="1"/>
                  </a:lnTo>
                  <a:lnTo>
                    <a:pt x="1" y="6303"/>
                  </a:lnTo>
                  <a:lnTo>
                    <a:pt x="5107" y="25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368125" y="2950571"/>
              <a:ext cx="134255" cy="346846"/>
            </a:xfrm>
            <a:custGeom>
              <a:avLst/>
              <a:gdLst/>
              <a:ahLst/>
              <a:cxnLst/>
              <a:rect l="l" t="t" r="r" b="b"/>
              <a:pathLst>
                <a:path w="2440" h="6304" extrusionOk="0">
                  <a:moveTo>
                    <a:pt x="868" y="1"/>
                  </a:moveTo>
                  <a:lnTo>
                    <a:pt x="1" y="6303"/>
                  </a:lnTo>
                  <a:lnTo>
                    <a:pt x="1" y="6303"/>
                  </a:lnTo>
                  <a:lnTo>
                    <a:pt x="2440" y="2180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" name="Google Shape;927;p7"/>
          <p:cNvGrpSpPr/>
          <p:nvPr/>
        </p:nvGrpSpPr>
        <p:grpSpPr>
          <a:xfrm>
            <a:off x="3333786" y="4416442"/>
            <a:ext cx="402369" cy="316376"/>
            <a:chOff x="1163250" y="1972063"/>
            <a:chExt cx="106800" cy="83975"/>
          </a:xfrm>
        </p:grpSpPr>
        <p:sp>
          <p:nvSpPr>
            <p:cNvPr id="928" name="Google Shape;928;p7"/>
            <p:cNvSpPr/>
            <p:nvPr/>
          </p:nvSpPr>
          <p:spPr>
            <a:xfrm>
              <a:off x="1251000" y="2007013"/>
              <a:ext cx="16725" cy="14325"/>
            </a:xfrm>
            <a:custGeom>
              <a:avLst/>
              <a:gdLst/>
              <a:ahLst/>
              <a:cxnLst/>
              <a:rect l="l" t="t" r="r" b="b"/>
              <a:pathLst>
                <a:path w="669" h="573" extrusionOk="0">
                  <a:moveTo>
                    <a:pt x="380" y="1"/>
                  </a:moveTo>
                  <a:cubicBezTo>
                    <a:pt x="310" y="1"/>
                    <a:pt x="238" y="27"/>
                    <a:pt x="180" y="84"/>
                  </a:cubicBezTo>
                  <a:cubicBezTo>
                    <a:pt x="0" y="264"/>
                    <a:pt x="129" y="572"/>
                    <a:pt x="383" y="572"/>
                  </a:cubicBezTo>
                  <a:cubicBezTo>
                    <a:pt x="540" y="572"/>
                    <a:pt x="665" y="444"/>
                    <a:pt x="669" y="286"/>
                  </a:cubicBezTo>
                  <a:cubicBezTo>
                    <a:pt x="669" y="114"/>
                    <a:pt x="527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1253400" y="2041788"/>
              <a:ext cx="16650" cy="14250"/>
            </a:xfrm>
            <a:custGeom>
              <a:avLst/>
              <a:gdLst/>
              <a:ahLst/>
              <a:cxnLst/>
              <a:rect l="l" t="t" r="r" b="b"/>
              <a:pathLst>
                <a:path w="666" h="570" extrusionOk="0">
                  <a:moveTo>
                    <a:pt x="287" y="1"/>
                  </a:moveTo>
                  <a:cubicBezTo>
                    <a:pt x="129" y="1"/>
                    <a:pt x="1" y="126"/>
                    <a:pt x="1" y="283"/>
                  </a:cubicBezTo>
                  <a:cubicBezTo>
                    <a:pt x="1" y="455"/>
                    <a:pt x="142" y="570"/>
                    <a:pt x="288" y="570"/>
                  </a:cubicBezTo>
                  <a:cubicBezTo>
                    <a:pt x="358" y="570"/>
                    <a:pt x="429" y="544"/>
                    <a:pt x="486" y="486"/>
                  </a:cubicBezTo>
                  <a:cubicBezTo>
                    <a:pt x="666" y="306"/>
                    <a:pt x="540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1253400" y="1972363"/>
              <a:ext cx="14325" cy="14425"/>
            </a:xfrm>
            <a:custGeom>
              <a:avLst/>
              <a:gdLst/>
              <a:ahLst/>
              <a:cxnLst/>
              <a:rect l="l" t="t" r="r" b="b"/>
              <a:pathLst>
                <a:path w="573" h="577" extrusionOk="0">
                  <a:moveTo>
                    <a:pt x="287" y="1"/>
                  </a:moveTo>
                  <a:cubicBezTo>
                    <a:pt x="129" y="1"/>
                    <a:pt x="1" y="126"/>
                    <a:pt x="1" y="284"/>
                  </a:cubicBezTo>
                  <a:lnTo>
                    <a:pt x="1" y="287"/>
                  </a:lnTo>
                  <a:lnTo>
                    <a:pt x="1" y="290"/>
                  </a:lnTo>
                  <a:cubicBezTo>
                    <a:pt x="1" y="448"/>
                    <a:pt x="129" y="576"/>
                    <a:pt x="287" y="576"/>
                  </a:cubicBezTo>
                  <a:cubicBezTo>
                    <a:pt x="444" y="576"/>
                    <a:pt x="573" y="448"/>
                    <a:pt x="573" y="290"/>
                  </a:cubicBezTo>
                  <a:lnTo>
                    <a:pt x="573" y="287"/>
                  </a:lnTo>
                  <a:lnTo>
                    <a:pt x="573" y="284"/>
                  </a:lnTo>
                  <a:cubicBezTo>
                    <a:pt x="569" y="126"/>
                    <a:pt x="444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1206075" y="2007013"/>
              <a:ext cx="16650" cy="14325"/>
            </a:xfrm>
            <a:custGeom>
              <a:avLst/>
              <a:gdLst/>
              <a:ahLst/>
              <a:cxnLst/>
              <a:rect l="l" t="t" r="r" b="b"/>
              <a:pathLst>
                <a:path w="666" h="573" extrusionOk="0">
                  <a:moveTo>
                    <a:pt x="379" y="1"/>
                  </a:moveTo>
                  <a:cubicBezTo>
                    <a:pt x="310" y="1"/>
                    <a:pt x="239" y="27"/>
                    <a:pt x="181" y="84"/>
                  </a:cubicBezTo>
                  <a:cubicBezTo>
                    <a:pt x="1" y="264"/>
                    <a:pt x="126" y="572"/>
                    <a:pt x="380" y="572"/>
                  </a:cubicBezTo>
                  <a:cubicBezTo>
                    <a:pt x="537" y="572"/>
                    <a:pt x="666" y="444"/>
                    <a:pt x="666" y="286"/>
                  </a:cubicBezTo>
                  <a:cubicBezTo>
                    <a:pt x="666" y="114"/>
                    <a:pt x="526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1206075" y="2041738"/>
              <a:ext cx="16650" cy="14300"/>
            </a:xfrm>
            <a:custGeom>
              <a:avLst/>
              <a:gdLst/>
              <a:ahLst/>
              <a:cxnLst/>
              <a:rect l="l" t="t" r="r" b="b"/>
              <a:pathLst>
                <a:path w="666" h="572" extrusionOk="0">
                  <a:moveTo>
                    <a:pt x="378" y="0"/>
                  </a:moveTo>
                  <a:cubicBezTo>
                    <a:pt x="308" y="0"/>
                    <a:pt x="238" y="26"/>
                    <a:pt x="181" y="83"/>
                  </a:cubicBezTo>
                  <a:cubicBezTo>
                    <a:pt x="1" y="263"/>
                    <a:pt x="126" y="571"/>
                    <a:pt x="380" y="571"/>
                  </a:cubicBezTo>
                  <a:cubicBezTo>
                    <a:pt x="537" y="571"/>
                    <a:pt x="666" y="443"/>
                    <a:pt x="666" y="285"/>
                  </a:cubicBezTo>
                  <a:cubicBezTo>
                    <a:pt x="666" y="113"/>
                    <a:pt x="524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1163250" y="2007063"/>
              <a:ext cx="14500" cy="14275"/>
            </a:xfrm>
            <a:custGeom>
              <a:avLst/>
              <a:gdLst/>
              <a:ahLst/>
              <a:cxnLst/>
              <a:rect l="l" t="t" r="r" b="b"/>
              <a:pathLst>
                <a:path w="580" h="571" extrusionOk="0">
                  <a:moveTo>
                    <a:pt x="285" y="1"/>
                  </a:moveTo>
                  <a:cubicBezTo>
                    <a:pt x="129" y="1"/>
                    <a:pt x="1" y="127"/>
                    <a:pt x="1" y="284"/>
                  </a:cubicBezTo>
                  <a:cubicBezTo>
                    <a:pt x="1" y="441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70"/>
                  </a:cubicBezTo>
                  <a:cubicBezTo>
                    <a:pt x="454" y="570"/>
                    <a:pt x="579" y="442"/>
                    <a:pt x="579" y="284"/>
                  </a:cubicBezTo>
                  <a:cubicBezTo>
                    <a:pt x="579" y="127"/>
                    <a:pt x="454" y="1"/>
                    <a:pt x="296" y="1"/>
                  </a:cubicBezTo>
                  <a:cubicBezTo>
                    <a:pt x="293" y="1"/>
                    <a:pt x="289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1163250" y="2041788"/>
              <a:ext cx="14500" cy="14250"/>
            </a:xfrm>
            <a:custGeom>
              <a:avLst/>
              <a:gdLst/>
              <a:ahLst/>
              <a:cxnLst/>
              <a:rect l="l" t="t" r="r" b="b"/>
              <a:pathLst>
                <a:path w="580" h="570" extrusionOk="0">
                  <a:moveTo>
                    <a:pt x="285" y="0"/>
                  </a:moveTo>
                  <a:cubicBezTo>
                    <a:pt x="129" y="0"/>
                    <a:pt x="1" y="127"/>
                    <a:pt x="1" y="283"/>
                  </a:cubicBezTo>
                  <a:cubicBezTo>
                    <a:pt x="1" y="440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69"/>
                  </a:cubicBezTo>
                  <a:cubicBezTo>
                    <a:pt x="454" y="569"/>
                    <a:pt x="579" y="441"/>
                    <a:pt x="579" y="283"/>
                  </a:cubicBezTo>
                  <a:cubicBezTo>
                    <a:pt x="579" y="126"/>
                    <a:pt x="454" y="1"/>
                    <a:pt x="296" y="1"/>
                  </a:cubicBezTo>
                  <a:cubicBezTo>
                    <a:pt x="293" y="0"/>
                    <a:pt x="289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1208325" y="1972063"/>
              <a:ext cx="14575" cy="14950"/>
            </a:xfrm>
            <a:custGeom>
              <a:avLst/>
              <a:gdLst/>
              <a:ahLst/>
              <a:cxnLst/>
              <a:rect l="l" t="t" r="r" b="b"/>
              <a:pathLst>
                <a:path w="583" h="598" extrusionOk="0">
                  <a:moveTo>
                    <a:pt x="290" y="0"/>
                  </a:moveTo>
                  <a:cubicBezTo>
                    <a:pt x="129" y="0"/>
                    <a:pt x="1" y="135"/>
                    <a:pt x="7" y="296"/>
                  </a:cubicBezTo>
                  <a:lnTo>
                    <a:pt x="7" y="302"/>
                  </a:lnTo>
                  <a:cubicBezTo>
                    <a:pt x="1" y="463"/>
                    <a:pt x="129" y="598"/>
                    <a:pt x="290" y="598"/>
                  </a:cubicBezTo>
                  <a:cubicBezTo>
                    <a:pt x="454" y="598"/>
                    <a:pt x="582" y="463"/>
                    <a:pt x="576" y="302"/>
                  </a:cubicBezTo>
                  <a:lnTo>
                    <a:pt x="576" y="299"/>
                  </a:lnTo>
                  <a:lnTo>
                    <a:pt x="576" y="296"/>
                  </a:lnTo>
                  <a:cubicBezTo>
                    <a:pt x="582" y="135"/>
                    <a:pt x="454" y="0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1163500" y="1972363"/>
              <a:ext cx="14250" cy="14425"/>
            </a:xfrm>
            <a:custGeom>
              <a:avLst/>
              <a:gdLst/>
              <a:ahLst/>
              <a:cxnLst/>
              <a:rect l="l" t="t" r="r" b="b"/>
              <a:pathLst>
                <a:path w="570" h="577" extrusionOk="0">
                  <a:moveTo>
                    <a:pt x="286" y="1"/>
                  </a:moveTo>
                  <a:cubicBezTo>
                    <a:pt x="129" y="1"/>
                    <a:pt x="0" y="126"/>
                    <a:pt x="0" y="284"/>
                  </a:cubicBezTo>
                  <a:lnTo>
                    <a:pt x="0" y="287"/>
                  </a:lnTo>
                  <a:lnTo>
                    <a:pt x="0" y="290"/>
                  </a:lnTo>
                  <a:cubicBezTo>
                    <a:pt x="0" y="448"/>
                    <a:pt x="129" y="576"/>
                    <a:pt x="286" y="576"/>
                  </a:cubicBezTo>
                  <a:cubicBezTo>
                    <a:pt x="444" y="576"/>
                    <a:pt x="569" y="448"/>
                    <a:pt x="569" y="290"/>
                  </a:cubicBezTo>
                  <a:lnTo>
                    <a:pt x="569" y="287"/>
                  </a:lnTo>
                  <a:lnTo>
                    <a:pt x="569" y="284"/>
                  </a:lnTo>
                  <a:cubicBezTo>
                    <a:pt x="569" y="126"/>
                    <a:pt x="444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7" name="Google Shape;937;p7"/>
          <p:cNvSpPr/>
          <p:nvPr/>
        </p:nvSpPr>
        <p:spPr>
          <a:xfrm>
            <a:off x="1423575" y="4494163"/>
            <a:ext cx="351394" cy="379120"/>
          </a:xfrm>
          <a:custGeom>
            <a:avLst/>
            <a:gdLst/>
            <a:ahLst/>
            <a:cxnLst/>
            <a:rect l="l" t="t" r="r" b="b"/>
            <a:pathLst>
              <a:path w="4195" h="4526" fill="none" extrusionOk="0">
                <a:moveTo>
                  <a:pt x="4195" y="4526"/>
                </a:moveTo>
                <a:lnTo>
                  <a:pt x="3430" y="1"/>
                </a:lnTo>
                <a:lnTo>
                  <a:pt x="1" y="265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7"/>
          <p:cNvSpPr/>
          <p:nvPr/>
        </p:nvSpPr>
        <p:spPr>
          <a:xfrm>
            <a:off x="8464324" y="2805905"/>
            <a:ext cx="450379" cy="450398"/>
          </a:xfrm>
          <a:custGeom>
            <a:avLst/>
            <a:gdLst/>
            <a:ahLst/>
            <a:cxnLst/>
            <a:rect l="l" t="t" r="r" b="b"/>
            <a:pathLst>
              <a:path w="3777" h="3777" extrusionOk="0">
                <a:moveTo>
                  <a:pt x="3777" y="2015"/>
                </a:moveTo>
                <a:lnTo>
                  <a:pt x="3449" y="816"/>
                </a:lnTo>
                <a:lnTo>
                  <a:pt x="2324" y="1125"/>
                </a:lnTo>
                <a:lnTo>
                  <a:pt x="2016" y="0"/>
                </a:lnTo>
                <a:lnTo>
                  <a:pt x="817" y="328"/>
                </a:lnTo>
                <a:lnTo>
                  <a:pt x="1125" y="1453"/>
                </a:lnTo>
                <a:lnTo>
                  <a:pt x="1" y="1761"/>
                </a:lnTo>
                <a:lnTo>
                  <a:pt x="328" y="2957"/>
                </a:lnTo>
                <a:lnTo>
                  <a:pt x="1453" y="2651"/>
                </a:lnTo>
                <a:lnTo>
                  <a:pt x="1762" y="3776"/>
                </a:lnTo>
                <a:lnTo>
                  <a:pt x="2957" y="3448"/>
                </a:lnTo>
                <a:lnTo>
                  <a:pt x="2652" y="23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73426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73426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3"/>
          <p:cNvSpPr txBox="1">
            <a:spLocks noGrp="1"/>
          </p:cNvSpPr>
          <p:nvPr>
            <p:ph type="title"/>
          </p:nvPr>
        </p:nvSpPr>
        <p:spPr>
          <a:xfrm>
            <a:off x="717425" y="451929"/>
            <a:ext cx="7709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rgbClr val="1919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13"/>
          <p:cNvSpPr txBox="1">
            <a:spLocks noGrp="1"/>
          </p:cNvSpPr>
          <p:nvPr>
            <p:ph type="subTitle" idx="1"/>
          </p:nvPr>
        </p:nvSpPr>
        <p:spPr>
          <a:xfrm>
            <a:off x="2279900" y="2099375"/>
            <a:ext cx="2106300" cy="7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3" name="Google Shape;1443;p13"/>
          <p:cNvSpPr txBox="1">
            <a:spLocks noGrp="1"/>
          </p:cNvSpPr>
          <p:nvPr>
            <p:ph type="title" idx="2"/>
          </p:nvPr>
        </p:nvSpPr>
        <p:spPr>
          <a:xfrm>
            <a:off x="2279887" y="1608800"/>
            <a:ext cx="20718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13"/>
          <p:cNvSpPr txBox="1">
            <a:spLocks noGrp="1"/>
          </p:cNvSpPr>
          <p:nvPr>
            <p:ph type="title" idx="3" hasCustomPrompt="1"/>
          </p:nvPr>
        </p:nvSpPr>
        <p:spPr>
          <a:xfrm>
            <a:off x="1413800" y="1608800"/>
            <a:ext cx="797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45" name="Google Shape;1445;p13"/>
          <p:cNvSpPr txBox="1">
            <a:spLocks noGrp="1"/>
          </p:cNvSpPr>
          <p:nvPr>
            <p:ph type="subTitle" idx="4"/>
          </p:nvPr>
        </p:nvSpPr>
        <p:spPr>
          <a:xfrm>
            <a:off x="5623900" y="2099375"/>
            <a:ext cx="2106300" cy="7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13"/>
          <p:cNvSpPr txBox="1">
            <a:spLocks noGrp="1"/>
          </p:cNvSpPr>
          <p:nvPr>
            <p:ph type="title" idx="5"/>
          </p:nvPr>
        </p:nvSpPr>
        <p:spPr>
          <a:xfrm>
            <a:off x="5623911" y="1608800"/>
            <a:ext cx="20718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7" name="Google Shape;1447;p13"/>
          <p:cNvSpPr txBox="1">
            <a:spLocks noGrp="1"/>
          </p:cNvSpPr>
          <p:nvPr>
            <p:ph type="title" idx="6" hasCustomPrompt="1"/>
          </p:nvPr>
        </p:nvSpPr>
        <p:spPr>
          <a:xfrm>
            <a:off x="4757800" y="1608800"/>
            <a:ext cx="797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48" name="Google Shape;1448;p13"/>
          <p:cNvSpPr txBox="1">
            <a:spLocks noGrp="1"/>
          </p:cNvSpPr>
          <p:nvPr>
            <p:ph type="subTitle" idx="7"/>
          </p:nvPr>
        </p:nvSpPr>
        <p:spPr>
          <a:xfrm>
            <a:off x="2279900" y="3619475"/>
            <a:ext cx="2106300" cy="7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13"/>
          <p:cNvSpPr txBox="1">
            <a:spLocks noGrp="1"/>
          </p:cNvSpPr>
          <p:nvPr>
            <p:ph type="title" idx="8"/>
          </p:nvPr>
        </p:nvSpPr>
        <p:spPr>
          <a:xfrm>
            <a:off x="2279887" y="3129575"/>
            <a:ext cx="20718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13"/>
          <p:cNvSpPr txBox="1">
            <a:spLocks noGrp="1"/>
          </p:cNvSpPr>
          <p:nvPr>
            <p:ph type="title" idx="9" hasCustomPrompt="1"/>
          </p:nvPr>
        </p:nvSpPr>
        <p:spPr>
          <a:xfrm>
            <a:off x="1413800" y="3129575"/>
            <a:ext cx="797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51" name="Google Shape;1451;p13"/>
          <p:cNvSpPr txBox="1">
            <a:spLocks noGrp="1"/>
          </p:cNvSpPr>
          <p:nvPr>
            <p:ph type="subTitle" idx="13"/>
          </p:nvPr>
        </p:nvSpPr>
        <p:spPr>
          <a:xfrm>
            <a:off x="5623900" y="3619475"/>
            <a:ext cx="2106300" cy="7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2" name="Google Shape;1452;p13"/>
          <p:cNvSpPr txBox="1">
            <a:spLocks noGrp="1"/>
          </p:cNvSpPr>
          <p:nvPr>
            <p:ph type="title" idx="14"/>
          </p:nvPr>
        </p:nvSpPr>
        <p:spPr>
          <a:xfrm>
            <a:off x="5623911" y="3129575"/>
            <a:ext cx="20718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3" name="Google Shape;1453;p13"/>
          <p:cNvSpPr txBox="1">
            <a:spLocks noGrp="1"/>
          </p:cNvSpPr>
          <p:nvPr>
            <p:ph type="title" idx="15" hasCustomPrompt="1"/>
          </p:nvPr>
        </p:nvSpPr>
        <p:spPr>
          <a:xfrm>
            <a:off x="4757802" y="3129575"/>
            <a:ext cx="797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grpSp>
        <p:nvGrpSpPr>
          <p:cNvPr id="1454" name="Google Shape;1454;p13"/>
          <p:cNvGrpSpPr/>
          <p:nvPr/>
        </p:nvGrpSpPr>
        <p:grpSpPr>
          <a:xfrm>
            <a:off x="6155025" y="-20750"/>
            <a:ext cx="3013778" cy="1791487"/>
            <a:chOff x="6155025" y="-20750"/>
            <a:chExt cx="3013778" cy="1791487"/>
          </a:xfrm>
        </p:grpSpPr>
        <p:grpSp>
          <p:nvGrpSpPr>
            <p:cNvPr id="1455" name="Google Shape;1455;p13"/>
            <p:cNvGrpSpPr/>
            <p:nvPr/>
          </p:nvGrpSpPr>
          <p:grpSpPr>
            <a:xfrm rot="7442972">
              <a:off x="7572265" y="483628"/>
              <a:ext cx="952352" cy="1100480"/>
              <a:chOff x="341650" y="1947263"/>
              <a:chExt cx="334000" cy="385950"/>
            </a:xfrm>
          </p:grpSpPr>
          <p:sp>
            <p:nvSpPr>
              <p:cNvPr id="1456" name="Google Shape;1456;p13"/>
              <p:cNvSpPr/>
              <p:nvPr/>
            </p:nvSpPr>
            <p:spPr>
              <a:xfrm>
                <a:off x="462150" y="1947263"/>
                <a:ext cx="213500" cy="1925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7702" extrusionOk="0">
                    <a:moveTo>
                      <a:pt x="820" y="0"/>
                    </a:moveTo>
                    <a:cubicBezTo>
                      <a:pt x="547" y="0"/>
                      <a:pt x="274" y="14"/>
                      <a:pt x="1" y="43"/>
                    </a:cubicBezTo>
                    <a:lnTo>
                      <a:pt x="8540" y="7701"/>
                    </a:lnTo>
                    <a:cubicBezTo>
                      <a:pt x="8536" y="7238"/>
                      <a:pt x="8495" y="6779"/>
                      <a:pt x="8411" y="6322"/>
                    </a:cubicBezTo>
                    <a:lnTo>
                      <a:pt x="1386" y="20"/>
                    </a:lnTo>
                    <a:cubicBezTo>
                      <a:pt x="1198" y="7"/>
                      <a:pt x="1009" y="0"/>
                      <a:pt x="8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13"/>
              <p:cNvSpPr/>
              <p:nvPr/>
            </p:nvSpPr>
            <p:spPr>
              <a:xfrm>
                <a:off x="527000" y="1952413"/>
                <a:ext cx="1376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4937" extrusionOk="0">
                    <a:moveTo>
                      <a:pt x="0" y="1"/>
                    </a:moveTo>
                    <a:lnTo>
                      <a:pt x="5505" y="4937"/>
                    </a:lnTo>
                    <a:cubicBezTo>
                      <a:pt x="5075" y="3719"/>
                      <a:pt x="4342" y="2629"/>
                      <a:pt x="3381" y="1768"/>
                    </a:cubicBezTo>
                    <a:cubicBezTo>
                      <a:pt x="2420" y="904"/>
                      <a:pt x="1257" y="2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13"/>
              <p:cNvSpPr/>
              <p:nvPr/>
            </p:nvSpPr>
            <p:spPr>
              <a:xfrm>
                <a:off x="385100" y="2125713"/>
                <a:ext cx="204100" cy="18780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7512" extrusionOk="0">
                    <a:moveTo>
                      <a:pt x="341" y="1"/>
                    </a:moveTo>
                    <a:lnTo>
                      <a:pt x="1" y="958"/>
                    </a:lnTo>
                    <a:lnTo>
                      <a:pt x="7306" y="7511"/>
                    </a:lnTo>
                    <a:cubicBezTo>
                      <a:pt x="7601" y="7366"/>
                      <a:pt x="7890" y="7199"/>
                      <a:pt x="8164" y="701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13"/>
              <p:cNvSpPr/>
              <p:nvPr/>
            </p:nvSpPr>
            <p:spPr>
              <a:xfrm>
                <a:off x="399725" y="2084738"/>
                <a:ext cx="220900" cy="206350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8254" extrusionOk="0">
                    <a:moveTo>
                      <a:pt x="341" y="1"/>
                    </a:moveTo>
                    <a:lnTo>
                      <a:pt x="1" y="958"/>
                    </a:lnTo>
                    <a:lnTo>
                      <a:pt x="8131" y="8253"/>
                    </a:lnTo>
                    <a:cubicBezTo>
                      <a:pt x="8379" y="8057"/>
                      <a:pt x="8613" y="7845"/>
                      <a:pt x="8835" y="7617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13"/>
              <p:cNvSpPr/>
              <p:nvPr/>
            </p:nvSpPr>
            <p:spPr>
              <a:xfrm>
                <a:off x="414275" y="2043688"/>
                <a:ext cx="231400" cy="219050"/>
              </a:xfrm>
              <a:custGeom>
                <a:avLst/>
                <a:gdLst/>
                <a:ahLst/>
                <a:cxnLst/>
                <a:rect l="l" t="t" r="r" b="b"/>
                <a:pathLst>
                  <a:path w="9256" h="8762" extrusionOk="0">
                    <a:moveTo>
                      <a:pt x="344" y="0"/>
                    </a:moveTo>
                    <a:lnTo>
                      <a:pt x="0" y="958"/>
                    </a:lnTo>
                    <a:lnTo>
                      <a:pt x="8700" y="8761"/>
                    </a:lnTo>
                    <a:cubicBezTo>
                      <a:pt x="8899" y="8517"/>
                      <a:pt x="9086" y="8263"/>
                      <a:pt x="9256" y="7996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13"/>
              <p:cNvSpPr/>
              <p:nvPr/>
            </p:nvSpPr>
            <p:spPr>
              <a:xfrm>
                <a:off x="370575" y="2166688"/>
                <a:ext cx="1802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6480" extrusionOk="0">
                    <a:moveTo>
                      <a:pt x="341" y="1"/>
                    </a:moveTo>
                    <a:lnTo>
                      <a:pt x="0" y="962"/>
                    </a:lnTo>
                    <a:lnTo>
                      <a:pt x="6148" y="6479"/>
                    </a:lnTo>
                    <a:cubicBezTo>
                      <a:pt x="6508" y="6399"/>
                      <a:pt x="6865" y="6293"/>
                      <a:pt x="7208" y="6165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13"/>
              <p:cNvSpPr/>
              <p:nvPr/>
            </p:nvSpPr>
            <p:spPr>
              <a:xfrm>
                <a:off x="443425" y="1961663"/>
                <a:ext cx="231100" cy="226825"/>
              </a:xfrm>
              <a:custGeom>
                <a:avLst/>
                <a:gdLst/>
                <a:ahLst/>
                <a:cxnLst/>
                <a:rect l="l" t="t" r="r" b="b"/>
                <a:pathLst>
                  <a:path w="9244" h="9073" extrusionOk="0">
                    <a:moveTo>
                      <a:pt x="342" y="0"/>
                    </a:moveTo>
                    <a:lnTo>
                      <a:pt x="1" y="958"/>
                    </a:lnTo>
                    <a:lnTo>
                      <a:pt x="9044" y="9073"/>
                    </a:lnTo>
                    <a:cubicBezTo>
                      <a:pt x="9138" y="8713"/>
                      <a:pt x="9202" y="8349"/>
                      <a:pt x="9244" y="7983"/>
                    </a:cubicBezTo>
                    <a:lnTo>
                      <a:pt x="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13"/>
              <p:cNvSpPr/>
              <p:nvPr/>
            </p:nvSpPr>
            <p:spPr>
              <a:xfrm>
                <a:off x="428900" y="2002638"/>
                <a:ext cx="235275" cy="226100"/>
              </a:xfrm>
              <a:custGeom>
                <a:avLst/>
                <a:gdLst/>
                <a:ahLst/>
                <a:cxnLst/>
                <a:rect l="l" t="t" r="r" b="b"/>
                <a:pathLst>
                  <a:path w="9411" h="9044" extrusionOk="0">
                    <a:moveTo>
                      <a:pt x="341" y="0"/>
                    </a:moveTo>
                    <a:lnTo>
                      <a:pt x="0" y="961"/>
                    </a:lnTo>
                    <a:lnTo>
                      <a:pt x="9012" y="9044"/>
                    </a:lnTo>
                    <a:cubicBezTo>
                      <a:pt x="9163" y="8751"/>
                      <a:pt x="9294" y="8446"/>
                      <a:pt x="9410" y="8137"/>
                    </a:cubicBez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13"/>
              <p:cNvSpPr/>
              <p:nvPr/>
            </p:nvSpPr>
            <p:spPr>
              <a:xfrm>
                <a:off x="356025" y="2207738"/>
                <a:ext cx="1471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885" h="5019" extrusionOk="0">
                    <a:moveTo>
                      <a:pt x="341" y="1"/>
                    </a:moveTo>
                    <a:lnTo>
                      <a:pt x="0" y="959"/>
                    </a:lnTo>
                    <a:lnTo>
                      <a:pt x="4500" y="4998"/>
                    </a:lnTo>
                    <a:cubicBezTo>
                      <a:pt x="4689" y="5011"/>
                      <a:pt x="4879" y="5018"/>
                      <a:pt x="5068" y="5018"/>
                    </a:cubicBezTo>
                    <a:cubicBezTo>
                      <a:pt x="5341" y="5018"/>
                      <a:pt x="5613" y="5004"/>
                      <a:pt x="5885" y="4976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13"/>
              <p:cNvSpPr/>
              <p:nvPr/>
            </p:nvSpPr>
            <p:spPr>
              <a:xfrm>
                <a:off x="341650" y="2248713"/>
                <a:ext cx="96675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3173" extrusionOk="0">
                    <a:moveTo>
                      <a:pt x="331" y="1"/>
                    </a:moveTo>
                    <a:lnTo>
                      <a:pt x="0" y="926"/>
                    </a:lnTo>
                    <a:cubicBezTo>
                      <a:pt x="154" y="1094"/>
                      <a:pt x="315" y="1251"/>
                      <a:pt x="485" y="1405"/>
                    </a:cubicBezTo>
                    <a:cubicBezTo>
                      <a:pt x="1446" y="2270"/>
                      <a:pt x="2610" y="2877"/>
                      <a:pt x="3866" y="3173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13"/>
            <p:cNvSpPr/>
            <p:nvPr/>
          </p:nvSpPr>
          <p:spPr>
            <a:xfrm>
              <a:off x="6155025" y="-20750"/>
              <a:ext cx="3013778" cy="1791487"/>
            </a:xfrm>
            <a:custGeom>
              <a:avLst/>
              <a:gdLst/>
              <a:ahLst/>
              <a:cxnLst/>
              <a:rect l="l" t="t" r="r" b="b"/>
              <a:pathLst>
                <a:path w="35098" h="20864" extrusionOk="0">
                  <a:moveTo>
                    <a:pt x="35050" y="84"/>
                  </a:moveTo>
                  <a:lnTo>
                    <a:pt x="35098" y="20864"/>
                  </a:lnTo>
                  <a:cubicBezTo>
                    <a:pt x="32167" y="20542"/>
                    <a:pt x="26549" y="18807"/>
                    <a:pt x="22789" y="10660"/>
                  </a:cubicBezTo>
                  <a:cubicBezTo>
                    <a:pt x="17872" y="0"/>
                    <a:pt x="5416" y="7340"/>
                    <a:pt x="0" y="1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7" name="Google Shape;1467;p13"/>
          <p:cNvGrpSpPr/>
          <p:nvPr/>
        </p:nvGrpSpPr>
        <p:grpSpPr>
          <a:xfrm>
            <a:off x="-17800" y="2459810"/>
            <a:ext cx="1951047" cy="2708212"/>
            <a:chOff x="-10" y="2274548"/>
            <a:chExt cx="2071835" cy="2875876"/>
          </a:xfrm>
        </p:grpSpPr>
        <p:sp>
          <p:nvSpPr>
            <p:cNvPr id="1468" name="Google Shape;1468;p13"/>
            <p:cNvSpPr/>
            <p:nvPr/>
          </p:nvSpPr>
          <p:spPr>
            <a:xfrm flipH="1">
              <a:off x="-10" y="2274548"/>
              <a:ext cx="2071835" cy="2868752"/>
            </a:xfrm>
            <a:custGeom>
              <a:avLst/>
              <a:gdLst/>
              <a:ahLst/>
              <a:cxnLst/>
              <a:rect l="l" t="t" r="r" b="b"/>
              <a:pathLst>
                <a:path w="30670" h="42467" extrusionOk="0">
                  <a:moveTo>
                    <a:pt x="30492" y="42467"/>
                  </a:moveTo>
                  <a:lnTo>
                    <a:pt x="0" y="42467"/>
                  </a:lnTo>
                  <a:cubicBezTo>
                    <a:pt x="482" y="38922"/>
                    <a:pt x="3047" y="32119"/>
                    <a:pt x="15012" y="27587"/>
                  </a:cubicBezTo>
                  <a:cubicBezTo>
                    <a:pt x="30669" y="21658"/>
                    <a:pt x="19945" y="6541"/>
                    <a:pt x="30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 flipH="1">
              <a:off x="11970" y="2516379"/>
              <a:ext cx="1370640" cy="2626914"/>
            </a:xfrm>
            <a:custGeom>
              <a:avLst/>
              <a:gdLst/>
              <a:ahLst/>
              <a:cxnLst/>
              <a:rect l="l" t="t" r="r" b="b"/>
              <a:pathLst>
                <a:path w="20290" h="38887" extrusionOk="0">
                  <a:moveTo>
                    <a:pt x="20289" y="38887"/>
                  </a:moveTo>
                  <a:lnTo>
                    <a:pt x="1" y="38887"/>
                  </a:lnTo>
                  <a:cubicBezTo>
                    <a:pt x="11272" y="34905"/>
                    <a:pt x="8897" y="23307"/>
                    <a:pt x="12461" y="11651"/>
                  </a:cubicBezTo>
                  <a:cubicBezTo>
                    <a:pt x="14411" y="5278"/>
                    <a:pt x="17413" y="1839"/>
                    <a:pt x="20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 flipH="1">
              <a:off x="5079" y="4209890"/>
              <a:ext cx="714300" cy="940533"/>
            </a:xfrm>
            <a:custGeom>
              <a:avLst/>
              <a:gdLst/>
              <a:ahLst/>
              <a:cxnLst/>
              <a:rect l="l" t="t" r="r" b="b"/>
              <a:pathLst>
                <a:path w="10574" h="13923" extrusionOk="0">
                  <a:moveTo>
                    <a:pt x="0" y="13922"/>
                  </a:moveTo>
                  <a:cubicBezTo>
                    <a:pt x="848" y="9545"/>
                    <a:pt x="3436" y="666"/>
                    <a:pt x="10573" y="0"/>
                  </a:cubicBezTo>
                  <a:lnTo>
                    <a:pt x="10573" y="139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1" name="Google Shape;1471;p13"/>
          <p:cNvSpPr/>
          <p:nvPr/>
        </p:nvSpPr>
        <p:spPr>
          <a:xfrm flipH="1">
            <a:off x="6413978" y="3560645"/>
            <a:ext cx="2750822" cy="1605593"/>
          </a:xfrm>
          <a:custGeom>
            <a:avLst/>
            <a:gdLst/>
            <a:ahLst/>
            <a:cxnLst/>
            <a:rect l="l" t="t" r="r" b="b"/>
            <a:pathLst>
              <a:path w="33402" h="19496" extrusionOk="0">
                <a:moveTo>
                  <a:pt x="1" y="19495"/>
                </a:moveTo>
                <a:lnTo>
                  <a:pt x="1" y="1"/>
                </a:lnTo>
                <a:cubicBezTo>
                  <a:pt x="2453" y="16275"/>
                  <a:pt x="13103" y="11972"/>
                  <a:pt x="24345" y="14623"/>
                </a:cubicBezTo>
                <a:cubicBezTo>
                  <a:pt x="28806" y="15677"/>
                  <a:pt x="31624" y="17522"/>
                  <a:pt x="33401" y="1949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13"/>
          <p:cNvSpPr/>
          <p:nvPr/>
        </p:nvSpPr>
        <p:spPr>
          <a:xfrm>
            <a:off x="528894" y="1608806"/>
            <a:ext cx="190482" cy="190398"/>
          </a:xfrm>
          <a:custGeom>
            <a:avLst/>
            <a:gdLst/>
            <a:ahLst/>
            <a:cxnLst/>
            <a:rect l="l" t="t" r="r" b="b"/>
            <a:pathLst>
              <a:path w="2274" h="2273" fill="none" extrusionOk="0">
                <a:moveTo>
                  <a:pt x="2273" y="971"/>
                </a:moveTo>
                <a:cubicBezTo>
                  <a:pt x="2273" y="1839"/>
                  <a:pt x="1225" y="2273"/>
                  <a:pt x="612" y="1659"/>
                </a:cubicBezTo>
                <a:cubicBezTo>
                  <a:pt x="1" y="1048"/>
                  <a:pt x="435" y="1"/>
                  <a:pt x="1299" y="1"/>
                </a:cubicBezTo>
                <a:cubicBezTo>
                  <a:pt x="1836" y="1"/>
                  <a:pt x="2273" y="435"/>
                  <a:pt x="2273" y="97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3" name="Google Shape;1473;p13"/>
          <p:cNvGrpSpPr/>
          <p:nvPr/>
        </p:nvGrpSpPr>
        <p:grpSpPr>
          <a:xfrm>
            <a:off x="826263" y="2663671"/>
            <a:ext cx="281055" cy="346846"/>
            <a:chOff x="368125" y="2950571"/>
            <a:chExt cx="281055" cy="346846"/>
          </a:xfrm>
        </p:grpSpPr>
        <p:sp>
          <p:nvSpPr>
            <p:cNvPr id="1474" name="Google Shape;1474;p13"/>
            <p:cNvSpPr/>
            <p:nvPr/>
          </p:nvSpPr>
          <p:spPr>
            <a:xfrm>
              <a:off x="368125" y="2950571"/>
              <a:ext cx="281055" cy="346846"/>
            </a:xfrm>
            <a:custGeom>
              <a:avLst/>
              <a:gdLst/>
              <a:ahLst/>
              <a:cxnLst/>
              <a:rect l="l" t="t" r="r" b="b"/>
              <a:pathLst>
                <a:path w="5108" h="6304" extrusionOk="0">
                  <a:moveTo>
                    <a:pt x="2440" y="2180"/>
                  </a:moveTo>
                  <a:lnTo>
                    <a:pt x="868" y="1"/>
                  </a:lnTo>
                  <a:lnTo>
                    <a:pt x="1" y="6303"/>
                  </a:lnTo>
                  <a:lnTo>
                    <a:pt x="5107" y="25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368125" y="2950571"/>
              <a:ext cx="134255" cy="346846"/>
            </a:xfrm>
            <a:custGeom>
              <a:avLst/>
              <a:gdLst/>
              <a:ahLst/>
              <a:cxnLst/>
              <a:rect l="l" t="t" r="r" b="b"/>
              <a:pathLst>
                <a:path w="2440" h="6304" extrusionOk="0">
                  <a:moveTo>
                    <a:pt x="868" y="1"/>
                  </a:moveTo>
                  <a:lnTo>
                    <a:pt x="1" y="6303"/>
                  </a:lnTo>
                  <a:lnTo>
                    <a:pt x="1" y="6303"/>
                  </a:lnTo>
                  <a:lnTo>
                    <a:pt x="2440" y="2180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13"/>
          <p:cNvGrpSpPr/>
          <p:nvPr/>
        </p:nvGrpSpPr>
        <p:grpSpPr>
          <a:xfrm>
            <a:off x="2379381" y="4462213"/>
            <a:ext cx="402369" cy="316376"/>
            <a:chOff x="1163250" y="1972063"/>
            <a:chExt cx="106800" cy="83975"/>
          </a:xfrm>
        </p:grpSpPr>
        <p:sp>
          <p:nvSpPr>
            <p:cNvPr id="1477" name="Google Shape;1477;p13"/>
            <p:cNvSpPr/>
            <p:nvPr/>
          </p:nvSpPr>
          <p:spPr>
            <a:xfrm>
              <a:off x="1251000" y="2007013"/>
              <a:ext cx="16725" cy="14325"/>
            </a:xfrm>
            <a:custGeom>
              <a:avLst/>
              <a:gdLst/>
              <a:ahLst/>
              <a:cxnLst/>
              <a:rect l="l" t="t" r="r" b="b"/>
              <a:pathLst>
                <a:path w="669" h="573" extrusionOk="0">
                  <a:moveTo>
                    <a:pt x="380" y="1"/>
                  </a:moveTo>
                  <a:cubicBezTo>
                    <a:pt x="310" y="1"/>
                    <a:pt x="238" y="27"/>
                    <a:pt x="180" y="84"/>
                  </a:cubicBezTo>
                  <a:cubicBezTo>
                    <a:pt x="0" y="264"/>
                    <a:pt x="129" y="572"/>
                    <a:pt x="383" y="572"/>
                  </a:cubicBezTo>
                  <a:cubicBezTo>
                    <a:pt x="540" y="572"/>
                    <a:pt x="665" y="444"/>
                    <a:pt x="669" y="286"/>
                  </a:cubicBezTo>
                  <a:cubicBezTo>
                    <a:pt x="669" y="114"/>
                    <a:pt x="527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1253400" y="2041788"/>
              <a:ext cx="16650" cy="14250"/>
            </a:xfrm>
            <a:custGeom>
              <a:avLst/>
              <a:gdLst/>
              <a:ahLst/>
              <a:cxnLst/>
              <a:rect l="l" t="t" r="r" b="b"/>
              <a:pathLst>
                <a:path w="666" h="570" extrusionOk="0">
                  <a:moveTo>
                    <a:pt x="287" y="1"/>
                  </a:moveTo>
                  <a:cubicBezTo>
                    <a:pt x="129" y="1"/>
                    <a:pt x="1" y="126"/>
                    <a:pt x="1" y="283"/>
                  </a:cubicBezTo>
                  <a:cubicBezTo>
                    <a:pt x="1" y="455"/>
                    <a:pt x="142" y="570"/>
                    <a:pt x="288" y="570"/>
                  </a:cubicBezTo>
                  <a:cubicBezTo>
                    <a:pt x="358" y="570"/>
                    <a:pt x="429" y="544"/>
                    <a:pt x="486" y="486"/>
                  </a:cubicBezTo>
                  <a:cubicBezTo>
                    <a:pt x="666" y="306"/>
                    <a:pt x="540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1253400" y="1972363"/>
              <a:ext cx="14325" cy="14425"/>
            </a:xfrm>
            <a:custGeom>
              <a:avLst/>
              <a:gdLst/>
              <a:ahLst/>
              <a:cxnLst/>
              <a:rect l="l" t="t" r="r" b="b"/>
              <a:pathLst>
                <a:path w="573" h="577" extrusionOk="0">
                  <a:moveTo>
                    <a:pt x="287" y="1"/>
                  </a:moveTo>
                  <a:cubicBezTo>
                    <a:pt x="129" y="1"/>
                    <a:pt x="1" y="126"/>
                    <a:pt x="1" y="284"/>
                  </a:cubicBezTo>
                  <a:lnTo>
                    <a:pt x="1" y="287"/>
                  </a:lnTo>
                  <a:lnTo>
                    <a:pt x="1" y="290"/>
                  </a:lnTo>
                  <a:cubicBezTo>
                    <a:pt x="1" y="448"/>
                    <a:pt x="129" y="576"/>
                    <a:pt x="287" y="576"/>
                  </a:cubicBezTo>
                  <a:cubicBezTo>
                    <a:pt x="444" y="576"/>
                    <a:pt x="573" y="448"/>
                    <a:pt x="573" y="290"/>
                  </a:cubicBezTo>
                  <a:lnTo>
                    <a:pt x="573" y="287"/>
                  </a:lnTo>
                  <a:lnTo>
                    <a:pt x="573" y="284"/>
                  </a:lnTo>
                  <a:cubicBezTo>
                    <a:pt x="569" y="126"/>
                    <a:pt x="444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1206075" y="2007013"/>
              <a:ext cx="16650" cy="14325"/>
            </a:xfrm>
            <a:custGeom>
              <a:avLst/>
              <a:gdLst/>
              <a:ahLst/>
              <a:cxnLst/>
              <a:rect l="l" t="t" r="r" b="b"/>
              <a:pathLst>
                <a:path w="666" h="573" extrusionOk="0">
                  <a:moveTo>
                    <a:pt x="379" y="1"/>
                  </a:moveTo>
                  <a:cubicBezTo>
                    <a:pt x="310" y="1"/>
                    <a:pt x="239" y="27"/>
                    <a:pt x="181" y="84"/>
                  </a:cubicBezTo>
                  <a:cubicBezTo>
                    <a:pt x="1" y="264"/>
                    <a:pt x="126" y="572"/>
                    <a:pt x="380" y="572"/>
                  </a:cubicBezTo>
                  <a:cubicBezTo>
                    <a:pt x="537" y="572"/>
                    <a:pt x="666" y="444"/>
                    <a:pt x="666" y="286"/>
                  </a:cubicBezTo>
                  <a:cubicBezTo>
                    <a:pt x="666" y="114"/>
                    <a:pt x="526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1206075" y="2041738"/>
              <a:ext cx="16650" cy="14300"/>
            </a:xfrm>
            <a:custGeom>
              <a:avLst/>
              <a:gdLst/>
              <a:ahLst/>
              <a:cxnLst/>
              <a:rect l="l" t="t" r="r" b="b"/>
              <a:pathLst>
                <a:path w="666" h="572" extrusionOk="0">
                  <a:moveTo>
                    <a:pt x="378" y="0"/>
                  </a:moveTo>
                  <a:cubicBezTo>
                    <a:pt x="308" y="0"/>
                    <a:pt x="238" y="26"/>
                    <a:pt x="181" y="83"/>
                  </a:cubicBezTo>
                  <a:cubicBezTo>
                    <a:pt x="1" y="263"/>
                    <a:pt x="126" y="571"/>
                    <a:pt x="380" y="571"/>
                  </a:cubicBezTo>
                  <a:cubicBezTo>
                    <a:pt x="537" y="571"/>
                    <a:pt x="666" y="443"/>
                    <a:pt x="666" y="285"/>
                  </a:cubicBezTo>
                  <a:cubicBezTo>
                    <a:pt x="666" y="113"/>
                    <a:pt x="524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1163250" y="2007063"/>
              <a:ext cx="14500" cy="14275"/>
            </a:xfrm>
            <a:custGeom>
              <a:avLst/>
              <a:gdLst/>
              <a:ahLst/>
              <a:cxnLst/>
              <a:rect l="l" t="t" r="r" b="b"/>
              <a:pathLst>
                <a:path w="580" h="571" extrusionOk="0">
                  <a:moveTo>
                    <a:pt x="285" y="1"/>
                  </a:moveTo>
                  <a:cubicBezTo>
                    <a:pt x="129" y="1"/>
                    <a:pt x="1" y="127"/>
                    <a:pt x="1" y="284"/>
                  </a:cubicBezTo>
                  <a:cubicBezTo>
                    <a:pt x="1" y="441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70"/>
                  </a:cubicBezTo>
                  <a:cubicBezTo>
                    <a:pt x="454" y="570"/>
                    <a:pt x="579" y="442"/>
                    <a:pt x="579" y="284"/>
                  </a:cubicBezTo>
                  <a:cubicBezTo>
                    <a:pt x="579" y="127"/>
                    <a:pt x="454" y="1"/>
                    <a:pt x="296" y="1"/>
                  </a:cubicBezTo>
                  <a:cubicBezTo>
                    <a:pt x="293" y="1"/>
                    <a:pt x="289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1163250" y="2041788"/>
              <a:ext cx="14500" cy="14250"/>
            </a:xfrm>
            <a:custGeom>
              <a:avLst/>
              <a:gdLst/>
              <a:ahLst/>
              <a:cxnLst/>
              <a:rect l="l" t="t" r="r" b="b"/>
              <a:pathLst>
                <a:path w="580" h="570" extrusionOk="0">
                  <a:moveTo>
                    <a:pt x="285" y="0"/>
                  </a:moveTo>
                  <a:cubicBezTo>
                    <a:pt x="129" y="0"/>
                    <a:pt x="1" y="127"/>
                    <a:pt x="1" y="283"/>
                  </a:cubicBezTo>
                  <a:cubicBezTo>
                    <a:pt x="1" y="440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69"/>
                  </a:cubicBezTo>
                  <a:cubicBezTo>
                    <a:pt x="454" y="569"/>
                    <a:pt x="579" y="441"/>
                    <a:pt x="579" y="283"/>
                  </a:cubicBezTo>
                  <a:cubicBezTo>
                    <a:pt x="579" y="126"/>
                    <a:pt x="454" y="1"/>
                    <a:pt x="296" y="1"/>
                  </a:cubicBezTo>
                  <a:cubicBezTo>
                    <a:pt x="293" y="0"/>
                    <a:pt x="289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1208325" y="1972063"/>
              <a:ext cx="14575" cy="14950"/>
            </a:xfrm>
            <a:custGeom>
              <a:avLst/>
              <a:gdLst/>
              <a:ahLst/>
              <a:cxnLst/>
              <a:rect l="l" t="t" r="r" b="b"/>
              <a:pathLst>
                <a:path w="583" h="598" extrusionOk="0">
                  <a:moveTo>
                    <a:pt x="290" y="0"/>
                  </a:moveTo>
                  <a:cubicBezTo>
                    <a:pt x="129" y="0"/>
                    <a:pt x="1" y="135"/>
                    <a:pt x="7" y="296"/>
                  </a:cubicBezTo>
                  <a:lnTo>
                    <a:pt x="7" y="302"/>
                  </a:lnTo>
                  <a:cubicBezTo>
                    <a:pt x="1" y="463"/>
                    <a:pt x="129" y="598"/>
                    <a:pt x="290" y="598"/>
                  </a:cubicBezTo>
                  <a:cubicBezTo>
                    <a:pt x="454" y="598"/>
                    <a:pt x="582" y="463"/>
                    <a:pt x="576" y="302"/>
                  </a:cubicBezTo>
                  <a:lnTo>
                    <a:pt x="576" y="299"/>
                  </a:lnTo>
                  <a:lnTo>
                    <a:pt x="576" y="296"/>
                  </a:lnTo>
                  <a:cubicBezTo>
                    <a:pt x="582" y="135"/>
                    <a:pt x="454" y="0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1163500" y="1972363"/>
              <a:ext cx="14250" cy="14425"/>
            </a:xfrm>
            <a:custGeom>
              <a:avLst/>
              <a:gdLst/>
              <a:ahLst/>
              <a:cxnLst/>
              <a:rect l="l" t="t" r="r" b="b"/>
              <a:pathLst>
                <a:path w="570" h="577" extrusionOk="0">
                  <a:moveTo>
                    <a:pt x="286" y="1"/>
                  </a:moveTo>
                  <a:cubicBezTo>
                    <a:pt x="129" y="1"/>
                    <a:pt x="0" y="126"/>
                    <a:pt x="0" y="284"/>
                  </a:cubicBezTo>
                  <a:lnTo>
                    <a:pt x="0" y="287"/>
                  </a:lnTo>
                  <a:lnTo>
                    <a:pt x="0" y="290"/>
                  </a:lnTo>
                  <a:cubicBezTo>
                    <a:pt x="0" y="448"/>
                    <a:pt x="129" y="576"/>
                    <a:pt x="286" y="576"/>
                  </a:cubicBezTo>
                  <a:cubicBezTo>
                    <a:pt x="444" y="576"/>
                    <a:pt x="569" y="448"/>
                    <a:pt x="569" y="290"/>
                  </a:cubicBezTo>
                  <a:lnTo>
                    <a:pt x="569" y="287"/>
                  </a:lnTo>
                  <a:lnTo>
                    <a:pt x="569" y="284"/>
                  </a:lnTo>
                  <a:cubicBezTo>
                    <a:pt x="569" y="126"/>
                    <a:pt x="444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6" name="Google Shape;1486;p13"/>
          <p:cNvSpPr/>
          <p:nvPr/>
        </p:nvSpPr>
        <p:spPr>
          <a:xfrm>
            <a:off x="4726275" y="4379201"/>
            <a:ext cx="351373" cy="351770"/>
          </a:xfrm>
          <a:custGeom>
            <a:avLst/>
            <a:gdLst/>
            <a:ahLst/>
            <a:cxnLst/>
            <a:rect l="l" t="t" r="r" b="b"/>
            <a:pathLst>
              <a:path w="2701" h="2704" fill="none" extrusionOk="0">
                <a:moveTo>
                  <a:pt x="2035" y="2665"/>
                </a:moveTo>
                <a:lnTo>
                  <a:pt x="2700" y="1958"/>
                </a:lnTo>
                <a:lnTo>
                  <a:pt x="2035" y="1331"/>
                </a:lnTo>
                <a:lnTo>
                  <a:pt x="2662" y="666"/>
                </a:lnTo>
                <a:lnTo>
                  <a:pt x="1955" y="0"/>
                </a:lnTo>
                <a:lnTo>
                  <a:pt x="1328" y="669"/>
                </a:lnTo>
                <a:lnTo>
                  <a:pt x="663" y="42"/>
                </a:lnTo>
                <a:lnTo>
                  <a:pt x="1" y="749"/>
                </a:lnTo>
                <a:lnTo>
                  <a:pt x="666" y="1373"/>
                </a:lnTo>
                <a:lnTo>
                  <a:pt x="39" y="2038"/>
                </a:lnTo>
                <a:lnTo>
                  <a:pt x="746" y="2703"/>
                </a:lnTo>
                <a:lnTo>
                  <a:pt x="1370" y="2038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13"/>
          <p:cNvSpPr/>
          <p:nvPr/>
        </p:nvSpPr>
        <p:spPr>
          <a:xfrm>
            <a:off x="8213588" y="2527076"/>
            <a:ext cx="351394" cy="379120"/>
          </a:xfrm>
          <a:custGeom>
            <a:avLst/>
            <a:gdLst/>
            <a:ahLst/>
            <a:cxnLst/>
            <a:rect l="l" t="t" r="r" b="b"/>
            <a:pathLst>
              <a:path w="4195" h="4526" fill="none" extrusionOk="0">
                <a:moveTo>
                  <a:pt x="4195" y="4526"/>
                </a:moveTo>
                <a:lnTo>
                  <a:pt x="3430" y="1"/>
                </a:lnTo>
                <a:lnTo>
                  <a:pt x="1" y="265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投影片編號版面配置區 1"/>
          <p:cNvSpPr>
            <a:spLocks noGrp="1"/>
          </p:cNvSpPr>
          <p:nvPr>
            <p:ph type="sldNum" sz="quarter" idx="16"/>
          </p:nvPr>
        </p:nvSpPr>
        <p:spPr>
          <a:xfrm>
            <a:off x="673426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_1">
    <p:spTree>
      <p:nvGrpSpPr>
        <p:cNvPr id="1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Google Shape;4219;p29"/>
          <p:cNvSpPr txBox="1">
            <a:spLocks noGrp="1"/>
          </p:cNvSpPr>
          <p:nvPr>
            <p:ph type="subTitle" idx="1"/>
          </p:nvPr>
        </p:nvSpPr>
        <p:spPr>
          <a:xfrm>
            <a:off x="717425" y="2713625"/>
            <a:ext cx="36039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0" name="Google Shape;4220;p29"/>
          <p:cNvSpPr txBox="1">
            <a:spLocks noGrp="1"/>
          </p:cNvSpPr>
          <p:nvPr>
            <p:ph type="title"/>
          </p:nvPr>
        </p:nvSpPr>
        <p:spPr>
          <a:xfrm>
            <a:off x="717425" y="1801775"/>
            <a:ext cx="33591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221" name="Google Shape;4221;p29"/>
          <p:cNvGrpSpPr/>
          <p:nvPr/>
        </p:nvGrpSpPr>
        <p:grpSpPr>
          <a:xfrm>
            <a:off x="-19194" y="-29871"/>
            <a:ext cx="1915602" cy="1690448"/>
            <a:chOff x="-19194" y="-29871"/>
            <a:chExt cx="1915602" cy="1690448"/>
          </a:xfrm>
        </p:grpSpPr>
        <p:sp>
          <p:nvSpPr>
            <p:cNvPr id="4222" name="Google Shape;4222;p29"/>
            <p:cNvSpPr/>
            <p:nvPr/>
          </p:nvSpPr>
          <p:spPr>
            <a:xfrm rot="-5400000" flipH="1">
              <a:off x="93383" y="-142448"/>
              <a:ext cx="1690448" cy="1915602"/>
            </a:xfrm>
            <a:custGeom>
              <a:avLst/>
              <a:gdLst/>
              <a:ahLst/>
              <a:cxnLst/>
              <a:rect l="l" t="t" r="r" b="b"/>
              <a:pathLst>
                <a:path w="19791" h="22427" extrusionOk="0">
                  <a:moveTo>
                    <a:pt x="1" y="200"/>
                  </a:moveTo>
                  <a:lnTo>
                    <a:pt x="19791" y="1"/>
                  </a:lnTo>
                  <a:cubicBezTo>
                    <a:pt x="8819" y="2389"/>
                    <a:pt x="11204" y="8993"/>
                    <a:pt x="7791" y="15690"/>
                  </a:cubicBezTo>
                  <a:cubicBezTo>
                    <a:pt x="5927" y="19354"/>
                    <a:pt x="3018" y="21346"/>
                    <a:pt x="226" y="224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9"/>
            <p:cNvSpPr/>
            <p:nvPr/>
          </p:nvSpPr>
          <p:spPr>
            <a:xfrm rot="-5400000" flipH="1">
              <a:off x="-66475" y="26365"/>
              <a:ext cx="952376" cy="853730"/>
            </a:xfrm>
            <a:custGeom>
              <a:avLst/>
              <a:gdLst/>
              <a:ahLst/>
              <a:cxnLst/>
              <a:rect l="l" t="t" r="r" b="b"/>
              <a:pathLst>
                <a:path w="10311" h="9243" extrusionOk="0">
                  <a:moveTo>
                    <a:pt x="10310" y="0"/>
                  </a:moveTo>
                  <a:cubicBezTo>
                    <a:pt x="9517" y="2880"/>
                    <a:pt x="7048" y="8735"/>
                    <a:pt x="94" y="9243"/>
                  </a:cubicBezTo>
                  <a:lnTo>
                    <a:pt x="1" y="1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4" name="Google Shape;4224;p29"/>
          <p:cNvSpPr/>
          <p:nvPr/>
        </p:nvSpPr>
        <p:spPr>
          <a:xfrm>
            <a:off x="-19212" y="3760378"/>
            <a:ext cx="2677161" cy="1417636"/>
          </a:xfrm>
          <a:custGeom>
            <a:avLst/>
            <a:gdLst/>
            <a:ahLst/>
            <a:cxnLst/>
            <a:rect l="l" t="t" r="r" b="b"/>
            <a:pathLst>
              <a:path w="40343" h="21362" extrusionOk="0">
                <a:moveTo>
                  <a:pt x="0" y="21362"/>
                </a:moveTo>
                <a:lnTo>
                  <a:pt x="0" y="0"/>
                </a:lnTo>
                <a:cubicBezTo>
                  <a:pt x="4133" y="11868"/>
                  <a:pt x="16162" y="9368"/>
                  <a:pt x="28255" y="13122"/>
                </a:cubicBezTo>
                <a:cubicBezTo>
                  <a:pt x="34869" y="15175"/>
                  <a:pt x="38436" y="18338"/>
                  <a:pt x="40342" y="213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5" name="Google Shape;4225;p29"/>
          <p:cNvSpPr/>
          <p:nvPr/>
        </p:nvSpPr>
        <p:spPr>
          <a:xfrm>
            <a:off x="7486218" y="4211862"/>
            <a:ext cx="1671029" cy="952367"/>
          </a:xfrm>
          <a:custGeom>
            <a:avLst/>
            <a:gdLst/>
            <a:ahLst/>
            <a:cxnLst/>
            <a:rect l="l" t="t" r="r" b="b"/>
            <a:pathLst>
              <a:path w="37331" h="21276" extrusionOk="0">
                <a:moveTo>
                  <a:pt x="37218" y="21247"/>
                </a:moveTo>
                <a:lnTo>
                  <a:pt x="37331" y="1"/>
                </a:lnTo>
                <a:cubicBezTo>
                  <a:pt x="34220" y="322"/>
                  <a:pt x="28249" y="2074"/>
                  <a:pt x="24232" y="10391"/>
                </a:cubicBezTo>
                <a:cubicBezTo>
                  <a:pt x="18977" y="21276"/>
                  <a:pt x="5772" y="13730"/>
                  <a:pt x="0" y="2104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6" name="Google Shape;4226;p29"/>
          <p:cNvSpPr/>
          <p:nvPr/>
        </p:nvSpPr>
        <p:spPr>
          <a:xfrm>
            <a:off x="3310431" y="3951264"/>
            <a:ext cx="198691" cy="198691"/>
          </a:xfrm>
          <a:custGeom>
            <a:avLst/>
            <a:gdLst/>
            <a:ahLst/>
            <a:cxnLst/>
            <a:rect l="l" t="t" r="r" b="b"/>
            <a:pathLst>
              <a:path w="2372" h="2372" extrusionOk="0">
                <a:moveTo>
                  <a:pt x="1591" y="0"/>
                </a:moveTo>
                <a:lnTo>
                  <a:pt x="771" y="3"/>
                </a:lnTo>
                <a:lnTo>
                  <a:pt x="775" y="778"/>
                </a:lnTo>
                <a:lnTo>
                  <a:pt x="0" y="781"/>
                </a:lnTo>
                <a:lnTo>
                  <a:pt x="3" y="1604"/>
                </a:lnTo>
                <a:lnTo>
                  <a:pt x="778" y="1601"/>
                </a:lnTo>
                <a:lnTo>
                  <a:pt x="781" y="2372"/>
                </a:lnTo>
                <a:lnTo>
                  <a:pt x="1601" y="2369"/>
                </a:lnTo>
                <a:lnTo>
                  <a:pt x="1601" y="1594"/>
                </a:lnTo>
                <a:lnTo>
                  <a:pt x="2372" y="1591"/>
                </a:lnTo>
                <a:lnTo>
                  <a:pt x="2369" y="771"/>
                </a:lnTo>
                <a:lnTo>
                  <a:pt x="1597" y="775"/>
                </a:lnTo>
                <a:lnTo>
                  <a:pt x="15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7" name="Google Shape;4227;p29"/>
          <p:cNvSpPr/>
          <p:nvPr/>
        </p:nvSpPr>
        <p:spPr>
          <a:xfrm>
            <a:off x="380235" y="3742252"/>
            <a:ext cx="92142" cy="83681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8" name="Google Shape;4228;p29"/>
          <p:cNvSpPr/>
          <p:nvPr/>
        </p:nvSpPr>
        <p:spPr>
          <a:xfrm>
            <a:off x="6249644" y="4002131"/>
            <a:ext cx="190482" cy="190398"/>
          </a:xfrm>
          <a:custGeom>
            <a:avLst/>
            <a:gdLst/>
            <a:ahLst/>
            <a:cxnLst/>
            <a:rect l="l" t="t" r="r" b="b"/>
            <a:pathLst>
              <a:path w="2274" h="2273" fill="none" extrusionOk="0">
                <a:moveTo>
                  <a:pt x="2273" y="971"/>
                </a:moveTo>
                <a:cubicBezTo>
                  <a:pt x="2273" y="1839"/>
                  <a:pt x="1225" y="2273"/>
                  <a:pt x="612" y="1659"/>
                </a:cubicBezTo>
                <a:cubicBezTo>
                  <a:pt x="1" y="1048"/>
                  <a:pt x="435" y="1"/>
                  <a:pt x="1299" y="1"/>
                </a:cubicBezTo>
                <a:cubicBezTo>
                  <a:pt x="1836" y="1"/>
                  <a:pt x="2273" y="435"/>
                  <a:pt x="2273" y="97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9" name="Google Shape;4229;p29"/>
          <p:cNvSpPr/>
          <p:nvPr/>
        </p:nvSpPr>
        <p:spPr>
          <a:xfrm>
            <a:off x="5470959" y="4567388"/>
            <a:ext cx="324757" cy="375100"/>
          </a:xfrm>
          <a:custGeom>
            <a:avLst/>
            <a:gdLst/>
            <a:ahLst/>
            <a:cxnLst/>
            <a:rect l="l" t="t" r="r" b="b"/>
            <a:pathLst>
              <a:path w="3877" h="4478" extrusionOk="0">
                <a:moveTo>
                  <a:pt x="868" y="1"/>
                </a:moveTo>
                <a:lnTo>
                  <a:pt x="0" y="4478"/>
                </a:lnTo>
                <a:lnTo>
                  <a:pt x="3876" y="34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0" name="Google Shape;4230;p29"/>
          <p:cNvGrpSpPr/>
          <p:nvPr/>
        </p:nvGrpSpPr>
        <p:grpSpPr>
          <a:xfrm>
            <a:off x="4076525" y="300534"/>
            <a:ext cx="281055" cy="346846"/>
            <a:chOff x="368125" y="2950571"/>
            <a:chExt cx="281055" cy="346846"/>
          </a:xfrm>
        </p:grpSpPr>
        <p:sp>
          <p:nvSpPr>
            <p:cNvPr id="4231" name="Google Shape;4231;p29"/>
            <p:cNvSpPr/>
            <p:nvPr/>
          </p:nvSpPr>
          <p:spPr>
            <a:xfrm>
              <a:off x="368125" y="2950571"/>
              <a:ext cx="281055" cy="346846"/>
            </a:xfrm>
            <a:custGeom>
              <a:avLst/>
              <a:gdLst/>
              <a:ahLst/>
              <a:cxnLst/>
              <a:rect l="l" t="t" r="r" b="b"/>
              <a:pathLst>
                <a:path w="5108" h="6304" extrusionOk="0">
                  <a:moveTo>
                    <a:pt x="2440" y="2180"/>
                  </a:moveTo>
                  <a:lnTo>
                    <a:pt x="868" y="1"/>
                  </a:lnTo>
                  <a:lnTo>
                    <a:pt x="1" y="6303"/>
                  </a:lnTo>
                  <a:lnTo>
                    <a:pt x="5107" y="25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9"/>
            <p:cNvSpPr/>
            <p:nvPr/>
          </p:nvSpPr>
          <p:spPr>
            <a:xfrm>
              <a:off x="368125" y="2950571"/>
              <a:ext cx="134255" cy="346846"/>
            </a:xfrm>
            <a:custGeom>
              <a:avLst/>
              <a:gdLst/>
              <a:ahLst/>
              <a:cxnLst/>
              <a:rect l="l" t="t" r="r" b="b"/>
              <a:pathLst>
                <a:path w="2440" h="6304" extrusionOk="0">
                  <a:moveTo>
                    <a:pt x="868" y="1"/>
                  </a:moveTo>
                  <a:lnTo>
                    <a:pt x="1" y="6303"/>
                  </a:lnTo>
                  <a:lnTo>
                    <a:pt x="1" y="6303"/>
                  </a:lnTo>
                  <a:lnTo>
                    <a:pt x="2440" y="2180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3" name="Google Shape;4233;p29"/>
          <p:cNvGrpSpPr/>
          <p:nvPr/>
        </p:nvGrpSpPr>
        <p:grpSpPr>
          <a:xfrm>
            <a:off x="2318199" y="858755"/>
            <a:ext cx="402369" cy="316376"/>
            <a:chOff x="1163250" y="1972063"/>
            <a:chExt cx="106800" cy="83975"/>
          </a:xfrm>
        </p:grpSpPr>
        <p:sp>
          <p:nvSpPr>
            <p:cNvPr id="4234" name="Google Shape;4234;p29"/>
            <p:cNvSpPr/>
            <p:nvPr/>
          </p:nvSpPr>
          <p:spPr>
            <a:xfrm>
              <a:off x="1251000" y="2007013"/>
              <a:ext cx="16725" cy="14325"/>
            </a:xfrm>
            <a:custGeom>
              <a:avLst/>
              <a:gdLst/>
              <a:ahLst/>
              <a:cxnLst/>
              <a:rect l="l" t="t" r="r" b="b"/>
              <a:pathLst>
                <a:path w="669" h="573" extrusionOk="0">
                  <a:moveTo>
                    <a:pt x="380" y="1"/>
                  </a:moveTo>
                  <a:cubicBezTo>
                    <a:pt x="310" y="1"/>
                    <a:pt x="238" y="27"/>
                    <a:pt x="180" y="84"/>
                  </a:cubicBezTo>
                  <a:cubicBezTo>
                    <a:pt x="0" y="264"/>
                    <a:pt x="129" y="572"/>
                    <a:pt x="383" y="572"/>
                  </a:cubicBezTo>
                  <a:cubicBezTo>
                    <a:pt x="540" y="572"/>
                    <a:pt x="665" y="444"/>
                    <a:pt x="669" y="286"/>
                  </a:cubicBezTo>
                  <a:cubicBezTo>
                    <a:pt x="669" y="114"/>
                    <a:pt x="527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9"/>
            <p:cNvSpPr/>
            <p:nvPr/>
          </p:nvSpPr>
          <p:spPr>
            <a:xfrm>
              <a:off x="1253400" y="2041788"/>
              <a:ext cx="16650" cy="14250"/>
            </a:xfrm>
            <a:custGeom>
              <a:avLst/>
              <a:gdLst/>
              <a:ahLst/>
              <a:cxnLst/>
              <a:rect l="l" t="t" r="r" b="b"/>
              <a:pathLst>
                <a:path w="666" h="570" extrusionOk="0">
                  <a:moveTo>
                    <a:pt x="287" y="1"/>
                  </a:moveTo>
                  <a:cubicBezTo>
                    <a:pt x="129" y="1"/>
                    <a:pt x="1" y="126"/>
                    <a:pt x="1" y="283"/>
                  </a:cubicBezTo>
                  <a:cubicBezTo>
                    <a:pt x="1" y="455"/>
                    <a:pt x="142" y="570"/>
                    <a:pt x="288" y="570"/>
                  </a:cubicBezTo>
                  <a:cubicBezTo>
                    <a:pt x="358" y="570"/>
                    <a:pt x="429" y="544"/>
                    <a:pt x="486" y="486"/>
                  </a:cubicBezTo>
                  <a:cubicBezTo>
                    <a:pt x="666" y="306"/>
                    <a:pt x="540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9"/>
            <p:cNvSpPr/>
            <p:nvPr/>
          </p:nvSpPr>
          <p:spPr>
            <a:xfrm>
              <a:off x="1253400" y="1972363"/>
              <a:ext cx="14325" cy="14425"/>
            </a:xfrm>
            <a:custGeom>
              <a:avLst/>
              <a:gdLst/>
              <a:ahLst/>
              <a:cxnLst/>
              <a:rect l="l" t="t" r="r" b="b"/>
              <a:pathLst>
                <a:path w="573" h="577" extrusionOk="0">
                  <a:moveTo>
                    <a:pt x="287" y="1"/>
                  </a:moveTo>
                  <a:cubicBezTo>
                    <a:pt x="129" y="1"/>
                    <a:pt x="1" y="126"/>
                    <a:pt x="1" y="284"/>
                  </a:cubicBezTo>
                  <a:lnTo>
                    <a:pt x="1" y="287"/>
                  </a:lnTo>
                  <a:lnTo>
                    <a:pt x="1" y="290"/>
                  </a:lnTo>
                  <a:cubicBezTo>
                    <a:pt x="1" y="448"/>
                    <a:pt x="129" y="576"/>
                    <a:pt x="287" y="576"/>
                  </a:cubicBezTo>
                  <a:cubicBezTo>
                    <a:pt x="444" y="576"/>
                    <a:pt x="573" y="448"/>
                    <a:pt x="573" y="290"/>
                  </a:cubicBezTo>
                  <a:lnTo>
                    <a:pt x="573" y="287"/>
                  </a:lnTo>
                  <a:lnTo>
                    <a:pt x="573" y="284"/>
                  </a:lnTo>
                  <a:cubicBezTo>
                    <a:pt x="569" y="126"/>
                    <a:pt x="444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9"/>
            <p:cNvSpPr/>
            <p:nvPr/>
          </p:nvSpPr>
          <p:spPr>
            <a:xfrm>
              <a:off x="1206075" y="2007013"/>
              <a:ext cx="16650" cy="14325"/>
            </a:xfrm>
            <a:custGeom>
              <a:avLst/>
              <a:gdLst/>
              <a:ahLst/>
              <a:cxnLst/>
              <a:rect l="l" t="t" r="r" b="b"/>
              <a:pathLst>
                <a:path w="666" h="573" extrusionOk="0">
                  <a:moveTo>
                    <a:pt x="379" y="1"/>
                  </a:moveTo>
                  <a:cubicBezTo>
                    <a:pt x="310" y="1"/>
                    <a:pt x="239" y="27"/>
                    <a:pt x="181" y="84"/>
                  </a:cubicBezTo>
                  <a:cubicBezTo>
                    <a:pt x="1" y="264"/>
                    <a:pt x="126" y="572"/>
                    <a:pt x="380" y="572"/>
                  </a:cubicBezTo>
                  <a:cubicBezTo>
                    <a:pt x="537" y="572"/>
                    <a:pt x="666" y="444"/>
                    <a:pt x="666" y="286"/>
                  </a:cubicBezTo>
                  <a:cubicBezTo>
                    <a:pt x="666" y="114"/>
                    <a:pt x="526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9"/>
            <p:cNvSpPr/>
            <p:nvPr/>
          </p:nvSpPr>
          <p:spPr>
            <a:xfrm>
              <a:off x="1206075" y="2041738"/>
              <a:ext cx="16650" cy="14300"/>
            </a:xfrm>
            <a:custGeom>
              <a:avLst/>
              <a:gdLst/>
              <a:ahLst/>
              <a:cxnLst/>
              <a:rect l="l" t="t" r="r" b="b"/>
              <a:pathLst>
                <a:path w="666" h="572" extrusionOk="0">
                  <a:moveTo>
                    <a:pt x="378" y="0"/>
                  </a:moveTo>
                  <a:cubicBezTo>
                    <a:pt x="308" y="0"/>
                    <a:pt x="238" y="26"/>
                    <a:pt x="181" y="83"/>
                  </a:cubicBezTo>
                  <a:cubicBezTo>
                    <a:pt x="1" y="263"/>
                    <a:pt x="126" y="571"/>
                    <a:pt x="380" y="571"/>
                  </a:cubicBezTo>
                  <a:cubicBezTo>
                    <a:pt x="537" y="571"/>
                    <a:pt x="666" y="443"/>
                    <a:pt x="666" y="285"/>
                  </a:cubicBezTo>
                  <a:cubicBezTo>
                    <a:pt x="666" y="113"/>
                    <a:pt x="524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9"/>
            <p:cNvSpPr/>
            <p:nvPr/>
          </p:nvSpPr>
          <p:spPr>
            <a:xfrm>
              <a:off x="1163250" y="2007063"/>
              <a:ext cx="14500" cy="14275"/>
            </a:xfrm>
            <a:custGeom>
              <a:avLst/>
              <a:gdLst/>
              <a:ahLst/>
              <a:cxnLst/>
              <a:rect l="l" t="t" r="r" b="b"/>
              <a:pathLst>
                <a:path w="580" h="571" extrusionOk="0">
                  <a:moveTo>
                    <a:pt x="285" y="1"/>
                  </a:moveTo>
                  <a:cubicBezTo>
                    <a:pt x="129" y="1"/>
                    <a:pt x="1" y="127"/>
                    <a:pt x="1" y="284"/>
                  </a:cubicBezTo>
                  <a:cubicBezTo>
                    <a:pt x="1" y="441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70"/>
                  </a:cubicBezTo>
                  <a:cubicBezTo>
                    <a:pt x="454" y="570"/>
                    <a:pt x="579" y="442"/>
                    <a:pt x="579" y="284"/>
                  </a:cubicBezTo>
                  <a:cubicBezTo>
                    <a:pt x="579" y="127"/>
                    <a:pt x="454" y="1"/>
                    <a:pt x="296" y="1"/>
                  </a:cubicBezTo>
                  <a:cubicBezTo>
                    <a:pt x="293" y="1"/>
                    <a:pt x="289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9"/>
            <p:cNvSpPr/>
            <p:nvPr/>
          </p:nvSpPr>
          <p:spPr>
            <a:xfrm>
              <a:off x="1163250" y="2041788"/>
              <a:ext cx="14500" cy="14250"/>
            </a:xfrm>
            <a:custGeom>
              <a:avLst/>
              <a:gdLst/>
              <a:ahLst/>
              <a:cxnLst/>
              <a:rect l="l" t="t" r="r" b="b"/>
              <a:pathLst>
                <a:path w="580" h="570" extrusionOk="0">
                  <a:moveTo>
                    <a:pt x="285" y="0"/>
                  </a:moveTo>
                  <a:cubicBezTo>
                    <a:pt x="129" y="0"/>
                    <a:pt x="1" y="127"/>
                    <a:pt x="1" y="283"/>
                  </a:cubicBezTo>
                  <a:cubicBezTo>
                    <a:pt x="1" y="440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69"/>
                  </a:cubicBezTo>
                  <a:cubicBezTo>
                    <a:pt x="454" y="569"/>
                    <a:pt x="579" y="441"/>
                    <a:pt x="579" y="283"/>
                  </a:cubicBezTo>
                  <a:cubicBezTo>
                    <a:pt x="579" y="126"/>
                    <a:pt x="454" y="1"/>
                    <a:pt x="296" y="1"/>
                  </a:cubicBezTo>
                  <a:cubicBezTo>
                    <a:pt x="293" y="0"/>
                    <a:pt x="289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9"/>
            <p:cNvSpPr/>
            <p:nvPr/>
          </p:nvSpPr>
          <p:spPr>
            <a:xfrm>
              <a:off x="1208325" y="1972063"/>
              <a:ext cx="14575" cy="14950"/>
            </a:xfrm>
            <a:custGeom>
              <a:avLst/>
              <a:gdLst/>
              <a:ahLst/>
              <a:cxnLst/>
              <a:rect l="l" t="t" r="r" b="b"/>
              <a:pathLst>
                <a:path w="583" h="598" extrusionOk="0">
                  <a:moveTo>
                    <a:pt x="290" y="0"/>
                  </a:moveTo>
                  <a:cubicBezTo>
                    <a:pt x="129" y="0"/>
                    <a:pt x="1" y="135"/>
                    <a:pt x="7" y="296"/>
                  </a:cubicBezTo>
                  <a:lnTo>
                    <a:pt x="7" y="302"/>
                  </a:lnTo>
                  <a:cubicBezTo>
                    <a:pt x="1" y="463"/>
                    <a:pt x="129" y="598"/>
                    <a:pt x="290" y="598"/>
                  </a:cubicBezTo>
                  <a:cubicBezTo>
                    <a:pt x="454" y="598"/>
                    <a:pt x="582" y="463"/>
                    <a:pt x="576" y="302"/>
                  </a:cubicBezTo>
                  <a:lnTo>
                    <a:pt x="576" y="299"/>
                  </a:lnTo>
                  <a:lnTo>
                    <a:pt x="576" y="296"/>
                  </a:lnTo>
                  <a:cubicBezTo>
                    <a:pt x="582" y="135"/>
                    <a:pt x="454" y="0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9"/>
            <p:cNvSpPr/>
            <p:nvPr/>
          </p:nvSpPr>
          <p:spPr>
            <a:xfrm>
              <a:off x="1163500" y="1972363"/>
              <a:ext cx="14250" cy="14425"/>
            </a:xfrm>
            <a:custGeom>
              <a:avLst/>
              <a:gdLst/>
              <a:ahLst/>
              <a:cxnLst/>
              <a:rect l="l" t="t" r="r" b="b"/>
              <a:pathLst>
                <a:path w="570" h="577" extrusionOk="0">
                  <a:moveTo>
                    <a:pt x="286" y="1"/>
                  </a:moveTo>
                  <a:cubicBezTo>
                    <a:pt x="129" y="1"/>
                    <a:pt x="0" y="126"/>
                    <a:pt x="0" y="284"/>
                  </a:cubicBezTo>
                  <a:lnTo>
                    <a:pt x="0" y="287"/>
                  </a:lnTo>
                  <a:lnTo>
                    <a:pt x="0" y="290"/>
                  </a:lnTo>
                  <a:cubicBezTo>
                    <a:pt x="0" y="448"/>
                    <a:pt x="129" y="576"/>
                    <a:pt x="286" y="576"/>
                  </a:cubicBezTo>
                  <a:cubicBezTo>
                    <a:pt x="444" y="576"/>
                    <a:pt x="569" y="448"/>
                    <a:pt x="569" y="290"/>
                  </a:cubicBezTo>
                  <a:lnTo>
                    <a:pt x="569" y="287"/>
                  </a:lnTo>
                  <a:lnTo>
                    <a:pt x="569" y="284"/>
                  </a:lnTo>
                  <a:cubicBezTo>
                    <a:pt x="569" y="126"/>
                    <a:pt x="444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3" name="Google Shape;4243;p29"/>
          <p:cNvSpPr/>
          <p:nvPr/>
        </p:nvSpPr>
        <p:spPr>
          <a:xfrm>
            <a:off x="8255088" y="363614"/>
            <a:ext cx="351373" cy="351770"/>
          </a:xfrm>
          <a:custGeom>
            <a:avLst/>
            <a:gdLst/>
            <a:ahLst/>
            <a:cxnLst/>
            <a:rect l="l" t="t" r="r" b="b"/>
            <a:pathLst>
              <a:path w="2701" h="2704" fill="none" extrusionOk="0">
                <a:moveTo>
                  <a:pt x="2035" y="2665"/>
                </a:moveTo>
                <a:lnTo>
                  <a:pt x="2700" y="1958"/>
                </a:lnTo>
                <a:lnTo>
                  <a:pt x="2035" y="1331"/>
                </a:lnTo>
                <a:lnTo>
                  <a:pt x="2662" y="666"/>
                </a:lnTo>
                <a:lnTo>
                  <a:pt x="1955" y="0"/>
                </a:lnTo>
                <a:lnTo>
                  <a:pt x="1328" y="669"/>
                </a:lnTo>
                <a:lnTo>
                  <a:pt x="663" y="42"/>
                </a:lnTo>
                <a:lnTo>
                  <a:pt x="1" y="749"/>
                </a:lnTo>
                <a:lnTo>
                  <a:pt x="666" y="1373"/>
                </a:lnTo>
                <a:lnTo>
                  <a:pt x="39" y="2038"/>
                </a:lnTo>
                <a:lnTo>
                  <a:pt x="746" y="2703"/>
                </a:lnTo>
                <a:lnTo>
                  <a:pt x="1370" y="2038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4" name="Google Shape;4244;p29"/>
          <p:cNvSpPr/>
          <p:nvPr/>
        </p:nvSpPr>
        <p:spPr>
          <a:xfrm>
            <a:off x="656200" y="1103913"/>
            <a:ext cx="351394" cy="379120"/>
          </a:xfrm>
          <a:custGeom>
            <a:avLst/>
            <a:gdLst/>
            <a:ahLst/>
            <a:cxnLst/>
            <a:rect l="l" t="t" r="r" b="b"/>
            <a:pathLst>
              <a:path w="4195" h="4526" fill="none" extrusionOk="0">
                <a:moveTo>
                  <a:pt x="4195" y="4526"/>
                </a:moveTo>
                <a:lnTo>
                  <a:pt x="3430" y="1"/>
                </a:lnTo>
                <a:lnTo>
                  <a:pt x="1" y="265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5" name="Google Shape;4245;p29"/>
          <p:cNvSpPr/>
          <p:nvPr/>
        </p:nvSpPr>
        <p:spPr>
          <a:xfrm>
            <a:off x="1219199" y="4323505"/>
            <a:ext cx="450379" cy="450398"/>
          </a:xfrm>
          <a:custGeom>
            <a:avLst/>
            <a:gdLst/>
            <a:ahLst/>
            <a:cxnLst/>
            <a:rect l="l" t="t" r="r" b="b"/>
            <a:pathLst>
              <a:path w="3777" h="3777" extrusionOk="0">
                <a:moveTo>
                  <a:pt x="3777" y="2015"/>
                </a:moveTo>
                <a:lnTo>
                  <a:pt x="3449" y="816"/>
                </a:lnTo>
                <a:lnTo>
                  <a:pt x="2324" y="1125"/>
                </a:lnTo>
                <a:lnTo>
                  <a:pt x="2016" y="0"/>
                </a:lnTo>
                <a:lnTo>
                  <a:pt x="817" y="328"/>
                </a:lnTo>
                <a:lnTo>
                  <a:pt x="1125" y="1453"/>
                </a:lnTo>
                <a:lnTo>
                  <a:pt x="1" y="1761"/>
                </a:lnTo>
                <a:lnTo>
                  <a:pt x="328" y="2957"/>
                </a:lnTo>
                <a:lnTo>
                  <a:pt x="1453" y="2651"/>
                </a:lnTo>
                <a:lnTo>
                  <a:pt x="1762" y="3776"/>
                </a:lnTo>
                <a:lnTo>
                  <a:pt x="2957" y="3448"/>
                </a:lnTo>
                <a:lnTo>
                  <a:pt x="2652" y="23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73426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4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3" name="Google Shape;4663;p31"/>
          <p:cNvGrpSpPr/>
          <p:nvPr/>
        </p:nvGrpSpPr>
        <p:grpSpPr>
          <a:xfrm>
            <a:off x="-22695" y="-15770"/>
            <a:ext cx="1690448" cy="1915602"/>
            <a:chOff x="-22695" y="-15770"/>
            <a:chExt cx="1690448" cy="1915602"/>
          </a:xfrm>
        </p:grpSpPr>
        <p:grpSp>
          <p:nvGrpSpPr>
            <p:cNvPr id="4664" name="Google Shape;4664;p31"/>
            <p:cNvGrpSpPr/>
            <p:nvPr/>
          </p:nvGrpSpPr>
          <p:grpSpPr>
            <a:xfrm>
              <a:off x="486797" y="632665"/>
              <a:ext cx="952368" cy="1100498"/>
              <a:chOff x="341650" y="1947263"/>
              <a:chExt cx="334000" cy="385950"/>
            </a:xfrm>
          </p:grpSpPr>
          <p:sp>
            <p:nvSpPr>
              <p:cNvPr id="4665" name="Google Shape;4665;p31"/>
              <p:cNvSpPr/>
              <p:nvPr/>
            </p:nvSpPr>
            <p:spPr>
              <a:xfrm>
                <a:off x="462150" y="1947263"/>
                <a:ext cx="213500" cy="1925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7702" extrusionOk="0">
                    <a:moveTo>
                      <a:pt x="820" y="0"/>
                    </a:moveTo>
                    <a:cubicBezTo>
                      <a:pt x="547" y="0"/>
                      <a:pt x="274" y="14"/>
                      <a:pt x="1" y="43"/>
                    </a:cubicBezTo>
                    <a:lnTo>
                      <a:pt x="8540" y="7701"/>
                    </a:lnTo>
                    <a:cubicBezTo>
                      <a:pt x="8536" y="7238"/>
                      <a:pt x="8495" y="6779"/>
                      <a:pt x="8411" y="6322"/>
                    </a:cubicBezTo>
                    <a:lnTo>
                      <a:pt x="1386" y="20"/>
                    </a:lnTo>
                    <a:cubicBezTo>
                      <a:pt x="1198" y="7"/>
                      <a:pt x="1009" y="0"/>
                      <a:pt x="8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6" name="Google Shape;4666;p31"/>
              <p:cNvSpPr/>
              <p:nvPr/>
            </p:nvSpPr>
            <p:spPr>
              <a:xfrm>
                <a:off x="527000" y="1952413"/>
                <a:ext cx="1376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4937" extrusionOk="0">
                    <a:moveTo>
                      <a:pt x="0" y="1"/>
                    </a:moveTo>
                    <a:lnTo>
                      <a:pt x="5505" y="4937"/>
                    </a:lnTo>
                    <a:cubicBezTo>
                      <a:pt x="5075" y="3719"/>
                      <a:pt x="4342" y="2629"/>
                      <a:pt x="3381" y="1768"/>
                    </a:cubicBezTo>
                    <a:cubicBezTo>
                      <a:pt x="2420" y="904"/>
                      <a:pt x="1257" y="2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31"/>
              <p:cNvSpPr/>
              <p:nvPr/>
            </p:nvSpPr>
            <p:spPr>
              <a:xfrm>
                <a:off x="385100" y="2125713"/>
                <a:ext cx="204100" cy="18780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7512" extrusionOk="0">
                    <a:moveTo>
                      <a:pt x="341" y="1"/>
                    </a:moveTo>
                    <a:lnTo>
                      <a:pt x="1" y="958"/>
                    </a:lnTo>
                    <a:lnTo>
                      <a:pt x="7306" y="7511"/>
                    </a:lnTo>
                    <a:cubicBezTo>
                      <a:pt x="7601" y="7366"/>
                      <a:pt x="7890" y="7199"/>
                      <a:pt x="8164" y="701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31"/>
              <p:cNvSpPr/>
              <p:nvPr/>
            </p:nvSpPr>
            <p:spPr>
              <a:xfrm>
                <a:off x="399725" y="2084738"/>
                <a:ext cx="220900" cy="206350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8254" extrusionOk="0">
                    <a:moveTo>
                      <a:pt x="341" y="1"/>
                    </a:moveTo>
                    <a:lnTo>
                      <a:pt x="1" y="958"/>
                    </a:lnTo>
                    <a:lnTo>
                      <a:pt x="8131" y="8253"/>
                    </a:lnTo>
                    <a:cubicBezTo>
                      <a:pt x="8379" y="8057"/>
                      <a:pt x="8613" y="7845"/>
                      <a:pt x="8835" y="7617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31"/>
              <p:cNvSpPr/>
              <p:nvPr/>
            </p:nvSpPr>
            <p:spPr>
              <a:xfrm>
                <a:off x="414275" y="2043688"/>
                <a:ext cx="231400" cy="219050"/>
              </a:xfrm>
              <a:custGeom>
                <a:avLst/>
                <a:gdLst/>
                <a:ahLst/>
                <a:cxnLst/>
                <a:rect l="l" t="t" r="r" b="b"/>
                <a:pathLst>
                  <a:path w="9256" h="8762" extrusionOk="0">
                    <a:moveTo>
                      <a:pt x="344" y="0"/>
                    </a:moveTo>
                    <a:lnTo>
                      <a:pt x="0" y="958"/>
                    </a:lnTo>
                    <a:lnTo>
                      <a:pt x="8700" y="8761"/>
                    </a:lnTo>
                    <a:cubicBezTo>
                      <a:pt x="8899" y="8517"/>
                      <a:pt x="9086" y="8263"/>
                      <a:pt x="9256" y="7996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31"/>
              <p:cNvSpPr/>
              <p:nvPr/>
            </p:nvSpPr>
            <p:spPr>
              <a:xfrm>
                <a:off x="370575" y="2166688"/>
                <a:ext cx="1802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6480" extrusionOk="0">
                    <a:moveTo>
                      <a:pt x="341" y="1"/>
                    </a:moveTo>
                    <a:lnTo>
                      <a:pt x="0" y="962"/>
                    </a:lnTo>
                    <a:lnTo>
                      <a:pt x="6148" y="6479"/>
                    </a:lnTo>
                    <a:cubicBezTo>
                      <a:pt x="6508" y="6399"/>
                      <a:pt x="6865" y="6293"/>
                      <a:pt x="7208" y="6165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31"/>
              <p:cNvSpPr/>
              <p:nvPr/>
            </p:nvSpPr>
            <p:spPr>
              <a:xfrm>
                <a:off x="443425" y="1961663"/>
                <a:ext cx="231100" cy="226825"/>
              </a:xfrm>
              <a:custGeom>
                <a:avLst/>
                <a:gdLst/>
                <a:ahLst/>
                <a:cxnLst/>
                <a:rect l="l" t="t" r="r" b="b"/>
                <a:pathLst>
                  <a:path w="9244" h="9073" extrusionOk="0">
                    <a:moveTo>
                      <a:pt x="342" y="0"/>
                    </a:moveTo>
                    <a:lnTo>
                      <a:pt x="1" y="958"/>
                    </a:lnTo>
                    <a:lnTo>
                      <a:pt x="9044" y="9073"/>
                    </a:lnTo>
                    <a:cubicBezTo>
                      <a:pt x="9138" y="8713"/>
                      <a:pt x="9202" y="8349"/>
                      <a:pt x="9244" y="7983"/>
                    </a:cubicBezTo>
                    <a:lnTo>
                      <a:pt x="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4672;p31"/>
              <p:cNvSpPr/>
              <p:nvPr/>
            </p:nvSpPr>
            <p:spPr>
              <a:xfrm>
                <a:off x="428900" y="2002638"/>
                <a:ext cx="235275" cy="226100"/>
              </a:xfrm>
              <a:custGeom>
                <a:avLst/>
                <a:gdLst/>
                <a:ahLst/>
                <a:cxnLst/>
                <a:rect l="l" t="t" r="r" b="b"/>
                <a:pathLst>
                  <a:path w="9411" h="9044" extrusionOk="0">
                    <a:moveTo>
                      <a:pt x="341" y="0"/>
                    </a:moveTo>
                    <a:lnTo>
                      <a:pt x="0" y="961"/>
                    </a:lnTo>
                    <a:lnTo>
                      <a:pt x="9012" y="9044"/>
                    </a:lnTo>
                    <a:cubicBezTo>
                      <a:pt x="9163" y="8751"/>
                      <a:pt x="9294" y="8446"/>
                      <a:pt x="9410" y="8137"/>
                    </a:cubicBez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4673;p31"/>
              <p:cNvSpPr/>
              <p:nvPr/>
            </p:nvSpPr>
            <p:spPr>
              <a:xfrm>
                <a:off x="356025" y="2207738"/>
                <a:ext cx="1471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885" h="5019" extrusionOk="0">
                    <a:moveTo>
                      <a:pt x="341" y="1"/>
                    </a:moveTo>
                    <a:lnTo>
                      <a:pt x="0" y="959"/>
                    </a:lnTo>
                    <a:lnTo>
                      <a:pt x="4500" y="4998"/>
                    </a:lnTo>
                    <a:cubicBezTo>
                      <a:pt x="4689" y="5011"/>
                      <a:pt x="4879" y="5018"/>
                      <a:pt x="5068" y="5018"/>
                    </a:cubicBezTo>
                    <a:cubicBezTo>
                      <a:pt x="5341" y="5018"/>
                      <a:pt x="5613" y="5004"/>
                      <a:pt x="5885" y="4976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31"/>
              <p:cNvSpPr/>
              <p:nvPr/>
            </p:nvSpPr>
            <p:spPr>
              <a:xfrm>
                <a:off x="341650" y="2248713"/>
                <a:ext cx="96675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3173" extrusionOk="0">
                    <a:moveTo>
                      <a:pt x="331" y="1"/>
                    </a:moveTo>
                    <a:lnTo>
                      <a:pt x="0" y="926"/>
                    </a:lnTo>
                    <a:cubicBezTo>
                      <a:pt x="154" y="1094"/>
                      <a:pt x="315" y="1251"/>
                      <a:pt x="485" y="1405"/>
                    </a:cubicBezTo>
                    <a:cubicBezTo>
                      <a:pt x="1446" y="2270"/>
                      <a:pt x="2610" y="2877"/>
                      <a:pt x="3866" y="3173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75" name="Google Shape;4675;p31"/>
            <p:cNvSpPr/>
            <p:nvPr/>
          </p:nvSpPr>
          <p:spPr>
            <a:xfrm>
              <a:off x="-22695" y="-15770"/>
              <a:ext cx="1690448" cy="1915602"/>
            </a:xfrm>
            <a:custGeom>
              <a:avLst/>
              <a:gdLst/>
              <a:ahLst/>
              <a:cxnLst/>
              <a:rect l="l" t="t" r="r" b="b"/>
              <a:pathLst>
                <a:path w="19791" h="22427" extrusionOk="0">
                  <a:moveTo>
                    <a:pt x="1" y="200"/>
                  </a:moveTo>
                  <a:lnTo>
                    <a:pt x="19791" y="1"/>
                  </a:lnTo>
                  <a:cubicBezTo>
                    <a:pt x="8819" y="2389"/>
                    <a:pt x="11204" y="8993"/>
                    <a:pt x="7791" y="15690"/>
                  </a:cubicBezTo>
                  <a:cubicBezTo>
                    <a:pt x="5927" y="19354"/>
                    <a:pt x="3018" y="21346"/>
                    <a:pt x="226" y="224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31"/>
            <p:cNvSpPr/>
            <p:nvPr/>
          </p:nvSpPr>
          <p:spPr>
            <a:xfrm>
              <a:off x="-22695" y="-13728"/>
              <a:ext cx="952376" cy="853730"/>
            </a:xfrm>
            <a:custGeom>
              <a:avLst/>
              <a:gdLst/>
              <a:ahLst/>
              <a:cxnLst/>
              <a:rect l="l" t="t" r="r" b="b"/>
              <a:pathLst>
                <a:path w="10311" h="9243" extrusionOk="0">
                  <a:moveTo>
                    <a:pt x="10310" y="0"/>
                  </a:moveTo>
                  <a:cubicBezTo>
                    <a:pt x="9517" y="2880"/>
                    <a:pt x="7048" y="8735"/>
                    <a:pt x="94" y="9243"/>
                  </a:cubicBezTo>
                  <a:lnTo>
                    <a:pt x="1" y="1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7" name="Google Shape;4677;p31"/>
          <p:cNvSpPr/>
          <p:nvPr/>
        </p:nvSpPr>
        <p:spPr>
          <a:xfrm>
            <a:off x="-14275" y="4083834"/>
            <a:ext cx="2036515" cy="1078407"/>
          </a:xfrm>
          <a:custGeom>
            <a:avLst/>
            <a:gdLst/>
            <a:ahLst/>
            <a:cxnLst/>
            <a:rect l="l" t="t" r="r" b="b"/>
            <a:pathLst>
              <a:path w="40343" h="21362" extrusionOk="0">
                <a:moveTo>
                  <a:pt x="0" y="21362"/>
                </a:moveTo>
                <a:lnTo>
                  <a:pt x="0" y="0"/>
                </a:lnTo>
                <a:cubicBezTo>
                  <a:pt x="4133" y="11868"/>
                  <a:pt x="16162" y="9368"/>
                  <a:pt x="28255" y="13122"/>
                </a:cubicBezTo>
                <a:cubicBezTo>
                  <a:pt x="34869" y="15175"/>
                  <a:pt x="38436" y="18338"/>
                  <a:pt x="40342" y="213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78" name="Google Shape;4678;p31"/>
          <p:cNvGrpSpPr/>
          <p:nvPr/>
        </p:nvGrpSpPr>
        <p:grpSpPr>
          <a:xfrm>
            <a:off x="6928153" y="-12998"/>
            <a:ext cx="2247425" cy="5184899"/>
            <a:chOff x="6928153" y="-12998"/>
            <a:chExt cx="2247425" cy="5184899"/>
          </a:xfrm>
        </p:grpSpPr>
        <p:grpSp>
          <p:nvGrpSpPr>
            <p:cNvPr id="4679" name="Google Shape;4679;p31"/>
            <p:cNvGrpSpPr/>
            <p:nvPr/>
          </p:nvGrpSpPr>
          <p:grpSpPr>
            <a:xfrm>
              <a:off x="7123441" y="-12998"/>
              <a:ext cx="2052136" cy="4962220"/>
              <a:chOff x="7123441" y="-12998"/>
              <a:chExt cx="2052136" cy="4962220"/>
            </a:xfrm>
          </p:grpSpPr>
          <p:sp>
            <p:nvSpPr>
              <p:cNvPr id="4680" name="Google Shape;4680;p31"/>
              <p:cNvSpPr/>
              <p:nvPr/>
            </p:nvSpPr>
            <p:spPr>
              <a:xfrm>
                <a:off x="7672798" y="-12998"/>
                <a:ext cx="1502780" cy="3260198"/>
              </a:xfrm>
              <a:custGeom>
                <a:avLst/>
                <a:gdLst/>
                <a:ahLst/>
                <a:cxnLst/>
                <a:rect l="l" t="t" r="r" b="b"/>
                <a:pathLst>
                  <a:path w="17156" h="37219" extrusionOk="0">
                    <a:moveTo>
                      <a:pt x="17052" y="0"/>
                    </a:moveTo>
                    <a:lnTo>
                      <a:pt x="0" y="0"/>
                    </a:lnTo>
                    <a:cubicBezTo>
                      <a:pt x="270" y="3108"/>
                      <a:pt x="1707" y="9072"/>
                      <a:pt x="8398" y="13045"/>
                    </a:cubicBezTo>
                    <a:cubicBezTo>
                      <a:pt x="17155" y="18241"/>
                      <a:pt x="11155" y="31488"/>
                      <a:pt x="17052" y="372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81" name="Google Shape;4681;p31"/>
              <p:cNvGrpSpPr/>
              <p:nvPr/>
            </p:nvGrpSpPr>
            <p:grpSpPr>
              <a:xfrm>
                <a:off x="7123441" y="2793741"/>
                <a:ext cx="2036531" cy="2155481"/>
                <a:chOff x="3844200" y="3565550"/>
                <a:chExt cx="524325" cy="554950"/>
              </a:xfrm>
            </p:grpSpPr>
            <p:sp>
              <p:nvSpPr>
                <p:cNvPr id="4682" name="Google Shape;4682;p31"/>
                <p:cNvSpPr/>
                <p:nvPr/>
              </p:nvSpPr>
              <p:spPr>
                <a:xfrm>
                  <a:off x="3937150" y="4105850"/>
                  <a:ext cx="15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4" extrusionOk="0">
                      <a:moveTo>
                        <a:pt x="319" y="1"/>
                      </a:moveTo>
                      <a:cubicBezTo>
                        <a:pt x="265" y="1"/>
                        <a:pt x="212" y="18"/>
                        <a:pt x="168" y="54"/>
                      </a:cubicBezTo>
                      <a:cubicBezTo>
                        <a:pt x="1" y="192"/>
                        <a:pt x="81" y="459"/>
                        <a:pt x="293" y="482"/>
                      </a:cubicBezTo>
                      <a:cubicBezTo>
                        <a:pt x="302" y="483"/>
                        <a:pt x="312" y="483"/>
                        <a:pt x="320" y="483"/>
                      </a:cubicBezTo>
                      <a:cubicBezTo>
                        <a:pt x="520" y="483"/>
                        <a:pt x="638" y="250"/>
                        <a:pt x="509" y="93"/>
                      </a:cubicBezTo>
                      <a:cubicBezTo>
                        <a:pt x="461" y="32"/>
                        <a:pt x="390" y="1"/>
                        <a:pt x="3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3" name="Google Shape;4683;p31"/>
                <p:cNvSpPr/>
                <p:nvPr/>
              </p:nvSpPr>
              <p:spPr>
                <a:xfrm>
                  <a:off x="3923900" y="4089375"/>
                  <a:ext cx="153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5" extrusionOk="0">
                      <a:moveTo>
                        <a:pt x="305" y="0"/>
                      </a:moveTo>
                      <a:cubicBezTo>
                        <a:pt x="254" y="0"/>
                        <a:pt x="202" y="17"/>
                        <a:pt x="158" y="51"/>
                      </a:cubicBezTo>
                      <a:cubicBezTo>
                        <a:pt x="0" y="183"/>
                        <a:pt x="74" y="440"/>
                        <a:pt x="280" y="463"/>
                      </a:cubicBezTo>
                      <a:cubicBezTo>
                        <a:pt x="289" y="464"/>
                        <a:pt x="298" y="464"/>
                        <a:pt x="307" y="464"/>
                      </a:cubicBezTo>
                      <a:cubicBezTo>
                        <a:pt x="497" y="464"/>
                        <a:pt x="612" y="240"/>
                        <a:pt x="486" y="87"/>
                      </a:cubicBezTo>
                      <a:cubicBezTo>
                        <a:pt x="440" y="30"/>
                        <a:pt x="373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4" name="Google Shape;4684;p31"/>
                <p:cNvSpPr/>
                <p:nvPr/>
              </p:nvSpPr>
              <p:spPr>
                <a:xfrm>
                  <a:off x="3910575" y="4072850"/>
                  <a:ext cx="147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7" extrusionOk="0">
                      <a:moveTo>
                        <a:pt x="297" y="0"/>
                      </a:moveTo>
                      <a:cubicBezTo>
                        <a:pt x="247" y="0"/>
                        <a:pt x="196" y="17"/>
                        <a:pt x="154" y="50"/>
                      </a:cubicBezTo>
                      <a:cubicBezTo>
                        <a:pt x="0" y="176"/>
                        <a:pt x="74" y="423"/>
                        <a:pt x="273" y="445"/>
                      </a:cubicBezTo>
                      <a:cubicBezTo>
                        <a:pt x="281" y="446"/>
                        <a:pt x="289" y="447"/>
                        <a:pt x="296" y="447"/>
                      </a:cubicBezTo>
                      <a:cubicBezTo>
                        <a:pt x="479" y="447"/>
                        <a:pt x="590" y="230"/>
                        <a:pt x="469" y="82"/>
                      </a:cubicBezTo>
                      <a:cubicBezTo>
                        <a:pt x="426" y="28"/>
                        <a:pt x="362" y="0"/>
                        <a:pt x="29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5" name="Google Shape;4685;p31"/>
                <p:cNvSpPr/>
                <p:nvPr/>
              </p:nvSpPr>
              <p:spPr>
                <a:xfrm>
                  <a:off x="3897300" y="4056275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5" y="0"/>
                      </a:moveTo>
                      <a:cubicBezTo>
                        <a:pt x="237" y="0"/>
                        <a:pt x="189" y="16"/>
                        <a:pt x="149" y="48"/>
                      </a:cubicBezTo>
                      <a:cubicBezTo>
                        <a:pt x="1" y="170"/>
                        <a:pt x="71" y="408"/>
                        <a:pt x="261" y="427"/>
                      </a:cubicBezTo>
                      <a:cubicBezTo>
                        <a:pt x="269" y="428"/>
                        <a:pt x="277" y="428"/>
                        <a:pt x="284" y="428"/>
                      </a:cubicBezTo>
                      <a:cubicBezTo>
                        <a:pt x="460" y="428"/>
                        <a:pt x="565" y="222"/>
                        <a:pt x="451" y="80"/>
                      </a:cubicBezTo>
                      <a:cubicBezTo>
                        <a:pt x="409" y="27"/>
                        <a:pt x="347" y="0"/>
                        <a:pt x="2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6" name="Google Shape;4686;p31"/>
                <p:cNvSpPr/>
                <p:nvPr/>
              </p:nvSpPr>
              <p:spPr>
                <a:xfrm>
                  <a:off x="3884050" y="4039775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0"/>
                      </a:moveTo>
                      <a:cubicBezTo>
                        <a:pt x="225" y="0"/>
                        <a:pt x="180" y="15"/>
                        <a:pt x="142" y="46"/>
                      </a:cubicBezTo>
                      <a:cubicBezTo>
                        <a:pt x="0" y="158"/>
                        <a:pt x="68" y="390"/>
                        <a:pt x="248" y="406"/>
                      </a:cubicBezTo>
                      <a:cubicBezTo>
                        <a:pt x="256" y="407"/>
                        <a:pt x="264" y="407"/>
                        <a:pt x="271" y="407"/>
                      </a:cubicBezTo>
                      <a:cubicBezTo>
                        <a:pt x="440" y="407"/>
                        <a:pt x="539" y="210"/>
                        <a:pt x="428" y="75"/>
                      </a:cubicBezTo>
                      <a:cubicBezTo>
                        <a:pt x="388" y="26"/>
                        <a:pt x="329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7" name="Google Shape;4687;p31"/>
                <p:cNvSpPr/>
                <p:nvPr/>
              </p:nvSpPr>
              <p:spPr>
                <a:xfrm>
                  <a:off x="3870800" y="4023200"/>
                  <a:ext cx="128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93" extrusionOk="0">
                      <a:moveTo>
                        <a:pt x="257" y="0"/>
                      </a:moveTo>
                      <a:cubicBezTo>
                        <a:pt x="214" y="0"/>
                        <a:pt x="171" y="15"/>
                        <a:pt x="135" y="44"/>
                      </a:cubicBezTo>
                      <a:cubicBezTo>
                        <a:pt x="0" y="153"/>
                        <a:pt x="64" y="371"/>
                        <a:pt x="238" y="391"/>
                      </a:cubicBezTo>
                      <a:cubicBezTo>
                        <a:pt x="246" y="392"/>
                        <a:pt x="253" y="392"/>
                        <a:pt x="261" y="392"/>
                      </a:cubicBezTo>
                      <a:cubicBezTo>
                        <a:pt x="418" y="392"/>
                        <a:pt x="513" y="202"/>
                        <a:pt x="408" y="73"/>
                      </a:cubicBezTo>
                      <a:cubicBezTo>
                        <a:pt x="370" y="25"/>
                        <a:pt x="314" y="0"/>
                        <a:pt x="2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8" name="Google Shape;4688;p31"/>
                <p:cNvSpPr/>
                <p:nvPr/>
              </p:nvSpPr>
              <p:spPr>
                <a:xfrm>
                  <a:off x="3857450" y="4006700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7" y="1"/>
                      </a:moveTo>
                      <a:cubicBezTo>
                        <a:pt x="206" y="1"/>
                        <a:pt x="166" y="14"/>
                        <a:pt x="132" y="42"/>
                      </a:cubicBezTo>
                      <a:cubicBezTo>
                        <a:pt x="1" y="144"/>
                        <a:pt x="65" y="353"/>
                        <a:pt x="229" y="373"/>
                      </a:cubicBezTo>
                      <a:cubicBezTo>
                        <a:pt x="235" y="373"/>
                        <a:pt x="242" y="374"/>
                        <a:pt x="248" y="374"/>
                      </a:cubicBezTo>
                      <a:cubicBezTo>
                        <a:pt x="401" y="374"/>
                        <a:pt x="492" y="194"/>
                        <a:pt x="393" y="71"/>
                      </a:cubicBezTo>
                      <a:cubicBezTo>
                        <a:pt x="356" y="25"/>
                        <a:pt x="301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9" name="Google Shape;4689;p31"/>
                <p:cNvSpPr/>
                <p:nvPr/>
              </p:nvSpPr>
              <p:spPr>
                <a:xfrm>
                  <a:off x="3844200" y="3990175"/>
                  <a:ext cx="11650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4" extrusionOk="0">
                      <a:moveTo>
                        <a:pt x="235" y="1"/>
                      </a:moveTo>
                      <a:cubicBezTo>
                        <a:pt x="196" y="1"/>
                        <a:pt x="156" y="14"/>
                        <a:pt x="123" y="41"/>
                      </a:cubicBezTo>
                      <a:cubicBezTo>
                        <a:pt x="0" y="137"/>
                        <a:pt x="58" y="336"/>
                        <a:pt x="216" y="352"/>
                      </a:cubicBezTo>
                      <a:cubicBezTo>
                        <a:pt x="222" y="353"/>
                        <a:pt x="229" y="353"/>
                        <a:pt x="235" y="353"/>
                      </a:cubicBezTo>
                      <a:cubicBezTo>
                        <a:pt x="381" y="353"/>
                        <a:pt x="465" y="183"/>
                        <a:pt x="370" y="66"/>
                      </a:cubicBezTo>
                      <a:cubicBezTo>
                        <a:pt x="336" y="23"/>
                        <a:pt x="286" y="1"/>
                        <a:pt x="23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0" name="Google Shape;4690;p31"/>
                <p:cNvSpPr/>
                <p:nvPr/>
              </p:nvSpPr>
              <p:spPr>
                <a:xfrm>
                  <a:off x="3968325" y="4107900"/>
                  <a:ext cx="16525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504" extrusionOk="0">
                      <a:moveTo>
                        <a:pt x="330" y="0"/>
                      </a:moveTo>
                      <a:cubicBezTo>
                        <a:pt x="275" y="0"/>
                        <a:pt x="220" y="18"/>
                        <a:pt x="174" y="56"/>
                      </a:cubicBezTo>
                      <a:cubicBezTo>
                        <a:pt x="1" y="197"/>
                        <a:pt x="84" y="480"/>
                        <a:pt x="306" y="503"/>
                      </a:cubicBezTo>
                      <a:cubicBezTo>
                        <a:pt x="315" y="503"/>
                        <a:pt x="324" y="504"/>
                        <a:pt x="333" y="504"/>
                      </a:cubicBezTo>
                      <a:cubicBezTo>
                        <a:pt x="539" y="504"/>
                        <a:pt x="660" y="261"/>
                        <a:pt x="528" y="94"/>
                      </a:cubicBezTo>
                      <a:cubicBezTo>
                        <a:pt x="477" y="32"/>
                        <a:pt x="403" y="0"/>
                        <a:pt x="3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1" name="Google Shape;4691;p31"/>
                <p:cNvSpPr/>
                <p:nvPr/>
              </p:nvSpPr>
              <p:spPr>
                <a:xfrm>
                  <a:off x="3955075" y="4091400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8" y="0"/>
                      </a:moveTo>
                      <a:cubicBezTo>
                        <a:pt x="264" y="0"/>
                        <a:pt x="210" y="18"/>
                        <a:pt x="164" y="54"/>
                      </a:cubicBezTo>
                      <a:cubicBezTo>
                        <a:pt x="0" y="189"/>
                        <a:pt x="81" y="459"/>
                        <a:pt x="293" y="481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6" y="483"/>
                        <a:pt x="634" y="249"/>
                        <a:pt x="505" y="89"/>
                      </a:cubicBezTo>
                      <a:cubicBezTo>
                        <a:pt x="457" y="31"/>
                        <a:pt x="388" y="0"/>
                        <a:pt x="3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2" name="Google Shape;4692;p31"/>
                <p:cNvSpPr/>
                <p:nvPr/>
              </p:nvSpPr>
              <p:spPr>
                <a:xfrm>
                  <a:off x="3941725" y="4074825"/>
                  <a:ext cx="1540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8" extrusionOk="0">
                      <a:moveTo>
                        <a:pt x="309" y="1"/>
                      </a:moveTo>
                      <a:cubicBezTo>
                        <a:pt x="257" y="1"/>
                        <a:pt x="205" y="18"/>
                        <a:pt x="162" y="55"/>
                      </a:cubicBezTo>
                      <a:cubicBezTo>
                        <a:pt x="1" y="183"/>
                        <a:pt x="78" y="444"/>
                        <a:pt x="284" y="466"/>
                      </a:cubicBezTo>
                      <a:cubicBezTo>
                        <a:pt x="293" y="467"/>
                        <a:pt x="302" y="468"/>
                        <a:pt x="310" y="468"/>
                      </a:cubicBezTo>
                      <a:cubicBezTo>
                        <a:pt x="501" y="468"/>
                        <a:pt x="615" y="241"/>
                        <a:pt x="489" y="87"/>
                      </a:cubicBezTo>
                      <a:cubicBezTo>
                        <a:pt x="444" y="31"/>
                        <a:pt x="377" y="1"/>
                        <a:pt x="3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3" name="Google Shape;4693;p31"/>
                <p:cNvSpPr/>
                <p:nvPr/>
              </p:nvSpPr>
              <p:spPr>
                <a:xfrm>
                  <a:off x="3928475" y="4058325"/>
                  <a:ext cx="147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6" extrusionOk="0">
                      <a:moveTo>
                        <a:pt x="295" y="0"/>
                      </a:moveTo>
                      <a:cubicBezTo>
                        <a:pt x="246" y="0"/>
                        <a:pt x="196" y="16"/>
                        <a:pt x="155" y="50"/>
                      </a:cubicBezTo>
                      <a:cubicBezTo>
                        <a:pt x="1" y="175"/>
                        <a:pt x="75" y="426"/>
                        <a:pt x="274" y="445"/>
                      </a:cubicBezTo>
                      <a:cubicBezTo>
                        <a:pt x="282" y="446"/>
                        <a:pt x="289" y="446"/>
                        <a:pt x="297" y="446"/>
                      </a:cubicBezTo>
                      <a:cubicBezTo>
                        <a:pt x="480" y="446"/>
                        <a:pt x="590" y="230"/>
                        <a:pt x="470" y="82"/>
                      </a:cubicBezTo>
                      <a:cubicBezTo>
                        <a:pt x="426" y="28"/>
                        <a:pt x="361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4" name="Google Shape;4694;p31"/>
                <p:cNvSpPr/>
                <p:nvPr/>
              </p:nvSpPr>
              <p:spPr>
                <a:xfrm>
                  <a:off x="3915225" y="4041800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2" y="1"/>
                      </a:moveTo>
                      <a:cubicBezTo>
                        <a:pt x="235" y="1"/>
                        <a:pt x="187" y="16"/>
                        <a:pt x="148" y="48"/>
                      </a:cubicBezTo>
                      <a:cubicBezTo>
                        <a:pt x="0" y="167"/>
                        <a:pt x="71" y="405"/>
                        <a:pt x="261" y="428"/>
                      </a:cubicBezTo>
                      <a:cubicBezTo>
                        <a:pt x="269" y="428"/>
                        <a:pt x="276" y="429"/>
                        <a:pt x="284" y="429"/>
                      </a:cubicBezTo>
                      <a:cubicBezTo>
                        <a:pt x="460" y="429"/>
                        <a:pt x="564" y="222"/>
                        <a:pt x="450" y="81"/>
                      </a:cubicBezTo>
                      <a:cubicBezTo>
                        <a:pt x="407" y="28"/>
                        <a:pt x="344" y="1"/>
                        <a:pt x="2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5" name="Google Shape;4695;p31"/>
                <p:cNvSpPr/>
                <p:nvPr/>
              </p:nvSpPr>
              <p:spPr>
                <a:xfrm>
                  <a:off x="3901975" y="4025225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69" y="1"/>
                      </a:moveTo>
                      <a:cubicBezTo>
                        <a:pt x="224" y="1"/>
                        <a:pt x="179" y="16"/>
                        <a:pt x="142" y="46"/>
                      </a:cubicBezTo>
                      <a:cubicBezTo>
                        <a:pt x="0" y="162"/>
                        <a:pt x="68" y="390"/>
                        <a:pt x="248" y="409"/>
                      </a:cubicBezTo>
                      <a:cubicBezTo>
                        <a:pt x="256" y="410"/>
                        <a:pt x="263" y="411"/>
                        <a:pt x="271" y="411"/>
                      </a:cubicBezTo>
                      <a:cubicBezTo>
                        <a:pt x="440" y="411"/>
                        <a:pt x="538" y="214"/>
                        <a:pt x="428" y="78"/>
                      </a:cubicBezTo>
                      <a:cubicBezTo>
                        <a:pt x="387" y="27"/>
                        <a:pt x="328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6" name="Google Shape;4696;p31"/>
                <p:cNvSpPr/>
                <p:nvPr/>
              </p:nvSpPr>
              <p:spPr>
                <a:xfrm>
                  <a:off x="3888625" y="4008725"/>
                  <a:ext cx="129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0" extrusionOk="0">
                      <a:moveTo>
                        <a:pt x="260" y="1"/>
                      </a:moveTo>
                      <a:cubicBezTo>
                        <a:pt x="217" y="1"/>
                        <a:pt x="173" y="15"/>
                        <a:pt x="136" y="44"/>
                      </a:cubicBezTo>
                      <a:cubicBezTo>
                        <a:pt x="1" y="153"/>
                        <a:pt x="68" y="372"/>
                        <a:pt x="238" y="388"/>
                      </a:cubicBezTo>
                      <a:cubicBezTo>
                        <a:pt x="246" y="389"/>
                        <a:pt x="254" y="389"/>
                        <a:pt x="262" y="389"/>
                      </a:cubicBezTo>
                      <a:cubicBezTo>
                        <a:pt x="422" y="389"/>
                        <a:pt x="516" y="202"/>
                        <a:pt x="412" y="73"/>
                      </a:cubicBezTo>
                      <a:cubicBezTo>
                        <a:pt x="374" y="26"/>
                        <a:pt x="31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7" name="Google Shape;4697;p31"/>
                <p:cNvSpPr/>
                <p:nvPr/>
              </p:nvSpPr>
              <p:spPr>
                <a:xfrm>
                  <a:off x="3875375" y="3992175"/>
                  <a:ext cx="123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3" extrusionOk="0">
                      <a:moveTo>
                        <a:pt x="248" y="1"/>
                      </a:moveTo>
                      <a:cubicBezTo>
                        <a:pt x="206" y="1"/>
                        <a:pt x="164" y="15"/>
                        <a:pt x="129" y="44"/>
                      </a:cubicBezTo>
                      <a:cubicBezTo>
                        <a:pt x="0" y="147"/>
                        <a:pt x="61" y="356"/>
                        <a:pt x="229" y="372"/>
                      </a:cubicBezTo>
                      <a:cubicBezTo>
                        <a:pt x="235" y="373"/>
                        <a:pt x="242" y="373"/>
                        <a:pt x="248" y="373"/>
                      </a:cubicBezTo>
                      <a:cubicBezTo>
                        <a:pt x="400" y="373"/>
                        <a:pt x="491" y="193"/>
                        <a:pt x="392" y="70"/>
                      </a:cubicBezTo>
                      <a:cubicBezTo>
                        <a:pt x="356" y="25"/>
                        <a:pt x="302" y="1"/>
                        <a:pt x="2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8" name="Google Shape;4698;p31"/>
                <p:cNvSpPr/>
                <p:nvPr/>
              </p:nvSpPr>
              <p:spPr>
                <a:xfrm>
                  <a:off x="3862125" y="3975675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3" y="0"/>
                      </a:moveTo>
                      <a:cubicBezTo>
                        <a:pt x="194" y="0"/>
                        <a:pt x="155" y="13"/>
                        <a:pt x="122" y="39"/>
                      </a:cubicBezTo>
                      <a:cubicBezTo>
                        <a:pt x="0" y="139"/>
                        <a:pt x="58" y="335"/>
                        <a:pt x="215" y="354"/>
                      </a:cubicBezTo>
                      <a:cubicBezTo>
                        <a:pt x="222" y="355"/>
                        <a:pt x="228" y="355"/>
                        <a:pt x="235" y="355"/>
                      </a:cubicBezTo>
                      <a:cubicBezTo>
                        <a:pt x="381" y="355"/>
                        <a:pt x="465" y="182"/>
                        <a:pt x="370" y="65"/>
                      </a:cubicBezTo>
                      <a:cubicBezTo>
                        <a:pt x="335" y="22"/>
                        <a:pt x="284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9" name="Google Shape;4699;p31"/>
                <p:cNvSpPr/>
                <p:nvPr/>
              </p:nvSpPr>
              <p:spPr>
                <a:xfrm>
                  <a:off x="3848850" y="3959150"/>
                  <a:ext cx="1102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5" extrusionOk="0">
                      <a:moveTo>
                        <a:pt x="223" y="0"/>
                      </a:moveTo>
                      <a:cubicBezTo>
                        <a:pt x="185" y="0"/>
                        <a:pt x="148" y="13"/>
                        <a:pt x="117" y="38"/>
                      </a:cubicBezTo>
                      <a:cubicBezTo>
                        <a:pt x="1" y="131"/>
                        <a:pt x="55" y="318"/>
                        <a:pt x="203" y="334"/>
                      </a:cubicBezTo>
                      <a:cubicBezTo>
                        <a:pt x="210" y="334"/>
                        <a:pt x="216" y="335"/>
                        <a:pt x="222" y="335"/>
                      </a:cubicBezTo>
                      <a:cubicBezTo>
                        <a:pt x="359" y="335"/>
                        <a:pt x="440" y="171"/>
                        <a:pt x="351" y="60"/>
                      </a:cubicBezTo>
                      <a:cubicBezTo>
                        <a:pt x="319" y="21"/>
                        <a:pt x="271" y="0"/>
                        <a:pt x="2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0" name="Google Shape;4700;p31"/>
                <p:cNvSpPr/>
                <p:nvPr/>
              </p:nvSpPr>
              <p:spPr>
                <a:xfrm>
                  <a:off x="3986250" y="4093425"/>
                  <a:ext cx="165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" h="502" extrusionOk="0">
                      <a:moveTo>
                        <a:pt x="331" y="0"/>
                      </a:moveTo>
                      <a:cubicBezTo>
                        <a:pt x="276" y="0"/>
                        <a:pt x="220" y="19"/>
                        <a:pt x="174" y="56"/>
                      </a:cubicBezTo>
                      <a:cubicBezTo>
                        <a:pt x="0" y="198"/>
                        <a:pt x="81" y="477"/>
                        <a:pt x="306" y="500"/>
                      </a:cubicBezTo>
                      <a:cubicBezTo>
                        <a:pt x="316" y="501"/>
                        <a:pt x="326" y="502"/>
                        <a:pt x="336" y="502"/>
                      </a:cubicBezTo>
                      <a:cubicBezTo>
                        <a:pt x="540" y="502"/>
                        <a:pt x="659" y="257"/>
                        <a:pt x="527" y="92"/>
                      </a:cubicBezTo>
                      <a:cubicBezTo>
                        <a:pt x="476" y="32"/>
                        <a:pt x="404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1" name="Google Shape;4701;p31"/>
                <p:cNvSpPr/>
                <p:nvPr/>
              </p:nvSpPr>
              <p:spPr>
                <a:xfrm>
                  <a:off x="3973000" y="4076850"/>
                  <a:ext cx="158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483" extrusionOk="0">
                      <a:moveTo>
                        <a:pt x="316" y="1"/>
                      </a:moveTo>
                      <a:cubicBezTo>
                        <a:pt x="263" y="1"/>
                        <a:pt x="209" y="18"/>
                        <a:pt x="164" y="54"/>
                      </a:cubicBezTo>
                      <a:cubicBezTo>
                        <a:pt x="0" y="192"/>
                        <a:pt x="80" y="459"/>
                        <a:pt x="293" y="482"/>
                      </a:cubicBezTo>
                      <a:cubicBezTo>
                        <a:pt x="302" y="482"/>
                        <a:pt x="311" y="483"/>
                        <a:pt x="319" y="483"/>
                      </a:cubicBezTo>
                      <a:cubicBezTo>
                        <a:pt x="516" y="483"/>
                        <a:pt x="634" y="250"/>
                        <a:pt x="505" y="93"/>
                      </a:cubicBezTo>
                      <a:cubicBezTo>
                        <a:pt x="457" y="32"/>
                        <a:pt x="387" y="1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2" name="Google Shape;4702;p31"/>
                <p:cNvSpPr/>
                <p:nvPr/>
              </p:nvSpPr>
              <p:spPr>
                <a:xfrm>
                  <a:off x="3959650" y="4060350"/>
                  <a:ext cx="153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5" extrusionOk="0">
                      <a:moveTo>
                        <a:pt x="307" y="1"/>
                      </a:moveTo>
                      <a:cubicBezTo>
                        <a:pt x="256" y="1"/>
                        <a:pt x="204" y="18"/>
                        <a:pt x="161" y="52"/>
                      </a:cubicBezTo>
                      <a:cubicBezTo>
                        <a:pt x="1" y="184"/>
                        <a:pt x="78" y="441"/>
                        <a:pt x="283" y="463"/>
                      </a:cubicBezTo>
                      <a:cubicBezTo>
                        <a:pt x="293" y="464"/>
                        <a:pt x="302" y="465"/>
                        <a:pt x="310" y="465"/>
                      </a:cubicBezTo>
                      <a:cubicBezTo>
                        <a:pt x="500" y="465"/>
                        <a:pt x="612" y="241"/>
                        <a:pt x="489" y="87"/>
                      </a:cubicBezTo>
                      <a:cubicBezTo>
                        <a:pt x="443" y="31"/>
                        <a:pt x="375" y="1"/>
                        <a:pt x="3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3" name="Google Shape;4703;p31"/>
                <p:cNvSpPr/>
                <p:nvPr/>
              </p:nvSpPr>
              <p:spPr>
                <a:xfrm>
                  <a:off x="3946400" y="4043800"/>
                  <a:ext cx="146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6" extrusionOk="0">
                      <a:moveTo>
                        <a:pt x="295" y="1"/>
                      </a:moveTo>
                      <a:cubicBezTo>
                        <a:pt x="246" y="1"/>
                        <a:pt x="196" y="17"/>
                        <a:pt x="155" y="52"/>
                      </a:cubicBezTo>
                      <a:cubicBezTo>
                        <a:pt x="0" y="177"/>
                        <a:pt x="74" y="425"/>
                        <a:pt x="270" y="444"/>
                      </a:cubicBezTo>
                      <a:cubicBezTo>
                        <a:pt x="280" y="445"/>
                        <a:pt x="289" y="446"/>
                        <a:pt x="297" y="446"/>
                      </a:cubicBezTo>
                      <a:cubicBezTo>
                        <a:pt x="480" y="446"/>
                        <a:pt x="586" y="231"/>
                        <a:pt x="470" y="84"/>
                      </a:cubicBezTo>
                      <a:cubicBezTo>
                        <a:pt x="424" y="29"/>
                        <a:pt x="360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4" name="Google Shape;4704;p31"/>
                <p:cNvSpPr/>
                <p:nvPr/>
              </p:nvSpPr>
              <p:spPr>
                <a:xfrm>
                  <a:off x="3933150" y="4027275"/>
                  <a:ext cx="14100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29" extrusionOk="0">
                      <a:moveTo>
                        <a:pt x="281" y="0"/>
                      </a:moveTo>
                      <a:cubicBezTo>
                        <a:pt x="234" y="0"/>
                        <a:pt x="187" y="16"/>
                        <a:pt x="148" y="48"/>
                      </a:cubicBezTo>
                      <a:cubicBezTo>
                        <a:pt x="0" y="170"/>
                        <a:pt x="71" y="408"/>
                        <a:pt x="260" y="427"/>
                      </a:cubicBezTo>
                      <a:cubicBezTo>
                        <a:pt x="268" y="428"/>
                        <a:pt x="276" y="428"/>
                        <a:pt x="284" y="428"/>
                      </a:cubicBezTo>
                      <a:cubicBezTo>
                        <a:pt x="459" y="428"/>
                        <a:pt x="564" y="222"/>
                        <a:pt x="447" y="80"/>
                      </a:cubicBezTo>
                      <a:cubicBezTo>
                        <a:pt x="405" y="27"/>
                        <a:pt x="343" y="0"/>
                        <a:pt x="2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5" name="Google Shape;4705;p31"/>
                <p:cNvSpPr/>
                <p:nvPr/>
              </p:nvSpPr>
              <p:spPr>
                <a:xfrm>
                  <a:off x="3919800" y="4010775"/>
                  <a:ext cx="13550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407" extrusionOk="0">
                      <a:moveTo>
                        <a:pt x="274" y="0"/>
                      </a:moveTo>
                      <a:cubicBezTo>
                        <a:pt x="228" y="0"/>
                        <a:pt x="183" y="15"/>
                        <a:pt x="145" y="46"/>
                      </a:cubicBezTo>
                      <a:cubicBezTo>
                        <a:pt x="1" y="158"/>
                        <a:pt x="71" y="390"/>
                        <a:pt x="251" y="406"/>
                      </a:cubicBezTo>
                      <a:cubicBezTo>
                        <a:pt x="259" y="407"/>
                        <a:pt x="267" y="407"/>
                        <a:pt x="274" y="407"/>
                      </a:cubicBezTo>
                      <a:cubicBezTo>
                        <a:pt x="441" y="407"/>
                        <a:pt x="542" y="210"/>
                        <a:pt x="431" y="75"/>
                      </a:cubicBezTo>
                      <a:cubicBezTo>
                        <a:pt x="391" y="26"/>
                        <a:pt x="333" y="0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6" name="Google Shape;4706;p31"/>
                <p:cNvSpPr/>
                <p:nvPr/>
              </p:nvSpPr>
              <p:spPr>
                <a:xfrm>
                  <a:off x="3906550" y="3994200"/>
                  <a:ext cx="12925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2" extrusionOk="0">
                      <a:moveTo>
                        <a:pt x="259" y="0"/>
                      </a:moveTo>
                      <a:cubicBezTo>
                        <a:pt x="215" y="0"/>
                        <a:pt x="171" y="14"/>
                        <a:pt x="135" y="44"/>
                      </a:cubicBezTo>
                      <a:cubicBezTo>
                        <a:pt x="0" y="153"/>
                        <a:pt x="65" y="371"/>
                        <a:pt x="238" y="391"/>
                      </a:cubicBezTo>
                      <a:cubicBezTo>
                        <a:pt x="246" y="391"/>
                        <a:pt x="254" y="392"/>
                        <a:pt x="261" y="392"/>
                      </a:cubicBezTo>
                      <a:cubicBezTo>
                        <a:pt x="421" y="392"/>
                        <a:pt x="516" y="201"/>
                        <a:pt x="412" y="72"/>
                      </a:cubicBezTo>
                      <a:cubicBezTo>
                        <a:pt x="373" y="25"/>
                        <a:pt x="31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7" name="Google Shape;4707;p31"/>
                <p:cNvSpPr/>
                <p:nvPr/>
              </p:nvSpPr>
              <p:spPr>
                <a:xfrm>
                  <a:off x="3893300" y="3977700"/>
                  <a:ext cx="1227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4" extrusionOk="0">
                      <a:moveTo>
                        <a:pt x="244" y="1"/>
                      </a:moveTo>
                      <a:cubicBezTo>
                        <a:pt x="204" y="1"/>
                        <a:pt x="163" y="14"/>
                        <a:pt x="129" y="42"/>
                      </a:cubicBezTo>
                      <a:cubicBezTo>
                        <a:pt x="0" y="144"/>
                        <a:pt x="61" y="353"/>
                        <a:pt x="228" y="373"/>
                      </a:cubicBezTo>
                      <a:cubicBezTo>
                        <a:pt x="235" y="373"/>
                        <a:pt x="241" y="373"/>
                        <a:pt x="248" y="373"/>
                      </a:cubicBezTo>
                      <a:cubicBezTo>
                        <a:pt x="400" y="373"/>
                        <a:pt x="491" y="194"/>
                        <a:pt x="389" y="70"/>
                      </a:cubicBezTo>
                      <a:cubicBezTo>
                        <a:pt x="352" y="24"/>
                        <a:pt x="299" y="1"/>
                        <a:pt x="24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8" name="Google Shape;4708;p31"/>
                <p:cNvSpPr/>
                <p:nvPr/>
              </p:nvSpPr>
              <p:spPr>
                <a:xfrm>
                  <a:off x="3880025" y="3961150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3" y="0"/>
                      </a:moveTo>
                      <a:cubicBezTo>
                        <a:pt x="194" y="0"/>
                        <a:pt x="155" y="14"/>
                        <a:pt x="123" y="41"/>
                      </a:cubicBezTo>
                      <a:cubicBezTo>
                        <a:pt x="1" y="138"/>
                        <a:pt x="59" y="337"/>
                        <a:pt x="216" y="353"/>
                      </a:cubicBezTo>
                      <a:cubicBezTo>
                        <a:pt x="223" y="354"/>
                        <a:pt x="229" y="354"/>
                        <a:pt x="235" y="354"/>
                      </a:cubicBezTo>
                      <a:cubicBezTo>
                        <a:pt x="378" y="354"/>
                        <a:pt x="466" y="184"/>
                        <a:pt x="370" y="67"/>
                      </a:cubicBezTo>
                      <a:cubicBezTo>
                        <a:pt x="336" y="23"/>
                        <a:pt x="284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9" name="Google Shape;4709;p31"/>
                <p:cNvSpPr/>
                <p:nvPr/>
              </p:nvSpPr>
              <p:spPr>
                <a:xfrm>
                  <a:off x="3866775" y="3944625"/>
                  <a:ext cx="11000" cy="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4" extrusionOk="0">
                      <a:moveTo>
                        <a:pt x="219" y="1"/>
                      </a:moveTo>
                      <a:cubicBezTo>
                        <a:pt x="182" y="1"/>
                        <a:pt x="144" y="13"/>
                        <a:pt x="113" y="37"/>
                      </a:cubicBezTo>
                      <a:cubicBezTo>
                        <a:pt x="1" y="130"/>
                        <a:pt x="55" y="317"/>
                        <a:pt x="203" y="333"/>
                      </a:cubicBezTo>
                      <a:cubicBezTo>
                        <a:pt x="210" y="334"/>
                        <a:pt x="216" y="334"/>
                        <a:pt x="222" y="334"/>
                      </a:cubicBezTo>
                      <a:cubicBezTo>
                        <a:pt x="359" y="334"/>
                        <a:pt x="440" y="174"/>
                        <a:pt x="351" y="63"/>
                      </a:cubicBezTo>
                      <a:cubicBezTo>
                        <a:pt x="318" y="22"/>
                        <a:pt x="268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0" name="Google Shape;4710;p31"/>
                <p:cNvSpPr/>
                <p:nvPr/>
              </p:nvSpPr>
              <p:spPr>
                <a:xfrm>
                  <a:off x="3853450" y="392810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1" y="1"/>
                      </a:moveTo>
                      <a:cubicBezTo>
                        <a:pt x="176" y="1"/>
                        <a:pt x="140" y="12"/>
                        <a:pt x="109" y="36"/>
                      </a:cubicBezTo>
                      <a:cubicBezTo>
                        <a:pt x="0" y="123"/>
                        <a:pt x="55" y="300"/>
                        <a:pt x="193" y="316"/>
                      </a:cubicBezTo>
                      <a:cubicBezTo>
                        <a:pt x="199" y="317"/>
                        <a:pt x="206" y="317"/>
                        <a:pt x="212" y="317"/>
                      </a:cubicBezTo>
                      <a:cubicBezTo>
                        <a:pt x="342" y="317"/>
                        <a:pt x="417" y="163"/>
                        <a:pt x="334" y="59"/>
                      </a:cubicBezTo>
                      <a:cubicBezTo>
                        <a:pt x="302" y="21"/>
                        <a:pt x="257" y="1"/>
                        <a:pt x="2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1" name="Google Shape;4711;p31"/>
                <p:cNvSpPr/>
                <p:nvPr/>
              </p:nvSpPr>
              <p:spPr>
                <a:xfrm>
                  <a:off x="4017350" y="4095400"/>
                  <a:ext cx="17200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523" extrusionOk="0">
                      <a:moveTo>
                        <a:pt x="345" y="1"/>
                      </a:moveTo>
                      <a:cubicBezTo>
                        <a:pt x="288" y="1"/>
                        <a:pt x="231" y="19"/>
                        <a:pt x="183" y="58"/>
                      </a:cubicBezTo>
                      <a:cubicBezTo>
                        <a:pt x="0" y="202"/>
                        <a:pt x="87" y="495"/>
                        <a:pt x="318" y="520"/>
                      </a:cubicBezTo>
                      <a:cubicBezTo>
                        <a:pt x="329" y="522"/>
                        <a:pt x="339" y="522"/>
                        <a:pt x="349" y="522"/>
                      </a:cubicBezTo>
                      <a:cubicBezTo>
                        <a:pt x="559" y="522"/>
                        <a:pt x="688" y="271"/>
                        <a:pt x="550" y="99"/>
                      </a:cubicBezTo>
                      <a:cubicBezTo>
                        <a:pt x="498" y="35"/>
                        <a:pt x="422" y="1"/>
                        <a:pt x="3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2" name="Google Shape;4712;p31"/>
                <p:cNvSpPr/>
                <p:nvPr/>
              </p:nvSpPr>
              <p:spPr>
                <a:xfrm>
                  <a:off x="4004075" y="4078875"/>
                  <a:ext cx="16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5" extrusionOk="0">
                      <a:moveTo>
                        <a:pt x="333" y="1"/>
                      </a:moveTo>
                      <a:cubicBezTo>
                        <a:pt x="277" y="1"/>
                        <a:pt x="221" y="19"/>
                        <a:pt x="174" y="57"/>
                      </a:cubicBezTo>
                      <a:cubicBezTo>
                        <a:pt x="1" y="198"/>
                        <a:pt x="84" y="481"/>
                        <a:pt x="306" y="503"/>
                      </a:cubicBezTo>
                      <a:cubicBezTo>
                        <a:pt x="315" y="504"/>
                        <a:pt x="325" y="505"/>
                        <a:pt x="334" y="505"/>
                      </a:cubicBezTo>
                      <a:cubicBezTo>
                        <a:pt x="542" y="505"/>
                        <a:pt x="663" y="262"/>
                        <a:pt x="528" y="95"/>
                      </a:cubicBezTo>
                      <a:cubicBezTo>
                        <a:pt x="478" y="33"/>
                        <a:pt x="406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3" name="Google Shape;4713;p31"/>
                <p:cNvSpPr/>
                <p:nvPr/>
              </p:nvSpPr>
              <p:spPr>
                <a:xfrm>
                  <a:off x="3990825" y="4062400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20" y="0"/>
                      </a:moveTo>
                      <a:cubicBezTo>
                        <a:pt x="266" y="0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6" y="481"/>
                      </a:cubicBezTo>
                      <a:cubicBezTo>
                        <a:pt x="305" y="482"/>
                        <a:pt x="314" y="482"/>
                        <a:pt x="323" y="482"/>
                      </a:cubicBezTo>
                      <a:cubicBezTo>
                        <a:pt x="519" y="482"/>
                        <a:pt x="638" y="249"/>
                        <a:pt x="508" y="89"/>
                      </a:cubicBezTo>
                      <a:cubicBezTo>
                        <a:pt x="461" y="30"/>
                        <a:pt x="390" y="0"/>
                        <a:pt x="3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4" name="Google Shape;4714;p31"/>
                <p:cNvSpPr/>
                <p:nvPr/>
              </p:nvSpPr>
              <p:spPr>
                <a:xfrm>
                  <a:off x="3977575" y="4045825"/>
                  <a:ext cx="1530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8" extrusionOk="0">
                      <a:moveTo>
                        <a:pt x="309" y="1"/>
                      </a:moveTo>
                      <a:cubicBezTo>
                        <a:pt x="257" y="1"/>
                        <a:pt x="204" y="18"/>
                        <a:pt x="161" y="55"/>
                      </a:cubicBezTo>
                      <a:cubicBezTo>
                        <a:pt x="0" y="183"/>
                        <a:pt x="77" y="443"/>
                        <a:pt x="283" y="466"/>
                      </a:cubicBezTo>
                      <a:cubicBezTo>
                        <a:pt x="292" y="467"/>
                        <a:pt x="301" y="467"/>
                        <a:pt x="310" y="467"/>
                      </a:cubicBezTo>
                      <a:cubicBezTo>
                        <a:pt x="500" y="467"/>
                        <a:pt x="612" y="240"/>
                        <a:pt x="489" y="87"/>
                      </a:cubicBezTo>
                      <a:cubicBezTo>
                        <a:pt x="443" y="30"/>
                        <a:pt x="376" y="1"/>
                        <a:pt x="3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5" name="Google Shape;4715;p31"/>
                <p:cNvSpPr/>
                <p:nvPr/>
              </p:nvSpPr>
              <p:spPr>
                <a:xfrm>
                  <a:off x="3964325" y="4029325"/>
                  <a:ext cx="146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6" extrusionOk="0">
                      <a:moveTo>
                        <a:pt x="294" y="0"/>
                      </a:moveTo>
                      <a:cubicBezTo>
                        <a:pt x="245" y="0"/>
                        <a:pt x="196" y="16"/>
                        <a:pt x="154" y="49"/>
                      </a:cubicBezTo>
                      <a:cubicBezTo>
                        <a:pt x="0" y="175"/>
                        <a:pt x="74" y="425"/>
                        <a:pt x="270" y="445"/>
                      </a:cubicBezTo>
                      <a:cubicBezTo>
                        <a:pt x="278" y="445"/>
                        <a:pt x="286" y="446"/>
                        <a:pt x="293" y="446"/>
                      </a:cubicBezTo>
                      <a:cubicBezTo>
                        <a:pt x="479" y="446"/>
                        <a:pt x="586" y="230"/>
                        <a:pt x="466" y="81"/>
                      </a:cubicBezTo>
                      <a:cubicBezTo>
                        <a:pt x="422" y="28"/>
                        <a:pt x="358" y="0"/>
                        <a:pt x="2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6" name="Google Shape;4716;p31"/>
                <p:cNvSpPr/>
                <p:nvPr/>
              </p:nvSpPr>
              <p:spPr>
                <a:xfrm>
                  <a:off x="3951050" y="4012800"/>
                  <a:ext cx="140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26" extrusionOk="0">
                      <a:moveTo>
                        <a:pt x="282" y="1"/>
                      </a:moveTo>
                      <a:cubicBezTo>
                        <a:pt x="235" y="1"/>
                        <a:pt x="188" y="16"/>
                        <a:pt x="149" y="48"/>
                      </a:cubicBezTo>
                      <a:cubicBezTo>
                        <a:pt x="1" y="167"/>
                        <a:pt x="71" y="405"/>
                        <a:pt x="261" y="424"/>
                      </a:cubicBezTo>
                      <a:cubicBezTo>
                        <a:pt x="270" y="425"/>
                        <a:pt x="279" y="426"/>
                        <a:pt x="288" y="426"/>
                      </a:cubicBezTo>
                      <a:cubicBezTo>
                        <a:pt x="458" y="426"/>
                        <a:pt x="561" y="221"/>
                        <a:pt x="447" y="80"/>
                      </a:cubicBezTo>
                      <a:cubicBezTo>
                        <a:pt x="406" y="28"/>
                        <a:pt x="344" y="1"/>
                        <a:pt x="2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7" name="Google Shape;4717;p31"/>
                <p:cNvSpPr/>
                <p:nvPr/>
              </p:nvSpPr>
              <p:spPr>
                <a:xfrm>
                  <a:off x="3937725" y="3996225"/>
                  <a:ext cx="13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411" extrusionOk="0">
                      <a:moveTo>
                        <a:pt x="272" y="1"/>
                      </a:moveTo>
                      <a:cubicBezTo>
                        <a:pt x="226" y="1"/>
                        <a:pt x="180" y="16"/>
                        <a:pt x="142" y="46"/>
                      </a:cubicBezTo>
                      <a:cubicBezTo>
                        <a:pt x="0" y="162"/>
                        <a:pt x="68" y="390"/>
                        <a:pt x="251" y="409"/>
                      </a:cubicBezTo>
                      <a:cubicBezTo>
                        <a:pt x="259" y="410"/>
                        <a:pt x="266" y="410"/>
                        <a:pt x="274" y="410"/>
                      </a:cubicBezTo>
                      <a:cubicBezTo>
                        <a:pt x="441" y="410"/>
                        <a:pt x="542" y="213"/>
                        <a:pt x="431" y="78"/>
                      </a:cubicBezTo>
                      <a:cubicBezTo>
                        <a:pt x="391" y="27"/>
                        <a:pt x="332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8" name="Google Shape;4718;p31"/>
                <p:cNvSpPr/>
                <p:nvPr/>
              </p:nvSpPr>
              <p:spPr>
                <a:xfrm>
                  <a:off x="3924450" y="3979725"/>
                  <a:ext cx="129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0" extrusionOk="0">
                      <a:moveTo>
                        <a:pt x="258" y="1"/>
                      </a:moveTo>
                      <a:cubicBezTo>
                        <a:pt x="215" y="1"/>
                        <a:pt x="172" y="15"/>
                        <a:pt x="136" y="44"/>
                      </a:cubicBezTo>
                      <a:cubicBezTo>
                        <a:pt x="1" y="153"/>
                        <a:pt x="65" y="372"/>
                        <a:pt x="239" y="388"/>
                      </a:cubicBezTo>
                      <a:cubicBezTo>
                        <a:pt x="247" y="389"/>
                        <a:pt x="254" y="389"/>
                        <a:pt x="262" y="389"/>
                      </a:cubicBezTo>
                      <a:cubicBezTo>
                        <a:pt x="422" y="389"/>
                        <a:pt x="517" y="202"/>
                        <a:pt x="412" y="73"/>
                      </a:cubicBezTo>
                      <a:cubicBezTo>
                        <a:pt x="372" y="25"/>
                        <a:pt x="315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9" name="Google Shape;4719;p31"/>
                <p:cNvSpPr/>
                <p:nvPr/>
              </p:nvSpPr>
              <p:spPr>
                <a:xfrm>
                  <a:off x="3911200" y="3963175"/>
                  <a:ext cx="123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3" extrusionOk="0">
                      <a:moveTo>
                        <a:pt x="247" y="1"/>
                      </a:moveTo>
                      <a:cubicBezTo>
                        <a:pt x="206" y="1"/>
                        <a:pt x="164" y="15"/>
                        <a:pt x="129" y="44"/>
                      </a:cubicBezTo>
                      <a:cubicBezTo>
                        <a:pt x="1" y="147"/>
                        <a:pt x="62" y="356"/>
                        <a:pt x="226" y="372"/>
                      </a:cubicBezTo>
                      <a:cubicBezTo>
                        <a:pt x="232" y="372"/>
                        <a:pt x="239" y="373"/>
                        <a:pt x="245" y="373"/>
                      </a:cubicBezTo>
                      <a:cubicBezTo>
                        <a:pt x="401" y="373"/>
                        <a:pt x="491" y="193"/>
                        <a:pt x="390" y="70"/>
                      </a:cubicBezTo>
                      <a:cubicBezTo>
                        <a:pt x="353" y="24"/>
                        <a:pt x="301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0" name="Google Shape;4720;p31"/>
                <p:cNvSpPr/>
                <p:nvPr/>
              </p:nvSpPr>
              <p:spPr>
                <a:xfrm>
                  <a:off x="3897950" y="3946675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2" y="0"/>
                      </a:moveTo>
                      <a:cubicBezTo>
                        <a:pt x="193" y="0"/>
                        <a:pt x="154" y="13"/>
                        <a:pt x="123" y="39"/>
                      </a:cubicBezTo>
                      <a:cubicBezTo>
                        <a:pt x="0" y="138"/>
                        <a:pt x="58" y="334"/>
                        <a:pt x="216" y="354"/>
                      </a:cubicBezTo>
                      <a:cubicBezTo>
                        <a:pt x="222" y="354"/>
                        <a:pt x="228" y="355"/>
                        <a:pt x="235" y="355"/>
                      </a:cubicBezTo>
                      <a:cubicBezTo>
                        <a:pt x="378" y="355"/>
                        <a:pt x="466" y="182"/>
                        <a:pt x="370" y="65"/>
                      </a:cubicBezTo>
                      <a:cubicBezTo>
                        <a:pt x="335" y="22"/>
                        <a:pt x="284" y="0"/>
                        <a:pt x="2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1" name="Google Shape;4721;p31"/>
                <p:cNvSpPr/>
                <p:nvPr/>
              </p:nvSpPr>
              <p:spPr>
                <a:xfrm>
                  <a:off x="3884600" y="3930150"/>
                  <a:ext cx="111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5" extrusionOk="0">
                      <a:moveTo>
                        <a:pt x="226" y="0"/>
                      </a:moveTo>
                      <a:cubicBezTo>
                        <a:pt x="189" y="0"/>
                        <a:pt x="151" y="12"/>
                        <a:pt x="120" y="38"/>
                      </a:cubicBezTo>
                      <a:cubicBezTo>
                        <a:pt x="1" y="131"/>
                        <a:pt x="59" y="317"/>
                        <a:pt x="207" y="333"/>
                      </a:cubicBezTo>
                      <a:cubicBezTo>
                        <a:pt x="213" y="334"/>
                        <a:pt x="219" y="334"/>
                        <a:pt x="226" y="334"/>
                      </a:cubicBezTo>
                      <a:cubicBezTo>
                        <a:pt x="362" y="334"/>
                        <a:pt x="444" y="171"/>
                        <a:pt x="354" y="60"/>
                      </a:cubicBezTo>
                      <a:cubicBezTo>
                        <a:pt x="322" y="21"/>
                        <a:pt x="274" y="0"/>
                        <a:pt x="2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2" name="Google Shape;4722;p31"/>
                <p:cNvSpPr/>
                <p:nvPr/>
              </p:nvSpPr>
              <p:spPr>
                <a:xfrm>
                  <a:off x="3871350" y="3913575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10" y="36"/>
                      </a:cubicBezTo>
                      <a:cubicBezTo>
                        <a:pt x="1" y="126"/>
                        <a:pt x="55" y="302"/>
                        <a:pt x="194" y="315"/>
                      </a:cubicBezTo>
                      <a:cubicBezTo>
                        <a:pt x="200" y="316"/>
                        <a:pt x="207" y="316"/>
                        <a:pt x="213" y="316"/>
                      </a:cubicBezTo>
                      <a:cubicBezTo>
                        <a:pt x="343" y="316"/>
                        <a:pt x="417" y="165"/>
                        <a:pt x="332" y="61"/>
                      </a:cubicBezTo>
                      <a:cubicBezTo>
                        <a:pt x="301" y="21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3" name="Google Shape;4723;p31"/>
                <p:cNvSpPr/>
                <p:nvPr/>
              </p:nvSpPr>
              <p:spPr>
                <a:xfrm>
                  <a:off x="4048525" y="4097525"/>
                  <a:ext cx="17850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540" extrusionOk="0">
                      <a:moveTo>
                        <a:pt x="358" y="0"/>
                      </a:moveTo>
                      <a:cubicBezTo>
                        <a:pt x="298" y="0"/>
                        <a:pt x="239" y="20"/>
                        <a:pt x="190" y="59"/>
                      </a:cubicBezTo>
                      <a:cubicBezTo>
                        <a:pt x="0" y="210"/>
                        <a:pt x="90" y="513"/>
                        <a:pt x="331" y="538"/>
                      </a:cubicBezTo>
                      <a:cubicBezTo>
                        <a:pt x="341" y="539"/>
                        <a:pt x="352" y="540"/>
                        <a:pt x="362" y="540"/>
                      </a:cubicBezTo>
                      <a:cubicBezTo>
                        <a:pt x="581" y="540"/>
                        <a:pt x="713" y="279"/>
                        <a:pt x="569" y="101"/>
                      </a:cubicBezTo>
                      <a:cubicBezTo>
                        <a:pt x="515" y="35"/>
                        <a:pt x="437" y="0"/>
                        <a:pt x="3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4" name="Google Shape;4724;p31"/>
                <p:cNvSpPr/>
                <p:nvPr/>
              </p:nvSpPr>
              <p:spPr>
                <a:xfrm>
                  <a:off x="4035250" y="4080925"/>
                  <a:ext cx="17150" cy="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0" extrusionOk="0">
                      <a:moveTo>
                        <a:pt x="345" y="0"/>
                      </a:moveTo>
                      <a:cubicBezTo>
                        <a:pt x="288" y="0"/>
                        <a:pt x="229" y="19"/>
                        <a:pt x="181" y="58"/>
                      </a:cubicBezTo>
                      <a:cubicBezTo>
                        <a:pt x="1" y="203"/>
                        <a:pt x="88" y="495"/>
                        <a:pt x="316" y="518"/>
                      </a:cubicBezTo>
                      <a:cubicBezTo>
                        <a:pt x="326" y="519"/>
                        <a:pt x="337" y="520"/>
                        <a:pt x="347" y="520"/>
                      </a:cubicBezTo>
                      <a:cubicBezTo>
                        <a:pt x="560" y="520"/>
                        <a:pt x="685" y="272"/>
                        <a:pt x="547" y="97"/>
                      </a:cubicBezTo>
                      <a:cubicBezTo>
                        <a:pt x="496" y="33"/>
                        <a:pt x="421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5" name="Google Shape;4725;p31"/>
                <p:cNvSpPr/>
                <p:nvPr/>
              </p:nvSpPr>
              <p:spPr>
                <a:xfrm>
                  <a:off x="4022000" y="4064425"/>
                  <a:ext cx="16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2" extrusionOk="0">
                      <a:moveTo>
                        <a:pt x="334" y="0"/>
                      </a:moveTo>
                      <a:cubicBezTo>
                        <a:pt x="278" y="0"/>
                        <a:pt x="221" y="19"/>
                        <a:pt x="174" y="56"/>
                      </a:cubicBezTo>
                      <a:cubicBezTo>
                        <a:pt x="0" y="198"/>
                        <a:pt x="84" y="477"/>
                        <a:pt x="306" y="500"/>
                      </a:cubicBezTo>
                      <a:cubicBezTo>
                        <a:pt x="316" y="501"/>
                        <a:pt x="326" y="501"/>
                        <a:pt x="336" y="501"/>
                      </a:cubicBezTo>
                      <a:cubicBezTo>
                        <a:pt x="543" y="501"/>
                        <a:pt x="662" y="257"/>
                        <a:pt x="528" y="92"/>
                      </a:cubicBezTo>
                      <a:cubicBezTo>
                        <a:pt x="478" y="31"/>
                        <a:pt x="407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6" name="Google Shape;4726;p31"/>
                <p:cNvSpPr/>
                <p:nvPr/>
              </p:nvSpPr>
              <p:spPr>
                <a:xfrm>
                  <a:off x="4008750" y="4047850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18" y="1"/>
                      </a:moveTo>
                      <a:cubicBezTo>
                        <a:pt x="265" y="1"/>
                        <a:pt x="211" y="18"/>
                        <a:pt x="167" y="54"/>
                      </a:cubicBezTo>
                      <a:cubicBezTo>
                        <a:pt x="0" y="192"/>
                        <a:pt x="81" y="459"/>
                        <a:pt x="296" y="481"/>
                      </a:cubicBezTo>
                      <a:cubicBezTo>
                        <a:pt x="305" y="482"/>
                        <a:pt x="314" y="483"/>
                        <a:pt x="323" y="483"/>
                      </a:cubicBezTo>
                      <a:cubicBezTo>
                        <a:pt x="519" y="483"/>
                        <a:pt x="637" y="249"/>
                        <a:pt x="508" y="92"/>
                      </a:cubicBezTo>
                      <a:cubicBezTo>
                        <a:pt x="460" y="32"/>
                        <a:pt x="389" y="1"/>
                        <a:pt x="3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7" name="Google Shape;4727;p31"/>
                <p:cNvSpPr/>
                <p:nvPr/>
              </p:nvSpPr>
              <p:spPr>
                <a:xfrm>
                  <a:off x="3995475" y="4031350"/>
                  <a:ext cx="153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5" extrusionOk="0">
                      <a:moveTo>
                        <a:pt x="306" y="1"/>
                      </a:moveTo>
                      <a:cubicBezTo>
                        <a:pt x="255" y="1"/>
                        <a:pt x="204" y="17"/>
                        <a:pt x="162" y="52"/>
                      </a:cubicBezTo>
                      <a:cubicBezTo>
                        <a:pt x="1" y="184"/>
                        <a:pt x="78" y="441"/>
                        <a:pt x="284" y="463"/>
                      </a:cubicBezTo>
                      <a:cubicBezTo>
                        <a:pt x="293" y="464"/>
                        <a:pt x="302" y="465"/>
                        <a:pt x="311" y="465"/>
                      </a:cubicBezTo>
                      <a:cubicBezTo>
                        <a:pt x="500" y="465"/>
                        <a:pt x="612" y="241"/>
                        <a:pt x="489" y="87"/>
                      </a:cubicBezTo>
                      <a:cubicBezTo>
                        <a:pt x="442" y="30"/>
                        <a:pt x="374" y="1"/>
                        <a:pt x="3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8" name="Google Shape;4728;p31"/>
                <p:cNvSpPr/>
                <p:nvPr/>
              </p:nvSpPr>
              <p:spPr>
                <a:xfrm>
                  <a:off x="3982225" y="4014800"/>
                  <a:ext cx="146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6" extrusionOk="0">
                      <a:moveTo>
                        <a:pt x="293" y="0"/>
                      </a:moveTo>
                      <a:cubicBezTo>
                        <a:pt x="243" y="0"/>
                        <a:pt x="193" y="17"/>
                        <a:pt x="152" y="52"/>
                      </a:cubicBezTo>
                      <a:cubicBezTo>
                        <a:pt x="1" y="177"/>
                        <a:pt x="75" y="425"/>
                        <a:pt x="271" y="444"/>
                      </a:cubicBezTo>
                      <a:cubicBezTo>
                        <a:pt x="280" y="445"/>
                        <a:pt x="289" y="445"/>
                        <a:pt x="297" y="445"/>
                      </a:cubicBezTo>
                      <a:cubicBezTo>
                        <a:pt x="478" y="445"/>
                        <a:pt x="586" y="231"/>
                        <a:pt x="467" y="84"/>
                      </a:cubicBezTo>
                      <a:cubicBezTo>
                        <a:pt x="423" y="29"/>
                        <a:pt x="358" y="0"/>
                        <a:pt x="2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9" name="Google Shape;4729;p31"/>
                <p:cNvSpPr/>
                <p:nvPr/>
              </p:nvSpPr>
              <p:spPr>
                <a:xfrm>
                  <a:off x="3968900" y="3998250"/>
                  <a:ext cx="14125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30" extrusionOk="0">
                      <a:moveTo>
                        <a:pt x="284" y="1"/>
                      </a:moveTo>
                      <a:cubicBezTo>
                        <a:pt x="237" y="1"/>
                        <a:pt x="188" y="17"/>
                        <a:pt x="148" y="49"/>
                      </a:cubicBezTo>
                      <a:cubicBezTo>
                        <a:pt x="0" y="171"/>
                        <a:pt x="71" y="409"/>
                        <a:pt x="261" y="428"/>
                      </a:cubicBezTo>
                      <a:cubicBezTo>
                        <a:pt x="268" y="429"/>
                        <a:pt x="276" y="429"/>
                        <a:pt x="284" y="429"/>
                      </a:cubicBezTo>
                      <a:cubicBezTo>
                        <a:pt x="460" y="429"/>
                        <a:pt x="564" y="222"/>
                        <a:pt x="450" y="81"/>
                      </a:cubicBezTo>
                      <a:cubicBezTo>
                        <a:pt x="408" y="28"/>
                        <a:pt x="347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0" name="Google Shape;4730;p31"/>
                <p:cNvSpPr/>
                <p:nvPr/>
              </p:nvSpPr>
              <p:spPr>
                <a:xfrm>
                  <a:off x="3955625" y="3981750"/>
                  <a:ext cx="13500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08" extrusionOk="0">
                      <a:moveTo>
                        <a:pt x="271" y="1"/>
                      </a:moveTo>
                      <a:cubicBezTo>
                        <a:pt x="226" y="1"/>
                        <a:pt x="180" y="16"/>
                        <a:pt x="142" y="47"/>
                      </a:cubicBezTo>
                      <a:cubicBezTo>
                        <a:pt x="1" y="159"/>
                        <a:pt x="68" y="390"/>
                        <a:pt x="252" y="407"/>
                      </a:cubicBezTo>
                      <a:cubicBezTo>
                        <a:pt x="259" y="407"/>
                        <a:pt x="267" y="408"/>
                        <a:pt x="275" y="408"/>
                      </a:cubicBezTo>
                      <a:cubicBezTo>
                        <a:pt x="441" y="408"/>
                        <a:pt x="539" y="211"/>
                        <a:pt x="432" y="76"/>
                      </a:cubicBezTo>
                      <a:cubicBezTo>
                        <a:pt x="390" y="26"/>
                        <a:pt x="330" y="1"/>
                        <a:pt x="2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1" name="Google Shape;4731;p31"/>
                <p:cNvSpPr/>
                <p:nvPr/>
              </p:nvSpPr>
              <p:spPr>
                <a:xfrm>
                  <a:off x="3942375" y="3965200"/>
                  <a:ext cx="128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2" extrusionOk="0">
                      <a:moveTo>
                        <a:pt x="258" y="0"/>
                      </a:moveTo>
                      <a:cubicBezTo>
                        <a:pt x="215" y="0"/>
                        <a:pt x="172" y="14"/>
                        <a:pt x="136" y="43"/>
                      </a:cubicBezTo>
                      <a:cubicBezTo>
                        <a:pt x="1" y="153"/>
                        <a:pt x="65" y="371"/>
                        <a:pt x="238" y="390"/>
                      </a:cubicBezTo>
                      <a:cubicBezTo>
                        <a:pt x="246" y="391"/>
                        <a:pt x="254" y="392"/>
                        <a:pt x="261" y="392"/>
                      </a:cubicBezTo>
                      <a:cubicBezTo>
                        <a:pt x="421" y="392"/>
                        <a:pt x="513" y="201"/>
                        <a:pt x="409" y="72"/>
                      </a:cubicBezTo>
                      <a:cubicBezTo>
                        <a:pt x="370" y="25"/>
                        <a:pt x="314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2" name="Google Shape;4732;p31"/>
                <p:cNvSpPr/>
                <p:nvPr/>
              </p:nvSpPr>
              <p:spPr>
                <a:xfrm>
                  <a:off x="3929125" y="3948625"/>
                  <a:ext cx="1227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4" extrusionOk="0">
                      <a:moveTo>
                        <a:pt x="247" y="1"/>
                      </a:moveTo>
                      <a:cubicBezTo>
                        <a:pt x="206" y="1"/>
                        <a:pt x="164" y="15"/>
                        <a:pt x="129" y="44"/>
                      </a:cubicBezTo>
                      <a:cubicBezTo>
                        <a:pt x="0" y="147"/>
                        <a:pt x="61" y="356"/>
                        <a:pt x="225" y="372"/>
                      </a:cubicBezTo>
                      <a:cubicBezTo>
                        <a:pt x="233" y="373"/>
                        <a:pt x="241" y="373"/>
                        <a:pt x="248" y="373"/>
                      </a:cubicBezTo>
                      <a:cubicBezTo>
                        <a:pt x="399" y="373"/>
                        <a:pt x="490" y="193"/>
                        <a:pt x="389" y="70"/>
                      </a:cubicBezTo>
                      <a:cubicBezTo>
                        <a:pt x="353" y="25"/>
                        <a:pt x="300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3" name="Google Shape;4733;p31"/>
                <p:cNvSpPr/>
                <p:nvPr/>
              </p:nvSpPr>
              <p:spPr>
                <a:xfrm>
                  <a:off x="3915775" y="3932150"/>
                  <a:ext cx="117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" h="355" extrusionOk="0">
                      <a:moveTo>
                        <a:pt x="236" y="0"/>
                      </a:moveTo>
                      <a:cubicBezTo>
                        <a:pt x="197" y="0"/>
                        <a:pt x="158" y="14"/>
                        <a:pt x="126" y="41"/>
                      </a:cubicBezTo>
                      <a:cubicBezTo>
                        <a:pt x="1" y="138"/>
                        <a:pt x="62" y="337"/>
                        <a:pt x="216" y="353"/>
                      </a:cubicBezTo>
                      <a:cubicBezTo>
                        <a:pt x="223" y="354"/>
                        <a:pt x="229" y="354"/>
                        <a:pt x="236" y="354"/>
                      </a:cubicBezTo>
                      <a:cubicBezTo>
                        <a:pt x="382" y="354"/>
                        <a:pt x="469" y="184"/>
                        <a:pt x="374" y="67"/>
                      </a:cubicBezTo>
                      <a:cubicBezTo>
                        <a:pt x="339" y="23"/>
                        <a:pt x="288" y="0"/>
                        <a:pt x="2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4" name="Google Shape;4734;p31"/>
                <p:cNvSpPr/>
                <p:nvPr/>
              </p:nvSpPr>
              <p:spPr>
                <a:xfrm>
                  <a:off x="3902525" y="3915625"/>
                  <a:ext cx="11100" cy="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4" extrusionOk="0">
                      <a:moveTo>
                        <a:pt x="221" y="1"/>
                      </a:moveTo>
                      <a:cubicBezTo>
                        <a:pt x="184" y="1"/>
                        <a:pt x="148" y="12"/>
                        <a:pt x="116" y="37"/>
                      </a:cubicBezTo>
                      <a:cubicBezTo>
                        <a:pt x="1" y="130"/>
                        <a:pt x="58" y="317"/>
                        <a:pt x="206" y="333"/>
                      </a:cubicBezTo>
                      <a:cubicBezTo>
                        <a:pt x="213" y="333"/>
                        <a:pt x="219" y="334"/>
                        <a:pt x="226" y="334"/>
                      </a:cubicBezTo>
                      <a:cubicBezTo>
                        <a:pt x="362" y="334"/>
                        <a:pt x="443" y="173"/>
                        <a:pt x="351" y="63"/>
                      </a:cubicBezTo>
                      <a:cubicBezTo>
                        <a:pt x="318" y="22"/>
                        <a:pt x="270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5" name="Google Shape;4735;p31"/>
                <p:cNvSpPr/>
                <p:nvPr/>
              </p:nvSpPr>
              <p:spPr>
                <a:xfrm>
                  <a:off x="3889275" y="389910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3" y="1"/>
                      </a:moveTo>
                      <a:cubicBezTo>
                        <a:pt x="178" y="1"/>
                        <a:pt x="142" y="12"/>
                        <a:pt x="113" y="36"/>
                      </a:cubicBezTo>
                      <a:cubicBezTo>
                        <a:pt x="0" y="123"/>
                        <a:pt x="55" y="300"/>
                        <a:pt x="193" y="316"/>
                      </a:cubicBezTo>
                      <a:cubicBezTo>
                        <a:pt x="200" y="316"/>
                        <a:pt x="206" y="317"/>
                        <a:pt x="212" y="317"/>
                      </a:cubicBezTo>
                      <a:cubicBezTo>
                        <a:pt x="342" y="317"/>
                        <a:pt x="417" y="163"/>
                        <a:pt x="335" y="59"/>
                      </a:cubicBezTo>
                      <a:cubicBezTo>
                        <a:pt x="304" y="20"/>
                        <a:pt x="258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6" name="Google Shape;4736;p31"/>
                <p:cNvSpPr/>
                <p:nvPr/>
              </p:nvSpPr>
              <p:spPr>
                <a:xfrm>
                  <a:off x="4079775" y="4099525"/>
                  <a:ext cx="183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557" extrusionOk="0">
                      <a:moveTo>
                        <a:pt x="369" y="0"/>
                      </a:moveTo>
                      <a:cubicBezTo>
                        <a:pt x="307" y="0"/>
                        <a:pt x="245" y="21"/>
                        <a:pt x="193" y="63"/>
                      </a:cubicBezTo>
                      <a:cubicBezTo>
                        <a:pt x="0" y="220"/>
                        <a:pt x="93" y="532"/>
                        <a:pt x="341" y="555"/>
                      </a:cubicBezTo>
                      <a:cubicBezTo>
                        <a:pt x="351" y="556"/>
                        <a:pt x="361" y="556"/>
                        <a:pt x="371" y="556"/>
                      </a:cubicBezTo>
                      <a:cubicBezTo>
                        <a:pt x="598" y="556"/>
                        <a:pt x="733" y="286"/>
                        <a:pt x="585" y="102"/>
                      </a:cubicBezTo>
                      <a:cubicBezTo>
                        <a:pt x="529" y="35"/>
                        <a:pt x="449" y="0"/>
                        <a:pt x="3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7" name="Google Shape;4737;p31"/>
                <p:cNvSpPr/>
                <p:nvPr/>
              </p:nvSpPr>
              <p:spPr>
                <a:xfrm>
                  <a:off x="4066425" y="4082975"/>
                  <a:ext cx="17800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" h="540" extrusionOk="0">
                      <a:moveTo>
                        <a:pt x="356" y="1"/>
                      </a:moveTo>
                      <a:cubicBezTo>
                        <a:pt x="298" y="1"/>
                        <a:pt x="238" y="20"/>
                        <a:pt x="187" y="60"/>
                      </a:cubicBezTo>
                      <a:cubicBezTo>
                        <a:pt x="1" y="211"/>
                        <a:pt x="91" y="513"/>
                        <a:pt x="328" y="539"/>
                      </a:cubicBezTo>
                      <a:cubicBezTo>
                        <a:pt x="338" y="539"/>
                        <a:pt x="347" y="540"/>
                        <a:pt x="356" y="540"/>
                      </a:cubicBezTo>
                      <a:cubicBezTo>
                        <a:pt x="581" y="540"/>
                        <a:pt x="711" y="281"/>
                        <a:pt x="566" y="102"/>
                      </a:cubicBezTo>
                      <a:cubicBezTo>
                        <a:pt x="513" y="35"/>
                        <a:pt x="435" y="1"/>
                        <a:pt x="3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8" name="Google Shape;4738;p31"/>
                <p:cNvSpPr/>
                <p:nvPr/>
              </p:nvSpPr>
              <p:spPr>
                <a:xfrm>
                  <a:off x="4053175" y="4066450"/>
                  <a:ext cx="17125" cy="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1" extrusionOk="0">
                      <a:moveTo>
                        <a:pt x="345" y="1"/>
                      </a:moveTo>
                      <a:cubicBezTo>
                        <a:pt x="287" y="1"/>
                        <a:pt x="229" y="20"/>
                        <a:pt x="180" y="59"/>
                      </a:cubicBezTo>
                      <a:cubicBezTo>
                        <a:pt x="0" y="203"/>
                        <a:pt x="87" y="493"/>
                        <a:pt x="315" y="518"/>
                      </a:cubicBezTo>
                      <a:cubicBezTo>
                        <a:pt x="326" y="519"/>
                        <a:pt x="336" y="520"/>
                        <a:pt x="346" y="520"/>
                      </a:cubicBezTo>
                      <a:cubicBezTo>
                        <a:pt x="559" y="520"/>
                        <a:pt x="685" y="269"/>
                        <a:pt x="547" y="97"/>
                      </a:cubicBezTo>
                      <a:cubicBezTo>
                        <a:pt x="496" y="33"/>
                        <a:pt x="421" y="1"/>
                        <a:pt x="3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9" name="Google Shape;4739;p31"/>
                <p:cNvSpPr/>
                <p:nvPr/>
              </p:nvSpPr>
              <p:spPr>
                <a:xfrm>
                  <a:off x="4039925" y="4049875"/>
                  <a:ext cx="16575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5" extrusionOk="0">
                      <a:moveTo>
                        <a:pt x="331" y="1"/>
                      </a:moveTo>
                      <a:cubicBezTo>
                        <a:pt x="275" y="1"/>
                        <a:pt x="219" y="19"/>
                        <a:pt x="174" y="56"/>
                      </a:cubicBezTo>
                      <a:cubicBezTo>
                        <a:pt x="0" y="198"/>
                        <a:pt x="84" y="481"/>
                        <a:pt x="305" y="503"/>
                      </a:cubicBezTo>
                      <a:cubicBezTo>
                        <a:pt x="315" y="504"/>
                        <a:pt x="324" y="505"/>
                        <a:pt x="333" y="505"/>
                      </a:cubicBezTo>
                      <a:cubicBezTo>
                        <a:pt x="538" y="505"/>
                        <a:pt x="663" y="261"/>
                        <a:pt x="527" y="95"/>
                      </a:cubicBezTo>
                      <a:cubicBezTo>
                        <a:pt x="478" y="33"/>
                        <a:pt x="404" y="1"/>
                        <a:pt x="3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0" name="Google Shape;4740;p31"/>
                <p:cNvSpPr/>
                <p:nvPr/>
              </p:nvSpPr>
              <p:spPr>
                <a:xfrm>
                  <a:off x="4026650" y="4033375"/>
                  <a:ext cx="158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4" extrusionOk="0">
                      <a:moveTo>
                        <a:pt x="320" y="1"/>
                      </a:moveTo>
                      <a:cubicBezTo>
                        <a:pt x="266" y="1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3" y="482"/>
                      </a:cubicBezTo>
                      <a:cubicBezTo>
                        <a:pt x="303" y="483"/>
                        <a:pt x="312" y="483"/>
                        <a:pt x="321" y="483"/>
                      </a:cubicBezTo>
                      <a:cubicBezTo>
                        <a:pt x="519" y="483"/>
                        <a:pt x="635" y="250"/>
                        <a:pt x="509" y="90"/>
                      </a:cubicBezTo>
                      <a:cubicBezTo>
                        <a:pt x="461" y="31"/>
                        <a:pt x="391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1" name="Google Shape;4741;p31"/>
                <p:cNvSpPr/>
                <p:nvPr/>
              </p:nvSpPr>
              <p:spPr>
                <a:xfrm>
                  <a:off x="4013400" y="4016825"/>
                  <a:ext cx="15325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7" extrusionOk="0">
                      <a:moveTo>
                        <a:pt x="308" y="1"/>
                      </a:moveTo>
                      <a:cubicBezTo>
                        <a:pt x="256" y="1"/>
                        <a:pt x="205" y="18"/>
                        <a:pt x="161" y="54"/>
                      </a:cubicBezTo>
                      <a:cubicBezTo>
                        <a:pt x="1" y="183"/>
                        <a:pt x="78" y="443"/>
                        <a:pt x="283" y="466"/>
                      </a:cubicBezTo>
                      <a:cubicBezTo>
                        <a:pt x="291" y="467"/>
                        <a:pt x="299" y="467"/>
                        <a:pt x="307" y="467"/>
                      </a:cubicBezTo>
                      <a:cubicBezTo>
                        <a:pt x="499" y="467"/>
                        <a:pt x="613" y="241"/>
                        <a:pt x="486" y="87"/>
                      </a:cubicBezTo>
                      <a:cubicBezTo>
                        <a:pt x="440" y="30"/>
                        <a:pt x="374" y="1"/>
                        <a:pt x="3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2" name="Google Shape;4742;p31"/>
                <p:cNvSpPr/>
                <p:nvPr/>
              </p:nvSpPr>
              <p:spPr>
                <a:xfrm>
                  <a:off x="4000075" y="4000325"/>
                  <a:ext cx="14750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6" extrusionOk="0">
                      <a:moveTo>
                        <a:pt x="295" y="0"/>
                      </a:moveTo>
                      <a:cubicBezTo>
                        <a:pt x="246" y="0"/>
                        <a:pt x="196" y="16"/>
                        <a:pt x="154" y="49"/>
                      </a:cubicBezTo>
                      <a:cubicBezTo>
                        <a:pt x="0" y="175"/>
                        <a:pt x="74" y="425"/>
                        <a:pt x="273" y="444"/>
                      </a:cubicBezTo>
                      <a:cubicBezTo>
                        <a:pt x="281" y="445"/>
                        <a:pt x="289" y="446"/>
                        <a:pt x="296" y="446"/>
                      </a:cubicBezTo>
                      <a:cubicBezTo>
                        <a:pt x="479" y="446"/>
                        <a:pt x="590" y="229"/>
                        <a:pt x="469" y="81"/>
                      </a:cubicBezTo>
                      <a:cubicBezTo>
                        <a:pt x="425" y="28"/>
                        <a:pt x="360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3" name="Google Shape;4743;p31"/>
                <p:cNvSpPr/>
                <p:nvPr/>
              </p:nvSpPr>
              <p:spPr>
                <a:xfrm>
                  <a:off x="3986800" y="3983800"/>
                  <a:ext cx="14100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26" extrusionOk="0">
                      <a:moveTo>
                        <a:pt x="285" y="0"/>
                      </a:moveTo>
                      <a:cubicBezTo>
                        <a:pt x="237" y="0"/>
                        <a:pt x="189" y="16"/>
                        <a:pt x="149" y="48"/>
                      </a:cubicBezTo>
                      <a:cubicBezTo>
                        <a:pt x="1" y="167"/>
                        <a:pt x="72" y="405"/>
                        <a:pt x="261" y="424"/>
                      </a:cubicBezTo>
                      <a:cubicBezTo>
                        <a:pt x="270" y="425"/>
                        <a:pt x="279" y="426"/>
                        <a:pt x="288" y="426"/>
                      </a:cubicBezTo>
                      <a:cubicBezTo>
                        <a:pt x="462" y="426"/>
                        <a:pt x="564" y="221"/>
                        <a:pt x="451" y="80"/>
                      </a:cubicBezTo>
                      <a:cubicBezTo>
                        <a:pt x="409" y="27"/>
                        <a:pt x="347" y="0"/>
                        <a:pt x="2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4" name="Google Shape;4744;p31"/>
                <p:cNvSpPr/>
                <p:nvPr/>
              </p:nvSpPr>
              <p:spPr>
                <a:xfrm>
                  <a:off x="3973550" y="3967225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69" y="1"/>
                      </a:moveTo>
                      <a:cubicBezTo>
                        <a:pt x="224" y="1"/>
                        <a:pt x="179" y="16"/>
                        <a:pt x="142" y="46"/>
                      </a:cubicBezTo>
                      <a:cubicBezTo>
                        <a:pt x="1" y="162"/>
                        <a:pt x="68" y="390"/>
                        <a:pt x="248" y="409"/>
                      </a:cubicBezTo>
                      <a:cubicBezTo>
                        <a:pt x="256" y="410"/>
                        <a:pt x="264" y="410"/>
                        <a:pt x="272" y="410"/>
                      </a:cubicBezTo>
                      <a:cubicBezTo>
                        <a:pt x="441" y="410"/>
                        <a:pt x="539" y="213"/>
                        <a:pt x="428" y="78"/>
                      </a:cubicBezTo>
                      <a:cubicBezTo>
                        <a:pt x="388" y="27"/>
                        <a:pt x="329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5" name="Google Shape;4745;p31"/>
                <p:cNvSpPr/>
                <p:nvPr/>
              </p:nvSpPr>
              <p:spPr>
                <a:xfrm>
                  <a:off x="3960300" y="3950725"/>
                  <a:ext cx="128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2" extrusionOk="0">
                      <a:moveTo>
                        <a:pt x="257" y="1"/>
                      </a:moveTo>
                      <a:cubicBezTo>
                        <a:pt x="215" y="1"/>
                        <a:pt x="171" y="15"/>
                        <a:pt x="135" y="44"/>
                      </a:cubicBezTo>
                      <a:cubicBezTo>
                        <a:pt x="0" y="153"/>
                        <a:pt x="65" y="372"/>
                        <a:pt x="238" y="391"/>
                      </a:cubicBezTo>
                      <a:cubicBezTo>
                        <a:pt x="245" y="392"/>
                        <a:pt x="251" y="392"/>
                        <a:pt x="257" y="392"/>
                      </a:cubicBezTo>
                      <a:cubicBezTo>
                        <a:pt x="417" y="392"/>
                        <a:pt x="514" y="203"/>
                        <a:pt x="408" y="73"/>
                      </a:cubicBezTo>
                      <a:cubicBezTo>
                        <a:pt x="370" y="25"/>
                        <a:pt x="314" y="1"/>
                        <a:pt x="2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6" name="Google Shape;4746;p31"/>
                <p:cNvSpPr/>
                <p:nvPr/>
              </p:nvSpPr>
              <p:spPr>
                <a:xfrm>
                  <a:off x="3946950" y="3934175"/>
                  <a:ext cx="123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3" extrusionOk="0">
                      <a:moveTo>
                        <a:pt x="249" y="0"/>
                      </a:moveTo>
                      <a:cubicBezTo>
                        <a:pt x="208" y="0"/>
                        <a:pt x="166" y="15"/>
                        <a:pt x="133" y="44"/>
                      </a:cubicBezTo>
                      <a:cubicBezTo>
                        <a:pt x="1" y="147"/>
                        <a:pt x="65" y="356"/>
                        <a:pt x="229" y="372"/>
                      </a:cubicBezTo>
                      <a:cubicBezTo>
                        <a:pt x="236" y="372"/>
                        <a:pt x="242" y="373"/>
                        <a:pt x="248" y="373"/>
                      </a:cubicBezTo>
                      <a:cubicBezTo>
                        <a:pt x="401" y="373"/>
                        <a:pt x="492" y="193"/>
                        <a:pt x="393" y="70"/>
                      </a:cubicBezTo>
                      <a:cubicBezTo>
                        <a:pt x="357" y="24"/>
                        <a:pt x="303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7" name="Google Shape;4747;p31"/>
                <p:cNvSpPr/>
                <p:nvPr/>
              </p:nvSpPr>
              <p:spPr>
                <a:xfrm>
                  <a:off x="3933700" y="3917600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6" y="0"/>
                      </a:moveTo>
                      <a:cubicBezTo>
                        <a:pt x="196" y="0"/>
                        <a:pt x="156" y="14"/>
                        <a:pt x="123" y="42"/>
                      </a:cubicBezTo>
                      <a:cubicBezTo>
                        <a:pt x="1" y="138"/>
                        <a:pt x="58" y="337"/>
                        <a:pt x="216" y="353"/>
                      </a:cubicBezTo>
                      <a:cubicBezTo>
                        <a:pt x="223" y="354"/>
                        <a:pt x="229" y="354"/>
                        <a:pt x="235" y="354"/>
                      </a:cubicBezTo>
                      <a:cubicBezTo>
                        <a:pt x="381" y="354"/>
                        <a:pt x="466" y="184"/>
                        <a:pt x="373" y="67"/>
                      </a:cubicBezTo>
                      <a:cubicBezTo>
                        <a:pt x="339" y="24"/>
                        <a:pt x="287" y="0"/>
                        <a:pt x="2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8" name="Google Shape;4748;p31"/>
                <p:cNvSpPr/>
                <p:nvPr/>
              </p:nvSpPr>
              <p:spPr>
                <a:xfrm>
                  <a:off x="3920450" y="3901125"/>
                  <a:ext cx="11000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6" extrusionOk="0">
                      <a:moveTo>
                        <a:pt x="222" y="1"/>
                      </a:moveTo>
                      <a:cubicBezTo>
                        <a:pt x="185" y="1"/>
                        <a:pt x="147" y="13"/>
                        <a:pt x="116" y="39"/>
                      </a:cubicBezTo>
                      <a:cubicBezTo>
                        <a:pt x="0" y="132"/>
                        <a:pt x="55" y="318"/>
                        <a:pt x="203" y="334"/>
                      </a:cubicBezTo>
                      <a:cubicBezTo>
                        <a:pt x="209" y="335"/>
                        <a:pt x="216" y="335"/>
                        <a:pt x="222" y="335"/>
                      </a:cubicBezTo>
                      <a:cubicBezTo>
                        <a:pt x="358" y="335"/>
                        <a:pt x="440" y="172"/>
                        <a:pt x="351" y="61"/>
                      </a:cubicBezTo>
                      <a:cubicBezTo>
                        <a:pt x="318" y="21"/>
                        <a:pt x="270" y="1"/>
                        <a:pt x="2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9" name="Google Shape;4749;p31"/>
                <p:cNvSpPr/>
                <p:nvPr/>
              </p:nvSpPr>
              <p:spPr>
                <a:xfrm>
                  <a:off x="3907200" y="3884650"/>
                  <a:ext cx="10450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6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09" y="36"/>
                      </a:cubicBezTo>
                      <a:cubicBezTo>
                        <a:pt x="0" y="122"/>
                        <a:pt x="51" y="299"/>
                        <a:pt x="193" y="315"/>
                      </a:cubicBezTo>
                      <a:cubicBezTo>
                        <a:pt x="198" y="316"/>
                        <a:pt x="203" y="316"/>
                        <a:pt x="208" y="316"/>
                      </a:cubicBezTo>
                      <a:cubicBezTo>
                        <a:pt x="338" y="316"/>
                        <a:pt x="418" y="163"/>
                        <a:pt x="331" y="58"/>
                      </a:cubicBezTo>
                      <a:cubicBezTo>
                        <a:pt x="300" y="20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0" name="Google Shape;4750;p31"/>
                <p:cNvSpPr/>
                <p:nvPr/>
              </p:nvSpPr>
              <p:spPr>
                <a:xfrm>
                  <a:off x="4110950" y="4101525"/>
                  <a:ext cx="18950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577" extrusionOk="0">
                      <a:moveTo>
                        <a:pt x="381" y="0"/>
                      </a:moveTo>
                      <a:cubicBezTo>
                        <a:pt x="317" y="0"/>
                        <a:pt x="252" y="22"/>
                        <a:pt x="199" y="67"/>
                      </a:cubicBezTo>
                      <a:cubicBezTo>
                        <a:pt x="0" y="227"/>
                        <a:pt x="93" y="549"/>
                        <a:pt x="350" y="574"/>
                      </a:cubicBezTo>
                      <a:cubicBezTo>
                        <a:pt x="362" y="576"/>
                        <a:pt x="374" y="576"/>
                        <a:pt x="385" y="576"/>
                      </a:cubicBezTo>
                      <a:cubicBezTo>
                        <a:pt x="618" y="576"/>
                        <a:pt x="758" y="298"/>
                        <a:pt x="604" y="108"/>
                      </a:cubicBezTo>
                      <a:cubicBezTo>
                        <a:pt x="548" y="37"/>
                        <a:pt x="465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1" name="Google Shape;4751;p31"/>
                <p:cNvSpPr/>
                <p:nvPr/>
              </p:nvSpPr>
              <p:spPr>
                <a:xfrm>
                  <a:off x="4097600" y="4085000"/>
                  <a:ext cx="18500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559" extrusionOk="0">
                      <a:moveTo>
                        <a:pt x="369" y="1"/>
                      </a:moveTo>
                      <a:cubicBezTo>
                        <a:pt x="308" y="1"/>
                        <a:pt x="246" y="21"/>
                        <a:pt x="193" y="62"/>
                      </a:cubicBezTo>
                      <a:cubicBezTo>
                        <a:pt x="1" y="220"/>
                        <a:pt x="94" y="532"/>
                        <a:pt x="341" y="557"/>
                      </a:cubicBezTo>
                      <a:cubicBezTo>
                        <a:pt x="352" y="558"/>
                        <a:pt x="362" y="559"/>
                        <a:pt x="372" y="559"/>
                      </a:cubicBezTo>
                      <a:cubicBezTo>
                        <a:pt x="602" y="559"/>
                        <a:pt x="740" y="289"/>
                        <a:pt x="589" y="104"/>
                      </a:cubicBezTo>
                      <a:cubicBezTo>
                        <a:pt x="532" y="36"/>
                        <a:pt x="451" y="1"/>
                        <a:pt x="3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2" name="Google Shape;4752;p31"/>
                <p:cNvSpPr/>
                <p:nvPr/>
              </p:nvSpPr>
              <p:spPr>
                <a:xfrm>
                  <a:off x="4084350" y="4068450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1"/>
                      </a:moveTo>
                      <a:cubicBezTo>
                        <a:pt x="297" y="1"/>
                        <a:pt x="237" y="21"/>
                        <a:pt x="187" y="62"/>
                      </a:cubicBezTo>
                      <a:cubicBezTo>
                        <a:pt x="0" y="213"/>
                        <a:pt x="90" y="512"/>
                        <a:pt x="328" y="538"/>
                      </a:cubicBezTo>
                      <a:cubicBezTo>
                        <a:pt x="339" y="539"/>
                        <a:pt x="349" y="540"/>
                        <a:pt x="359" y="540"/>
                      </a:cubicBezTo>
                      <a:cubicBezTo>
                        <a:pt x="582" y="540"/>
                        <a:pt x="710" y="279"/>
                        <a:pt x="566" y="101"/>
                      </a:cubicBezTo>
                      <a:cubicBezTo>
                        <a:pt x="513" y="35"/>
                        <a:pt x="435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3" name="Google Shape;4753;p31"/>
                <p:cNvSpPr/>
                <p:nvPr/>
              </p:nvSpPr>
              <p:spPr>
                <a:xfrm>
                  <a:off x="4071100" y="4051925"/>
                  <a:ext cx="17125" cy="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0" extrusionOk="0">
                      <a:moveTo>
                        <a:pt x="345" y="0"/>
                      </a:moveTo>
                      <a:cubicBezTo>
                        <a:pt x="287" y="0"/>
                        <a:pt x="229" y="19"/>
                        <a:pt x="180" y="58"/>
                      </a:cubicBezTo>
                      <a:cubicBezTo>
                        <a:pt x="0" y="203"/>
                        <a:pt x="84" y="495"/>
                        <a:pt x="315" y="518"/>
                      </a:cubicBezTo>
                      <a:cubicBezTo>
                        <a:pt x="326" y="519"/>
                        <a:pt x="336" y="519"/>
                        <a:pt x="346" y="519"/>
                      </a:cubicBezTo>
                      <a:cubicBezTo>
                        <a:pt x="559" y="519"/>
                        <a:pt x="684" y="271"/>
                        <a:pt x="546" y="97"/>
                      </a:cubicBezTo>
                      <a:cubicBezTo>
                        <a:pt x="495" y="33"/>
                        <a:pt x="421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4" name="Google Shape;4754;p31"/>
                <p:cNvSpPr/>
                <p:nvPr/>
              </p:nvSpPr>
              <p:spPr>
                <a:xfrm>
                  <a:off x="4057825" y="4035425"/>
                  <a:ext cx="16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5" extrusionOk="0">
                      <a:moveTo>
                        <a:pt x="331" y="0"/>
                      </a:moveTo>
                      <a:cubicBezTo>
                        <a:pt x="276" y="0"/>
                        <a:pt x="220" y="19"/>
                        <a:pt x="174" y="56"/>
                      </a:cubicBezTo>
                      <a:cubicBezTo>
                        <a:pt x="1" y="197"/>
                        <a:pt x="84" y="477"/>
                        <a:pt x="306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39" y="504"/>
                        <a:pt x="663" y="261"/>
                        <a:pt x="528" y="95"/>
                      </a:cubicBezTo>
                      <a:cubicBezTo>
                        <a:pt x="478" y="32"/>
                        <a:pt x="405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5" name="Google Shape;4755;p31"/>
                <p:cNvSpPr/>
                <p:nvPr/>
              </p:nvSpPr>
              <p:spPr>
                <a:xfrm>
                  <a:off x="4044575" y="4018850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7" y="0"/>
                      </a:moveTo>
                      <a:cubicBezTo>
                        <a:pt x="265" y="0"/>
                        <a:pt x="212" y="18"/>
                        <a:pt x="168" y="54"/>
                      </a:cubicBezTo>
                      <a:cubicBezTo>
                        <a:pt x="1" y="192"/>
                        <a:pt x="81" y="459"/>
                        <a:pt x="293" y="481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9" y="483"/>
                        <a:pt x="634" y="249"/>
                        <a:pt x="508" y="92"/>
                      </a:cubicBezTo>
                      <a:cubicBezTo>
                        <a:pt x="459" y="32"/>
                        <a:pt x="388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6" name="Google Shape;4756;p31"/>
                <p:cNvSpPr/>
                <p:nvPr/>
              </p:nvSpPr>
              <p:spPr>
                <a:xfrm>
                  <a:off x="4031250" y="4002350"/>
                  <a:ext cx="153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65" extrusionOk="0">
                      <a:moveTo>
                        <a:pt x="306" y="1"/>
                      </a:moveTo>
                      <a:cubicBezTo>
                        <a:pt x="255" y="1"/>
                        <a:pt x="203" y="17"/>
                        <a:pt x="161" y="52"/>
                      </a:cubicBezTo>
                      <a:cubicBezTo>
                        <a:pt x="0" y="184"/>
                        <a:pt x="77" y="444"/>
                        <a:pt x="283" y="463"/>
                      </a:cubicBezTo>
                      <a:cubicBezTo>
                        <a:pt x="292" y="464"/>
                        <a:pt x="301" y="465"/>
                        <a:pt x="310" y="465"/>
                      </a:cubicBezTo>
                      <a:cubicBezTo>
                        <a:pt x="503" y="465"/>
                        <a:pt x="614" y="241"/>
                        <a:pt x="489" y="87"/>
                      </a:cubicBezTo>
                      <a:cubicBezTo>
                        <a:pt x="443" y="30"/>
                        <a:pt x="375" y="1"/>
                        <a:pt x="3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7" name="Google Shape;4757;p31"/>
                <p:cNvSpPr/>
                <p:nvPr/>
              </p:nvSpPr>
              <p:spPr>
                <a:xfrm>
                  <a:off x="4017975" y="3985800"/>
                  <a:ext cx="1477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9" extrusionOk="0">
                      <a:moveTo>
                        <a:pt x="296" y="0"/>
                      </a:moveTo>
                      <a:cubicBezTo>
                        <a:pt x="247" y="0"/>
                        <a:pt x="197" y="17"/>
                        <a:pt x="155" y="52"/>
                      </a:cubicBezTo>
                      <a:cubicBezTo>
                        <a:pt x="1" y="177"/>
                        <a:pt x="75" y="425"/>
                        <a:pt x="274" y="447"/>
                      </a:cubicBezTo>
                      <a:cubicBezTo>
                        <a:pt x="282" y="448"/>
                        <a:pt x="290" y="448"/>
                        <a:pt x="297" y="448"/>
                      </a:cubicBezTo>
                      <a:cubicBezTo>
                        <a:pt x="480" y="448"/>
                        <a:pt x="590" y="232"/>
                        <a:pt x="470" y="84"/>
                      </a:cubicBezTo>
                      <a:cubicBezTo>
                        <a:pt x="426" y="29"/>
                        <a:pt x="362" y="0"/>
                        <a:pt x="2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8" name="Google Shape;4758;p31"/>
                <p:cNvSpPr/>
                <p:nvPr/>
              </p:nvSpPr>
              <p:spPr>
                <a:xfrm>
                  <a:off x="4004725" y="3969250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4" y="1"/>
                      </a:moveTo>
                      <a:cubicBezTo>
                        <a:pt x="236" y="1"/>
                        <a:pt x="189" y="16"/>
                        <a:pt x="148" y="48"/>
                      </a:cubicBezTo>
                      <a:cubicBezTo>
                        <a:pt x="1" y="171"/>
                        <a:pt x="71" y="408"/>
                        <a:pt x="261" y="428"/>
                      </a:cubicBezTo>
                      <a:cubicBezTo>
                        <a:pt x="269" y="429"/>
                        <a:pt x="277" y="429"/>
                        <a:pt x="284" y="429"/>
                      </a:cubicBezTo>
                      <a:cubicBezTo>
                        <a:pt x="460" y="429"/>
                        <a:pt x="564" y="222"/>
                        <a:pt x="450" y="81"/>
                      </a:cubicBezTo>
                      <a:cubicBezTo>
                        <a:pt x="407" y="28"/>
                        <a:pt x="345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9" name="Google Shape;4759;p31"/>
                <p:cNvSpPr/>
                <p:nvPr/>
              </p:nvSpPr>
              <p:spPr>
                <a:xfrm>
                  <a:off x="3991475" y="3952750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1"/>
                      </a:moveTo>
                      <a:cubicBezTo>
                        <a:pt x="225" y="1"/>
                        <a:pt x="179" y="16"/>
                        <a:pt x="142" y="46"/>
                      </a:cubicBezTo>
                      <a:cubicBezTo>
                        <a:pt x="0" y="159"/>
                        <a:pt x="68" y="390"/>
                        <a:pt x="248" y="406"/>
                      </a:cubicBezTo>
                      <a:cubicBezTo>
                        <a:pt x="256" y="407"/>
                        <a:pt x="264" y="408"/>
                        <a:pt x="271" y="408"/>
                      </a:cubicBezTo>
                      <a:cubicBezTo>
                        <a:pt x="440" y="408"/>
                        <a:pt x="538" y="211"/>
                        <a:pt x="428" y="75"/>
                      </a:cubicBezTo>
                      <a:cubicBezTo>
                        <a:pt x="388" y="26"/>
                        <a:pt x="329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0" name="Google Shape;4760;p31"/>
                <p:cNvSpPr/>
                <p:nvPr/>
              </p:nvSpPr>
              <p:spPr>
                <a:xfrm>
                  <a:off x="3978125" y="3936175"/>
                  <a:ext cx="12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3" extrusionOk="0">
                      <a:moveTo>
                        <a:pt x="260" y="1"/>
                      </a:moveTo>
                      <a:cubicBezTo>
                        <a:pt x="217" y="1"/>
                        <a:pt x="173" y="15"/>
                        <a:pt x="136" y="44"/>
                      </a:cubicBezTo>
                      <a:cubicBezTo>
                        <a:pt x="1" y="153"/>
                        <a:pt x="68" y="372"/>
                        <a:pt x="239" y="391"/>
                      </a:cubicBezTo>
                      <a:cubicBezTo>
                        <a:pt x="246" y="392"/>
                        <a:pt x="254" y="393"/>
                        <a:pt x="262" y="393"/>
                      </a:cubicBezTo>
                      <a:cubicBezTo>
                        <a:pt x="421" y="393"/>
                        <a:pt x="517" y="202"/>
                        <a:pt x="412" y="73"/>
                      </a:cubicBezTo>
                      <a:cubicBezTo>
                        <a:pt x="374" y="26"/>
                        <a:pt x="31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1" name="Google Shape;4761;p31"/>
                <p:cNvSpPr/>
                <p:nvPr/>
              </p:nvSpPr>
              <p:spPr>
                <a:xfrm>
                  <a:off x="3964875" y="3919700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6" y="0"/>
                      </a:moveTo>
                      <a:cubicBezTo>
                        <a:pt x="205" y="0"/>
                        <a:pt x="163" y="14"/>
                        <a:pt x="129" y="41"/>
                      </a:cubicBezTo>
                      <a:cubicBezTo>
                        <a:pt x="1" y="147"/>
                        <a:pt x="65" y="353"/>
                        <a:pt x="229" y="369"/>
                      </a:cubicBezTo>
                      <a:cubicBezTo>
                        <a:pt x="236" y="370"/>
                        <a:pt x="244" y="370"/>
                        <a:pt x="252" y="370"/>
                      </a:cubicBezTo>
                      <a:cubicBezTo>
                        <a:pt x="402" y="370"/>
                        <a:pt x="491" y="193"/>
                        <a:pt x="393" y="70"/>
                      </a:cubicBezTo>
                      <a:cubicBezTo>
                        <a:pt x="356" y="24"/>
                        <a:pt x="301" y="0"/>
                        <a:pt x="2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2" name="Google Shape;4762;p31"/>
                <p:cNvSpPr/>
                <p:nvPr/>
              </p:nvSpPr>
              <p:spPr>
                <a:xfrm>
                  <a:off x="3951625" y="3903150"/>
                  <a:ext cx="11650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4" extrusionOk="0">
                      <a:moveTo>
                        <a:pt x="234" y="0"/>
                      </a:moveTo>
                      <a:cubicBezTo>
                        <a:pt x="195" y="0"/>
                        <a:pt x="156" y="13"/>
                        <a:pt x="122" y="41"/>
                      </a:cubicBezTo>
                      <a:cubicBezTo>
                        <a:pt x="0" y="138"/>
                        <a:pt x="58" y="337"/>
                        <a:pt x="216" y="353"/>
                      </a:cubicBezTo>
                      <a:cubicBezTo>
                        <a:pt x="222" y="354"/>
                        <a:pt x="229" y="354"/>
                        <a:pt x="235" y="354"/>
                      </a:cubicBezTo>
                      <a:cubicBezTo>
                        <a:pt x="381" y="354"/>
                        <a:pt x="465" y="184"/>
                        <a:pt x="370" y="67"/>
                      </a:cubicBezTo>
                      <a:cubicBezTo>
                        <a:pt x="335" y="23"/>
                        <a:pt x="285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3" name="Google Shape;4763;p31"/>
                <p:cNvSpPr/>
                <p:nvPr/>
              </p:nvSpPr>
              <p:spPr>
                <a:xfrm>
                  <a:off x="3938350" y="3886600"/>
                  <a:ext cx="1102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5" extrusionOk="0">
                      <a:moveTo>
                        <a:pt x="222" y="0"/>
                      </a:moveTo>
                      <a:cubicBezTo>
                        <a:pt x="185" y="0"/>
                        <a:pt x="147" y="13"/>
                        <a:pt x="117" y="38"/>
                      </a:cubicBezTo>
                      <a:cubicBezTo>
                        <a:pt x="1" y="131"/>
                        <a:pt x="56" y="318"/>
                        <a:pt x="203" y="334"/>
                      </a:cubicBezTo>
                      <a:cubicBezTo>
                        <a:pt x="210" y="334"/>
                        <a:pt x="216" y="335"/>
                        <a:pt x="223" y="335"/>
                      </a:cubicBezTo>
                      <a:cubicBezTo>
                        <a:pt x="359" y="335"/>
                        <a:pt x="440" y="174"/>
                        <a:pt x="351" y="64"/>
                      </a:cubicBezTo>
                      <a:cubicBezTo>
                        <a:pt x="318" y="22"/>
                        <a:pt x="270" y="0"/>
                        <a:pt x="2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4" name="Google Shape;4764;p31"/>
                <p:cNvSpPr/>
                <p:nvPr/>
              </p:nvSpPr>
              <p:spPr>
                <a:xfrm>
                  <a:off x="3925100" y="387010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0" y="1"/>
                      </a:moveTo>
                      <a:cubicBezTo>
                        <a:pt x="175" y="1"/>
                        <a:pt x="139" y="12"/>
                        <a:pt x="110" y="36"/>
                      </a:cubicBezTo>
                      <a:cubicBezTo>
                        <a:pt x="1" y="123"/>
                        <a:pt x="52" y="299"/>
                        <a:pt x="190" y="315"/>
                      </a:cubicBezTo>
                      <a:cubicBezTo>
                        <a:pt x="197" y="316"/>
                        <a:pt x="203" y="317"/>
                        <a:pt x="209" y="317"/>
                      </a:cubicBezTo>
                      <a:cubicBezTo>
                        <a:pt x="340" y="317"/>
                        <a:pt x="418" y="163"/>
                        <a:pt x="332" y="58"/>
                      </a:cubicBezTo>
                      <a:cubicBezTo>
                        <a:pt x="301" y="20"/>
                        <a:pt x="256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5" name="Google Shape;4765;p31"/>
                <p:cNvSpPr/>
                <p:nvPr/>
              </p:nvSpPr>
              <p:spPr>
                <a:xfrm>
                  <a:off x="4128775" y="4087050"/>
                  <a:ext cx="1907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77" extrusionOk="0">
                      <a:moveTo>
                        <a:pt x="384" y="0"/>
                      </a:moveTo>
                      <a:cubicBezTo>
                        <a:pt x="320" y="0"/>
                        <a:pt x="256" y="21"/>
                        <a:pt x="203" y="64"/>
                      </a:cubicBezTo>
                      <a:cubicBezTo>
                        <a:pt x="1" y="225"/>
                        <a:pt x="97" y="549"/>
                        <a:pt x="354" y="575"/>
                      </a:cubicBezTo>
                      <a:cubicBezTo>
                        <a:pt x="364" y="576"/>
                        <a:pt x="375" y="576"/>
                        <a:pt x="385" y="576"/>
                      </a:cubicBezTo>
                      <a:cubicBezTo>
                        <a:pt x="621" y="576"/>
                        <a:pt x="762" y="297"/>
                        <a:pt x="608" y="106"/>
                      </a:cubicBezTo>
                      <a:cubicBezTo>
                        <a:pt x="551" y="36"/>
                        <a:pt x="468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6" name="Google Shape;4766;p31"/>
                <p:cNvSpPr/>
                <p:nvPr/>
              </p:nvSpPr>
              <p:spPr>
                <a:xfrm>
                  <a:off x="4115525" y="4070525"/>
                  <a:ext cx="184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557" extrusionOk="0">
                      <a:moveTo>
                        <a:pt x="370" y="0"/>
                      </a:moveTo>
                      <a:cubicBezTo>
                        <a:pt x="308" y="0"/>
                        <a:pt x="245" y="21"/>
                        <a:pt x="193" y="63"/>
                      </a:cubicBezTo>
                      <a:cubicBezTo>
                        <a:pt x="0" y="220"/>
                        <a:pt x="93" y="532"/>
                        <a:pt x="341" y="555"/>
                      </a:cubicBezTo>
                      <a:cubicBezTo>
                        <a:pt x="351" y="556"/>
                        <a:pt x="362" y="556"/>
                        <a:pt x="372" y="556"/>
                      </a:cubicBezTo>
                      <a:cubicBezTo>
                        <a:pt x="601" y="556"/>
                        <a:pt x="736" y="286"/>
                        <a:pt x="585" y="101"/>
                      </a:cubicBezTo>
                      <a:cubicBezTo>
                        <a:pt x="531" y="34"/>
                        <a:pt x="451" y="0"/>
                        <a:pt x="3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7" name="Google Shape;4767;p31"/>
                <p:cNvSpPr/>
                <p:nvPr/>
              </p:nvSpPr>
              <p:spPr>
                <a:xfrm>
                  <a:off x="4102275" y="4053975"/>
                  <a:ext cx="17775" cy="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1" extrusionOk="0">
                      <a:moveTo>
                        <a:pt x="354" y="0"/>
                      </a:moveTo>
                      <a:cubicBezTo>
                        <a:pt x="295" y="0"/>
                        <a:pt x="236" y="20"/>
                        <a:pt x="186" y="60"/>
                      </a:cubicBezTo>
                      <a:cubicBezTo>
                        <a:pt x="0" y="211"/>
                        <a:pt x="90" y="513"/>
                        <a:pt x="328" y="538"/>
                      </a:cubicBezTo>
                      <a:cubicBezTo>
                        <a:pt x="338" y="540"/>
                        <a:pt x="348" y="540"/>
                        <a:pt x="359" y="540"/>
                      </a:cubicBezTo>
                      <a:cubicBezTo>
                        <a:pt x="578" y="540"/>
                        <a:pt x="710" y="280"/>
                        <a:pt x="566" y="101"/>
                      </a:cubicBezTo>
                      <a:cubicBezTo>
                        <a:pt x="512" y="35"/>
                        <a:pt x="434" y="0"/>
                        <a:pt x="35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8" name="Google Shape;4768;p31"/>
                <p:cNvSpPr/>
                <p:nvPr/>
              </p:nvSpPr>
              <p:spPr>
                <a:xfrm>
                  <a:off x="4089000" y="4037400"/>
                  <a:ext cx="17150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2" extrusionOk="0">
                      <a:moveTo>
                        <a:pt x="342" y="1"/>
                      </a:moveTo>
                      <a:cubicBezTo>
                        <a:pt x="286" y="1"/>
                        <a:pt x="229" y="19"/>
                        <a:pt x="181" y="57"/>
                      </a:cubicBezTo>
                      <a:cubicBezTo>
                        <a:pt x="1" y="202"/>
                        <a:pt x="84" y="494"/>
                        <a:pt x="316" y="520"/>
                      </a:cubicBezTo>
                      <a:cubicBezTo>
                        <a:pt x="326" y="521"/>
                        <a:pt x="336" y="522"/>
                        <a:pt x="346" y="522"/>
                      </a:cubicBezTo>
                      <a:cubicBezTo>
                        <a:pt x="557" y="522"/>
                        <a:pt x="685" y="271"/>
                        <a:pt x="547" y="99"/>
                      </a:cubicBezTo>
                      <a:cubicBezTo>
                        <a:pt x="495" y="34"/>
                        <a:pt x="419" y="1"/>
                        <a:pt x="3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9" name="Google Shape;4769;p31"/>
                <p:cNvSpPr/>
                <p:nvPr/>
              </p:nvSpPr>
              <p:spPr>
                <a:xfrm>
                  <a:off x="4075750" y="4020875"/>
                  <a:ext cx="165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" h="505" extrusionOk="0">
                      <a:moveTo>
                        <a:pt x="330" y="1"/>
                      </a:moveTo>
                      <a:cubicBezTo>
                        <a:pt x="275" y="1"/>
                        <a:pt x="220" y="19"/>
                        <a:pt x="174" y="56"/>
                      </a:cubicBezTo>
                      <a:cubicBezTo>
                        <a:pt x="0" y="198"/>
                        <a:pt x="81" y="481"/>
                        <a:pt x="306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38" y="504"/>
                        <a:pt x="660" y="261"/>
                        <a:pt x="524" y="95"/>
                      </a:cubicBezTo>
                      <a:cubicBezTo>
                        <a:pt x="475" y="33"/>
                        <a:pt x="403" y="1"/>
                        <a:pt x="33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0" name="Google Shape;4770;p31"/>
                <p:cNvSpPr/>
                <p:nvPr/>
              </p:nvSpPr>
              <p:spPr>
                <a:xfrm>
                  <a:off x="4062500" y="4004375"/>
                  <a:ext cx="158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484" extrusionOk="0">
                      <a:moveTo>
                        <a:pt x="317" y="1"/>
                      </a:moveTo>
                      <a:cubicBezTo>
                        <a:pt x="264" y="1"/>
                        <a:pt x="210" y="18"/>
                        <a:pt x="164" y="54"/>
                      </a:cubicBezTo>
                      <a:cubicBezTo>
                        <a:pt x="0" y="189"/>
                        <a:pt x="81" y="459"/>
                        <a:pt x="293" y="482"/>
                      </a:cubicBezTo>
                      <a:cubicBezTo>
                        <a:pt x="302" y="483"/>
                        <a:pt x="311" y="483"/>
                        <a:pt x="319" y="483"/>
                      </a:cubicBezTo>
                      <a:cubicBezTo>
                        <a:pt x="516" y="483"/>
                        <a:pt x="634" y="250"/>
                        <a:pt x="505" y="90"/>
                      </a:cubicBezTo>
                      <a:cubicBezTo>
                        <a:pt x="457" y="31"/>
                        <a:pt x="388" y="1"/>
                        <a:pt x="3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1" name="Google Shape;4771;p31"/>
                <p:cNvSpPr/>
                <p:nvPr/>
              </p:nvSpPr>
              <p:spPr>
                <a:xfrm>
                  <a:off x="4049150" y="3987825"/>
                  <a:ext cx="15400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7" extrusionOk="0">
                      <a:moveTo>
                        <a:pt x="309" y="0"/>
                      </a:moveTo>
                      <a:cubicBezTo>
                        <a:pt x="257" y="0"/>
                        <a:pt x="205" y="18"/>
                        <a:pt x="161" y="54"/>
                      </a:cubicBezTo>
                      <a:cubicBezTo>
                        <a:pt x="1" y="183"/>
                        <a:pt x="78" y="443"/>
                        <a:pt x="284" y="466"/>
                      </a:cubicBezTo>
                      <a:cubicBezTo>
                        <a:pt x="291" y="466"/>
                        <a:pt x="299" y="467"/>
                        <a:pt x="307" y="467"/>
                      </a:cubicBezTo>
                      <a:cubicBezTo>
                        <a:pt x="499" y="467"/>
                        <a:pt x="616" y="241"/>
                        <a:pt x="489" y="86"/>
                      </a:cubicBezTo>
                      <a:cubicBezTo>
                        <a:pt x="444" y="30"/>
                        <a:pt x="377" y="0"/>
                        <a:pt x="3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2" name="Google Shape;4772;p31"/>
                <p:cNvSpPr/>
                <p:nvPr/>
              </p:nvSpPr>
              <p:spPr>
                <a:xfrm>
                  <a:off x="4035900" y="3971300"/>
                  <a:ext cx="1467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7" extrusionOk="0">
                      <a:moveTo>
                        <a:pt x="295" y="1"/>
                      </a:moveTo>
                      <a:cubicBezTo>
                        <a:pt x="246" y="1"/>
                        <a:pt x="196" y="17"/>
                        <a:pt x="155" y="50"/>
                      </a:cubicBezTo>
                      <a:cubicBezTo>
                        <a:pt x="0" y="175"/>
                        <a:pt x="74" y="426"/>
                        <a:pt x="270" y="445"/>
                      </a:cubicBezTo>
                      <a:cubicBezTo>
                        <a:pt x="278" y="446"/>
                        <a:pt x="286" y="446"/>
                        <a:pt x="294" y="446"/>
                      </a:cubicBezTo>
                      <a:cubicBezTo>
                        <a:pt x="479" y="446"/>
                        <a:pt x="587" y="230"/>
                        <a:pt x="470" y="82"/>
                      </a:cubicBezTo>
                      <a:cubicBezTo>
                        <a:pt x="426" y="29"/>
                        <a:pt x="361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3" name="Google Shape;4773;p31"/>
                <p:cNvSpPr/>
                <p:nvPr/>
              </p:nvSpPr>
              <p:spPr>
                <a:xfrm>
                  <a:off x="4022650" y="3954750"/>
                  <a:ext cx="1410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28" extrusionOk="0">
                      <a:moveTo>
                        <a:pt x="281" y="1"/>
                      </a:moveTo>
                      <a:cubicBezTo>
                        <a:pt x="234" y="1"/>
                        <a:pt x="187" y="17"/>
                        <a:pt x="148" y="50"/>
                      </a:cubicBezTo>
                      <a:cubicBezTo>
                        <a:pt x="0" y="169"/>
                        <a:pt x="71" y="407"/>
                        <a:pt x="261" y="426"/>
                      </a:cubicBezTo>
                      <a:cubicBezTo>
                        <a:pt x="270" y="427"/>
                        <a:pt x="279" y="428"/>
                        <a:pt x="287" y="428"/>
                      </a:cubicBezTo>
                      <a:cubicBezTo>
                        <a:pt x="461" y="428"/>
                        <a:pt x="563" y="223"/>
                        <a:pt x="447" y="82"/>
                      </a:cubicBezTo>
                      <a:cubicBezTo>
                        <a:pt x="405" y="29"/>
                        <a:pt x="343" y="1"/>
                        <a:pt x="28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4" name="Google Shape;4774;p31"/>
                <p:cNvSpPr/>
                <p:nvPr/>
              </p:nvSpPr>
              <p:spPr>
                <a:xfrm>
                  <a:off x="4009375" y="3938225"/>
                  <a:ext cx="1350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11" extrusionOk="0">
                      <a:moveTo>
                        <a:pt x="271" y="0"/>
                      </a:moveTo>
                      <a:cubicBezTo>
                        <a:pt x="225" y="0"/>
                        <a:pt x="180" y="15"/>
                        <a:pt x="142" y="46"/>
                      </a:cubicBezTo>
                      <a:cubicBezTo>
                        <a:pt x="1" y="161"/>
                        <a:pt x="68" y="390"/>
                        <a:pt x="252" y="409"/>
                      </a:cubicBezTo>
                      <a:cubicBezTo>
                        <a:pt x="259" y="410"/>
                        <a:pt x="267" y="410"/>
                        <a:pt x="275" y="410"/>
                      </a:cubicBezTo>
                      <a:cubicBezTo>
                        <a:pt x="441" y="410"/>
                        <a:pt x="539" y="213"/>
                        <a:pt x="432" y="78"/>
                      </a:cubicBezTo>
                      <a:cubicBezTo>
                        <a:pt x="391" y="27"/>
                        <a:pt x="331" y="0"/>
                        <a:pt x="2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5" name="Google Shape;4775;p31"/>
                <p:cNvSpPr/>
                <p:nvPr/>
              </p:nvSpPr>
              <p:spPr>
                <a:xfrm>
                  <a:off x="3996050" y="3921725"/>
                  <a:ext cx="12925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2" extrusionOk="0">
                      <a:moveTo>
                        <a:pt x="259" y="0"/>
                      </a:moveTo>
                      <a:cubicBezTo>
                        <a:pt x="215" y="0"/>
                        <a:pt x="171" y="15"/>
                        <a:pt x="135" y="44"/>
                      </a:cubicBezTo>
                      <a:cubicBezTo>
                        <a:pt x="0" y="153"/>
                        <a:pt x="65" y="372"/>
                        <a:pt x="238" y="391"/>
                      </a:cubicBezTo>
                      <a:cubicBezTo>
                        <a:pt x="245" y="391"/>
                        <a:pt x="251" y="392"/>
                        <a:pt x="258" y="392"/>
                      </a:cubicBezTo>
                      <a:cubicBezTo>
                        <a:pt x="420" y="392"/>
                        <a:pt x="517" y="202"/>
                        <a:pt x="412" y="73"/>
                      </a:cubicBezTo>
                      <a:cubicBezTo>
                        <a:pt x="373" y="25"/>
                        <a:pt x="31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6" name="Google Shape;4776;p31"/>
                <p:cNvSpPr/>
                <p:nvPr/>
              </p:nvSpPr>
              <p:spPr>
                <a:xfrm>
                  <a:off x="3982800" y="3905150"/>
                  <a:ext cx="1227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4" extrusionOk="0">
                      <a:moveTo>
                        <a:pt x="245" y="1"/>
                      </a:moveTo>
                      <a:cubicBezTo>
                        <a:pt x="204" y="1"/>
                        <a:pt x="163" y="14"/>
                        <a:pt x="129" y="42"/>
                      </a:cubicBezTo>
                      <a:cubicBezTo>
                        <a:pt x="0" y="148"/>
                        <a:pt x="61" y="353"/>
                        <a:pt x="225" y="373"/>
                      </a:cubicBezTo>
                      <a:cubicBezTo>
                        <a:pt x="232" y="373"/>
                        <a:pt x="238" y="373"/>
                        <a:pt x="245" y="373"/>
                      </a:cubicBezTo>
                      <a:cubicBezTo>
                        <a:pt x="397" y="373"/>
                        <a:pt x="491" y="194"/>
                        <a:pt x="389" y="70"/>
                      </a:cubicBezTo>
                      <a:cubicBezTo>
                        <a:pt x="352" y="24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7" name="Google Shape;4777;p31"/>
                <p:cNvSpPr/>
                <p:nvPr/>
              </p:nvSpPr>
              <p:spPr>
                <a:xfrm>
                  <a:off x="3969525" y="3888650"/>
                  <a:ext cx="11650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3" extrusionOk="0">
                      <a:moveTo>
                        <a:pt x="232" y="1"/>
                      </a:moveTo>
                      <a:cubicBezTo>
                        <a:pt x="194" y="1"/>
                        <a:pt x="155" y="13"/>
                        <a:pt x="123" y="39"/>
                      </a:cubicBezTo>
                      <a:cubicBezTo>
                        <a:pt x="1" y="139"/>
                        <a:pt x="59" y="335"/>
                        <a:pt x="216" y="351"/>
                      </a:cubicBezTo>
                      <a:cubicBezTo>
                        <a:pt x="224" y="352"/>
                        <a:pt x="231" y="353"/>
                        <a:pt x="239" y="353"/>
                      </a:cubicBezTo>
                      <a:cubicBezTo>
                        <a:pt x="380" y="353"/>
                        <a:pt x="465" y="181"/>
                        <a:pt x="370" y="65"/>
                      </a:cubicBezTo>
                      <a:cubicBezTo>
                        <a:pt x="336" y="23"/>
                        <a:pt x="284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8" name="Google Shape;4778;p31"/>
                <p:cNvSpPr/>
                <p:nvPr/>
              </p:nvSpPr>
              <p:spPr>
                <a:xfrm>
                  <a:off x="3956275" y="3872125"/>
                  <a:ext cx="11025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6" extrusionOk="0">
                      <a:moveTo>
                        <a:pt x="222" y="1"/>
                      </a:moveTo>
                      <a:cubicBezTo>
                        <a:pt x="185" y="1"/>
                        <a:pt x="147" y="13"/>
                        <a:pt x="116" y="38"/>
                      </a:cubicBezTo>
                      <a:cubicBezTo>
                        <a:pt x="1" y="132"/>
                        <a:pt x="55" y="318"/>
                        <a:pt x="203" y="334"/>
                      </a:cubicBezTo>
                      <a:cubicBezTo>
                        <a:pt x="210" y="335"/>
                        <a:pt x="216" y="335"/>
                        <a:pt x="222" y="335"/>
                      </a:cubicBezTo>
                      <a:cubicBezTo>
                        <a:pt x="359" y="335"/>
                        <a:pt x="440" y="172"/>
                        <a:pt x="351" y="61"/>
                      </a:cubicBezTo>
                      <a:cubicBezTo>
                        <a:pt x="318" y="21"/>
                        <a:pt x="271" y="1"/>
                        <a:pt x="2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9" name="Google Shape;4779;p31"/>
                <p:cNvSpPr/>
                <p:nvPr/>
              </p:nvSpPr>
              <p:spPr>
                <a:xfrm>
                  <a:off x="3943025" y="3855550"/>
                  <a:ext cx="10375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17" extrusionOk="0">
                      <a:moveTo>
                        <a:pt x="209" y="1"/>
                      </a:moveTo>
                      <a:cubicBezTo>
                        <a:pt x="173" y="1"/>
                        <a:pt x="137" y="12"/>
                        <a:pt x="106" y="36"/>
                      </a:cubicBezTo>
                      <a:cubicBezTo>
                        <a:pt x="0" y="126"/>
                        <a:pt x="52" y="303"/>
                        <a:pt x="190" y="316"/>
                      </a:cubicBezTo>
                      <a:cubicBezTo>
                        <a:pt x="197" y="317"/>
                        <a:pt x="203" y="317"/>
                        <a:pt x="209" y="317"/>
                      </a:cubicBezTo>
                      <a:cubicBezTo>
                        <a:pt x="339" y="317"/>
                        <a:pt x="414" y="166"/>
                        <a:pt x="331" y="59"/>
                      </a:cubicBezTo>
                      <a:cubicBezTo>
                        <a:pt x="300" y="21"/>
                        <a:pt x="255" y="1"/>
                        <a:pt x="2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0" name="Google Shape;4780;p31"/>
                <p:cNvSpPr/>
                <p:nvPr/>
              </p:nvSpPr>
              <p:spPr>
                <a:xfrm>
                  <a:off x="4159950" y="4089075"/>
                  <a:ext cx="1967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596" extrusionOk="0">
                      <a:moveTo>
                        <a:pt x="395" y="0"/>
                      </a:moveTo>
                      <a:cubicBezTo>
                        <a:pt x="329" y="0"/>
                        <a:pt x="263" y="22"/>
                        <a:pt x="209" y="66"/>
                      </a:cubicBezTo>
                      <a:cubicBezTo>
                        <a:pt x="0" y="234"/>
                        <a:pt x="100" y="565"/>
                        <a:pt x="364" y="593"/>
                      </a:cubicBezTo>
                      <a:cubicBezTo>
                        <a:pt x="375" y="595"/>
                        <a:pt x="387" y="595"/>
                        <a:pt x="398" y="595"/>
                      </a:cubicBezTo>
                      <a:cubicBezTo>
                        <a:pt x="641" y="595"/>
                        <a:pt x="787" y="308"/>
                        <a:pt x="627" y="111"/>
                      </a:cubicBezTo>
                      <a:cubicBezTo>
                        <a:pt x="569" y="38"/>
                        <a:pt x="482" y="0"/>
                        <a:pt x="3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1" name="Google Shape;4781;p31"/>
                <p:cNvSpPr/>
                <p:nvPr/>
              </p:nvSpPr>
              <p:spPr>
                <a:xfrm>
                  <a:off x="4146700" y="4072525"/>
                  <a:ext cx="1902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" h="577" extrusionOk="0">
                      <a:moveTo>
                        <a:pt x="382" y="0"/>
                      </a:moveTo>
                      <a:cubicBezTo>
                        <a:pt x="318" y="0"/>
                        <a:pt x="254" y="22"/>
                        <a:pt x="199" y="66"/>
                      </a:cubicBezTo>
                      <a:cubicBezTo>
                        <a:pt x="0" y="227"/>
                        <a:pt x="97" y="548"/>
                        <a:pt x="351" y="574"/>
                      </a:cubicBezTo>
                      <a:cubicBezTo>
                        <a:pt x="362" y="575"/>
                        <a:pt x="374" y="576"/>
                        <a:pt x="385" y="576"/>
                      </a:cubicBezTo>
                      <a:cubicBezTo>
                        <a:pt x="622" y="576"/>
                        <a:pt x="761" y="298"/>
                        <a:pt x="608" y="108"/>
                      </a:cubicBezTo>
                      <a:cubicBezTo>
                        <a:pt x="549" y="37"/>
                        <a:pt x="466" y="0"/>
                        <a:pt x="3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2" name="Google Shape;4782;p31"/>
                <p:cNvSpPr/>
                <p:nvPr/>
              </p:nvSpPr>
              <p:spPr>
                <a:xfrm>
                  <a:off x="4133425" y="4056000"/>
                  <a:ext cx="18425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9" extrusionOk="0">
                      <a:moveTo>
                        <a:pt x="368" y="1"/>
                      </a:moveTo>
                      <a:cubicBezTo>
                        <a:pt x="307" y="1"/>
                        <a:pt x="245" y="21"/>
                        <a:pt x="194" y="62"/>
                      </a:cubicBezTo>
                      <a:cubicBezTo>
                        <a:pt x="1" y="220"/>
                        <a:pt x="94" y="531"/>
                        <a:pt x="342" y="557"/>
                      </a:cubicBezTo>
                      <a:cubicBezTo>
                        <a:pt x="352" y="558"/>
                        <a:pt x="362" y="559"/>
                        <a:pt x="373" y="559"/>
                      </a:cubicBezTo>
                      <a:cubicBezTo>
                        <a:pt x="602" y="559"/>
                        <a:pt x="737" y="289"/>
                        <a:pt x="586" y="104"/>
                      </a:cubicBezTo>
                      <a:cubicBezTo>
                        <a:pt x="531" y="36"/>
                        <a:pt x="450" y="1"/>
                        <a:pt x="3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3" name="Google Shape;4783;p31"/>
                <p:cNvSpPr/>
                <p:nvPr/>
              </p:nvSpPr>
              <p:spPr>
                <a:xfrm>
                  <a:off x="4120175" y="4039450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0"/>
                      </a:moveTo>
                      <a:cubicBezTo>
                        <a:pt x="297" y="0"/>
                        <a:pt x="237" y="20"/>
                        <a:pt x="187" y="62"/>
                      </a:cubicBezTo>
                      <a:cubicBezTo>
                        <a:pt x="1" y="213"/>
                        <a:pt x="87" y="512"/>
                        <a:pt x="328" y="538"/>
                      </a:cubicBezTo>
                      <a:cubicBezTo>
                        <a:pt x="339" y="539"/>
                        <a:pt x="349" y="539"/>
                        <a:pt x="359" y="539"/>
                      </a:cubicBezTo>
                      <a:cubicBezTo>
                        <a:pt x="579" y="539"/>
                        <a:pt x="711" y="279"/>
                        <a:pt x="566" y="101"/>
                      </a:cubicBezTo>
                      <a:cubicBezTo>
                        <a:pt x="513" y="35"/>
                        <a:pt x="436" y="0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4" name="Google Shape;4784;p31"/>
                <p:cNvSpPr/>
                <p:nvPr/>
              </p:nvSpPr>
              <p:spPr>
                <a:xfrm>
                  <a:off x="4106925" y="4022900"/>
                  <a:ext cx="17125" cy="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1" extrusionOk="0">
                      <a:moveTo>
                        <a:pt x="345" y="1"/>
                      </a:moveTo>
                      <a:cubicBezTo>
                        <a:pt x="287" y="1"/>
                        <a:pt x="229" y="20"/>
                        <a:pt x="180" y="59"/>
                      </a:cubicBezTo>
                      <a:cubicBezTo>
                        <a:pt x="0" y="204"/>
                        <a:pt x="84" y="496"/>
                        <a:pt x="315" y="518"/>
                      </a:cubicBezTo>
                      <a:cubicBezTo>
                        <a:pt x="326" y="520"/>
                        <a:pt x="336" y="520"/>
                        <a:pt x="346" y="520"/>
                      </a:cubicBezTo>
                      <a:cubicBezTo>
                        <a:pt x="556" y="520"/>
                        <a:pt x="685" y="272"/>
                        <a:pt x="547" y="97"/>
                      </a:cubicBezTo>
                      <a:cubicBezTo>
                        <a:pt x="496" y="34"/>
                        <a:pt x="421" y="1"/>
                        <a:pt x="3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5" name="Google Shape;4785;p31"/>
                <p:cNvSpPr/>
                <p:nvPr/>
              </p:nvSpPr>
              <p:spPr>
                <a:xfrm>
                  <a:off x="4093575" y="4006400"/>
                  <a:ext cx="165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3" extrusionOk="0">
                      <a:moveTo>
                        <a:pt x="334" y="1"/>
                      </a:moveTo>
                      <a:cubicBezTo>
                        <a:pt x="278" y="1"/>
                        <a:pt x="222" y="19"/>
                        <a:pt x="174" y="57"/>
                      </a:cubicBezTo>
                      <a:cubicBezTo>
                        <a:pt x="1" y="198"/>
                        <a:pt x="84" y="478"/>
                        <a:pt x="309" y="500"/>
                      </a:cubicBezTo>
                      <a:cubicBezTo>
                        <a:pt x="320" y="502"/>
                        <a:pt x="330" y="502"/>
                        <a:pt x="340" y="502"/>
                      </a:cubicBezTo>
                      <a:cubicBezTo>
                        <a:pt x="543" y="502"/>
                        <a:pt x="663" y="258"/>
                        <a:pt x="528" y="92"/>
                      </a:cubicBezTo>
                      <a:cubicBezTo>
                        <a:pt x="479" y="32"/>
                        <a:pt x="407" y="1"/>
                        <a:pt x="3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6" name="Google Shape;4786;p31"/>
                <p:cNvSpPr/>
                <p:nvPr/>
              </p:nvSpPr>
              <p:spPr>
                <a:xfrm>
                  <a:off x="4080400" y="3989850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7" y="0"/>
                      </a:moveTo>
                      <a:cubicBezTo>
                        <a:pt x="264" y="0"/>
                        <a:pt x="210" y="18"/>
                        <a:pt x="165" y="54"/>
                      </a:cubicBezTo>
                      <a:cubicBezTo>
                        <a:pt x="1" y="192"/>
                        <a:pt x="81" y="459"/>
                        <a:pt x="293" y="481"/>
                      </a:cubicBezTo>
                      <a:cubicBezTo>
                        <a:pt x="302" y="482"/>
                        <a:pt x="311" y="482"/>
                        <a:pt x="320" y="482"/>
                      </a:cubicBezTo>
                      <a:cubicBezTo>
                        <a:pt x="517" y="482"/>
                        <a:pt x="635" y="249"/>
                        <a:pt x="505" y="92"/>
                      </a:cubicBezTo>
                      <a:cubicBezTo>
                        <a:pt x="458" y="32"/>
                        <a:pt x="388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7" name="Google Shape;4787;p31"/>
                <p:cNvSpPr/>
                <p:nvPr/>
              </p:nvSpPr>
              <p:spPr>
                <a:xfrm>
                  <a:off x="4067075" y="3973350"/>
                  <a:ext cx="153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5" extrusionOk="0">
                      <a:moveTo>
                        <a:pt x="307" y="0"/>
                      </a:moveTo>
                      <a:cubicBezTo>
                        <a:pt x="255" y="0"/>
                        <a:pt x="204" y="17"/>
                        <a:pt x="161" y="52"/>
                      </a:cubicBezTo>
                      <a:cubicBezTo>
                        <a:pt x="0" y="183"/>
                        <a:pt x="78" y="444"/>
                        <a:pt x="283" y="463"/>
                      </a:cubicBezTo>
                      <a:cubicBezTo>
                        <a:pt x="292" y="464"/>
                        <a:pt x="301" y="464"/>
                        <a:pt x="310" y="464"/>
                      </a:cubicBezTo>
                      <a:cubicBezTo>
                        <a:pt x="500" y="464"/>
                        <a:pt x="612" y="240"/>
                        <a:pt x="489" y="87"/>
                      </a:cubicBezTo>
                      <a:cubicBezTo>
                        <a:pt x="443" y="30"/>
                        <a:pt x="375" y="0"/>
                        <a:pt x="3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8" name="Google Shape;4788;p31"/>
                <p:cNvSpPr/>
                <p:nvPr/>
              </p:nvSpPr>
              <p:spPr>
                <a:xfrm>
                  <a:off x="4053825" y="3956800"/>
                  <a:ext cx="1467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8" extrusionOk="0">
                      <a:moveTo>
                        <a:pt x="295" y="0"/>
                      </a:moveTo>
                      <a:cubicBezTo>
                        <a:pt x="246" y="0"/>
                        <a:pt x="196" y="17"/>
                        <a:pt x="154" y="52"/>
                      </a:cubicBezTo>
                      <a:cubicBezTo>
                        <a:pt x="0" y="177"/>
                        <a:pt x="74" y="424"/>
                        <a:pt x="270" y="447"/>
                      </a:cubicBezTo>
                      <a:cubicBezTo>
                        <a:pt x="278" y="448"/>
                        <a:pt x="286" y="448"/>
                        <a:pt x="294" y="448"/>
                      </a:cubicBezTo>
                      <a:cubicBezTo>
                        <a:pt x="479" y="448"/>
                        <a:pt x="587" y="232"/>
                        <a:pt x="469" y="84"/>
                      </a:cubicBezTo>
                      <a:cubicBezTo>
                        <a:pt x="424" y="29"/>
                        <a:pt x="359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9" name="Google Shape;4789;p31"/>
                <p:cNvSpPr/>
                <p:nvPr/>
              </p:nvSpPr>
              <p:spPr>
                <a:xfrm>
                  <a:off x="4040475" y="3940250"/>
                  <a:ext cx="14200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29" extrusionOk="0">
                      <a:moveTo>
                        <a:pt x="285" y="1"/>
                      </a:moveTo>
                      <a:cubicBezTo>
                        <a:pt x="238" y="1"/>
                        <a:pt x="191" y="16"/>
                        <a:pt x="152" y="48"/>
                      </a:cubicBezTo>
                      <a:cubicBezTo>
                        <a:pt x="1" y="167"/>
                        <a:pt x="71" y="408"/>
                        <a:pt x="264" y="428"/>
                      </a:cubicBezTo>
                      <a:cubicBezTo>
                        <a:pt x="272" y="428"/>
                        <a:pt x="280" y="429"/>
                        <a:pt x="287" y="429"/>
                      </a:cubicBezTo>
                      <a:cubicBezTo>
                        <a:pt x="463" y="429"/>
                        <a:pt x="568" y="222"/>
                        <a:pt x="451" y="80"/>
                      </a:cubicBezTo>
                      <a:cubicBezTo>
                        <a:pt x="409" y="28"/>
                        <a:pt x="347" y="1"/>
                        <a:pt x="2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0" name="Google Shape;4790;p31"/>
                <p:cNvSpPr/>
                <p:nvPr/>
              </p:nvSpPr>
              <p:spPr>
                <a:xfrm>
                  <a:off x="4027225" y="3923750"/>
                  <a:ext cx="13550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408" extrusionOk="0">
                      <a:moveTo>
                        <a:pt x="273" y="1"/>
                      </a:moveTo>
                      <a:cubicBezTo>
                        <a:pt x="227" y="1"/>
                        <a:pt x="181" y="16"/>
                        <a:pt x="142" y="46"/>
                      </a:cubicBezTo>
                      <a:cubicBezTo>
                        <a:pt x="0" y="159"/>
                        <a:pt x="68" y="390"/>
                        <a:pt x="251" y="406"/>
                      </a:cubicBezTo>
                      <a:cubicBezTo>
                        <a:pt x="259" y="407"/>
                        <a:pt x="267" y="407"/>
                        <a:pt x="274" y="407"/>
                      </a:cubicBezTo>
                      <a:cubicBezTo>
                        <a:pt x="441" y="407"/>
                        <a:pt x="542" y="210"/>
                        <a:pt x="431" y="75"/>
                      </a:cubicBezTo>
                      <a:cubicBezTo>
                        <a:pt x="391" y="26"/>
                        <a:pt x="332" y="1"/>
                        <a:pt x="2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1" name="Google Shape;4791;p31"/>
                <p:cNvSpPr/>
                <p:nvPr/>
              </p:nvSpPr>
              <p:spPr>
                <a:xfrm>
                  <a:off x="4013975" y="3907175"/>
                  <a:ext cx="1290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393" extrusionOk="0">
                      <a:moveTo>
                        <a:pt x="258" y="1"/>
                      </a:moveTo>
                      <a:cubicBezTo>
                        <a:pt x="215" y="1"/>
                        <a:pt x="171" y="15"/>
                        <a:pt x="135" y="44"/>
                      </a:cubicBezTo>
                      <a:cubicBezTo>
                        <a:pt x="0" y="153"/>
                        <a:pt x="64" y="372"/>
                        <a:pt x="238" y="391"/>
                      </a:cubicBezTo>
                      <a:cubicBezTo>
                        <a:pt x="246" y="392"/>
                        <a:pt x="253" y="392"/>
                        <a:pt x="261" y="392"/>
                      </a:cubicBezTo>
                      <a:cubicBezTo>
                        <a:pt x="421" y="392"/>
                        <a:pt x="516" y="202"/>
                        <a:pt x="411" y="73"/>
                      </a:cubicBezTo>
                      <a:cubicBezTo>
                        <a:pt x="373" y="25"/>
                        <a:pt x="316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2" name="Google Shape;4792;p31"/>
                <p:cNvSpPr/>
                <p:nvPr/>
              </p:nvSpPr>
              <p:spPr>
                <a:xfrm>
                  <a:off x="4000700" y="3890700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5" y="0"/>
                      </a:moveTo>
                      <a:cubicBezTo>
                        <a:pt x="205" y="0"/>
                        <a:pt x="164" y="14"/>
                        <a:pt x="129" y="41"/>
                      </a:cubicBezTo>
                      <a:cubicBezTo>
                        <a:pt x="1" y="147"/>
                        <a:pt x="62" y="353"/>
                        <a:pt x="226" y="369"/>
                      </a:cubicBezTo>
                      <a:cubicBezTo>
                        <a:pt x="234" y="370"/>
                        <a:pt x="242" y="370"/>
                        <a:pt x="249" y="370"/>
                      </a:cubicBezTo>
                      <a:cubicBezTo>
                        <a:pt x="402" y="370"/>
                        <a:pt x="491" y="192"/>
                        <a:pt x="390" y="70"/>
                      </a:cubicBezTo>
                      <a:cubicBezTo>
                        <a:pt x="353" y="24"/>
                        <a:pt x="299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3" name="Google Shape;4793;p31"/>
                <p:cNvSpPr/>
                <p:nvPr/>
              </p:nvSpPr>
              <p:spPr>
                <a:xfrm>
                  <a:off x="3987450" y="3874125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1" y="0"/>
                      </a:moveTo>
                      <a:cubicBezTo>
                        <a:pt x="192" y="0"/>
                        <a:pt x="154" y="13"/>
                        <a:pt x="123" y="39"/>
                      </a:cubicBezTo>
                      <a:cubicBezTo>
                        <a:pt x="1" y="138"/>
                        <a:pt x="58" y="338"/>
                        <a:pt x="216" y="354"/>
                      </a:cubicBezTo>
                      <a:cubicBezTo>
                        <a:pt x="222" y="354"/>
                        <a:pt x="229" y="355"/>
                        <a:pt x="235" y="355"/>
                      </a:cubicBezTo>
                      <a:cubicBezTo>
                        <a:pt x="378" y="355"/>
                        <a:pt x="466" y="185"/>
                        <a:pt x="370" y="68"/>
                      </a:cubicBezTo>
                      <a:cubicBezTo>
                        <a:pt x="335" y="23"/>
                        <a:pt x="283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4" name="Google Shape;4794;p31"/>
                <p:cNvSpPr/>
                <p:nvPr/>
              </p:nvSpPr>
              <p:spPr>
                <a:xfrm>
                  <a:off x="3974200" y="3857600"/>
                  <a:ext cx="110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5" extrusionOk="0">
                      <a:moveTo>
                        <a:pt x="221" y="0"/>
                      </a:moveTo>
                      <a:cubicBezTo>
                        <a:pt x="184" y="0"/>
                        <a:pt x="147" y="13"/>
                        <a:pt x="116" y="38"/>
                      </a:cubicBezTo>
                      <a:cubicBezTo>
                        <a:pt x="0" y="131"/>
                        <a:pt x="55" y="317"/>
                        <a:pt x="203" y="333"/>
                      </a:cubicBezTo>
                      <a:cubicBezTo>
                        <a:pt x="209" y="334"/>
                        <a:pt x="216" y="334"/>
                        <a:pt x="222" y="334"/>
                      </a:cubicBezTo>
                      <a:cubicBezTo>
                        <a:pt x="359" y="334"/>
                        <a:pt x="440" y="174"/>
                        <a:pt x="351" y="63"/>
                      </a:cubicBezTo>
                      <a:cubicBezTo>
                        <a:pt x="318" y="22"/>
                        <a:pt x="270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5" name="Google Shape;4795;p31"/>
                <p:cNvSpPr/>
                <p:nvPr/>
              </p:nvSpPr>
              <p:spPr>
                <a:xfrm>
                  <a:off x="3960850" y="384110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0" y="0"/>
                      </a:moveTo>
                      <a:cubicBezTo>
                        <a:pt x="175" y="0"/>
                        <a:pt x="139" y="12"/>
                        <a:pt x="110" y="36"/>
                      </a:cubicBezTo>
                      <a:cubicBezTo>
                        <a:pt x="1" y="123"/>
                        <a:pt x="52" y="299"/>
                        <a:pt x="194" y="315"/>
                      </a:cubicBezTo>
                      <a:cubicBezTo>
                        <a:pt x="200" y="316"/>
                        <a:pt x="207" y="316"/>
                        <a:pt x="213" y="316"/>
                      </a:cubicBezTo>
                      <a:cubicBezTo>
                        <a:pt x="343" y="316"/>
                        <a:pt x="418" y="162"/>
                        <a:pt x="335" y="58"/>
                      </a:cubicBezTo>
                      <a:cubicBezTo>
                        <a:pt x="302" y="20"/>
                        <a:pt x="256" y="0"/>
                        <a:pt x="2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6" name="Google Shape;4796;p31"/>
                <p:cNvSpPr/>
                <p:nvPr/>
              </p:nvSpPr>
              <p:spPr>
                <a:xfrm>
                  <a:off x="4191125" y="409110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9" y="1"/>
                      </a:moveTo>
                      <a:cubicBezTo>
                        <a:pt x="341" y="1"/>
                        <a:pt x="273" y="23"/>
                        <a:pt x="216" y="69"/>
                      </a:cubicBezTo>
                      <a:cubicBezTo>
                        <a:pt x="0" y="239"/>
                        <a:pt x="103" y="583"/>
                        <a:pt x="376" y="612"/>
                      </a:cubicBezTo>
                      <a:cubicBezTo>
                        <a:pt x="388" y="613"/>
                        <a:pt x="400" y="614"/>
                        <a:pt x="411" y="614"/>
                      </a:cubicBezTo>
                      <a:cubicBezTo>
                        <a:pt x="660" y="614"/>
                        <a:pt x="809" y="317"/>
                        <a:pt x="646" y="114"/>
                      </a:cubicBezTo>
                      <a:cubicBezTo>
                        <a:pt x="586" y="39"/>
                        <a:pt x="498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7" name="Google Shape;4797;p31"/>
                <p:cNvSpPr/>
                <p:nvPr/>
              </p:nvSpPr>
              <p:spPr>
                <a:xfrm>
                  <a:off x="4177875" y="4074525"/>
                  <a:ext cx="1967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596" extrusionOk="0">
                      <a:moveTo>
                        <a:pt x="393" y="1"/>
                      </a:moveTo>
                      <a:cubicBezTo>
                        <a:pt x="327" y="1"/>
                        <a:pt x="261" y="22"/>
                        <a:pt x="206" y="67"/>
                      </a:cubicBezTo>
                      <a:cubicBezTo>
                        <a:pt x="0" y="234"/>
                        <a:pt x="100" y="568"/>
                        <a:pt x="363" y="594"/>
                      </a:cubicBezTo>
                      <a:cubicBezTo>
                        <a:pt x="375" y="595"/>
                        <a:pt x="387" y="596"/>
                        <a:pt x="398" y="596"/>
                      </a:cubicBezTo>
                      <a:cubicBezTo>
                        <a:pt x="641" y="596"/>
                        <a:pt x="786" y="308"/>
                        <a:pt x="627" y="112"/>
                      </a:cubicBezTo>
                      <a:cubicBezTo>
                        <a:pt x="566" y="39"/>
                        <a:pt x="480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8" name="Google Shape;4798;p31"/>
                <p:cNvSpPr/>
                <p:nvPr/>
              </p:nvSpPr>
              <p:spPr>
                <a:xfrm>
                  <a:off x="4164600" y="4058025"/>
                  <a:ext cx="19075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78" extrusionOk="0">
                      <a:moveTo>
                        <a:pt x="382" y="1"/>
                      </a:moveTo>
                      <a:cubicBezTo>
                        <a:pt x="318" y="1"/>
                        <a:pt x="254" y="22"/>
                        <a:pt x="200" y="65"/>
                      </a:cubicBezTo>
                      <a:cubicBezTo>
                        <a:pt x="1" y="225"/>
                        <a:pt x="97" y="550"/>
                        <a:pt x="351" y="576"/>
                      </a:cubicBezTo>
                      <a:cubicBezTo>
                        <a:pt x="362" y="577"/>
                        <a:pt x="372" y="577"/>
                        <a:pt x="382" y="577"/>
                      </a:cubicBezTo>
                      <a:cubicBezTo>
                        <a:pt x="621" y="577"/>
                        <a:pt x="762" y="298"/>
                        <a:pt x="605" y="106"/>
                      </a:cubicBezTo>
                      <a:cubicBezTo>
                        <a:pt x="548" y="37"/>
                        <a:pt x="466" y="1"/>
                        <a:pt x="3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9" name="Google Shape;4799;p31"/>
                <p:cNvSpPr/>
                <p:nvPr/>
              </p:nvSpPr>
              <p:spPr>
                <a:xfrm>
                  <a:off x="4151350" y="4041500"/>
                  <a:ext cx="184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7" extrusionOk="0">
                      <a:moveTo>
                        <a:pt x="371" y="1"/>
                      </a:moveTo>
                      <a:cubicBezTo>
                        <a:pt x="308" y="1"/>
                        <a:pt x="245" y="22"/>
                        <a:pt x="193" y="64"/>
                      </a:cubicBezTo>
                      <a:cubicBezTo>
                        <a:pt x="1" y="221"/>
                        <a:pt x="94" y="533"/>
                        <a:pt x="341" y="555"/>
                      </a:cubicBezTo>
                      <a:cubicBezTo>
                        <a:pt x="352" y="556"/>
                        <a:pt x="362" y="557"/>
                        <a:pt x="372" y="557"/>
                      </a:cubicBezTo>
                      <a:cubicBezTo>
                        <a:pt x="601" y="557"/>
                        <a:pt x="736" y="287"/>
                        <a:pt x="586" y="102"/>
                      </a:cubicBezTo>
                      <a:cubicBezTo>
                        <a:pt x="531" y="35"/>
                        <a:pt x="451" y="1"/>
                        <a:pt x="3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0" name="Google Shape;4800;p31"/>
                <p:cNvSpPr/>
                <p:nvPr/>
              </p:nvSpPr>
              <p:spPr>
                <a:xfrm>
                  <a:off x="4138025" y="4024975"/>
                  <a:ext cx="17850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540" extrusionOk="0">
                      <a:moveTo>
                        <a:pt x="358" y="0"/>
                      </a:moveTo>
                      <a:cubicBezTo>
                        <a:pt x="299" y="0"/>
                        <a:pt x="239" y="20"/>
                        <a:pt x="190" y="59"/>
                      </a:cubicBezTo>
                      <a:cubicBezTo>
                        <a:pt x="0" y="210"/>
                        <a:pt x="90" y="513"/>
                        <a:pt x="331" y="538"/>
                      </a:cubicBezTo>
                      <a:cubicBezTo>
                        <a:pt x="342" y="539"/>
                        <a:pt x="352" y="540"/>
                        <a:pt x="362" y="540"/>
                      </a:cubicBezTo>
                      <a:cubicBezTo>
                        <a:pt x="582" y="540"/>
                        <a:pt x="713" y="279"/>
                        <a:pt x="569" y="101"/>
                      </a:cubicBezTo>
                      <a:cubicBezTo>
                        <a:pt x="516" y="35"/>
                        <a:pt x="437" y="0"/>
                        <a:pt x="3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1" name="Google Shape;4801;p31"/>
                <p:cNvSpPr/>
                <p:nvPr/>
              </p:nvSpPr>
              <p:spPr>
                <a:xfrm>
                  <a:off x="4124750" y="4008450"/>
                  <a:ext cx="17225" cy="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" h="520" extrusionOk="0">
                      <a:moveTo>
                        <a:pt x="346" y="0"/>
                      </a:moveTo>
                      <a:cubicBezTo>
                        <a:pt x="289" y="0"/>
                        <a:pt x="231" y="19"/>
                        <a:pt x="184" y="58"/>
                      </a:cubicBezTo>
                      <a:cubicBezTo>
                        <a:pt x="1" y="203"/>
                        <a:pt x="88" y="495"/>
                        <a:pt x="319" y="518"/>
                      </a:cubicBezTo>
                      <a:cubicBezTo>
                        <a:pt x="329" y="519"/>
                        <a:pt x="340" y="520"/>
                        <a:pt x="350" y="520"/>
                      </a:cubicBezTo>
                      <a:cubicBezTo>
                        <a:pt x="563" y="520"/>
                        <a:pt x="688" y="269"/>
                        <a:pt x="550" y="97"/>
                      </a:cubicBezTo>
                      <a:cubicBezTo>
                        <a:pt x="498" y="33"/>
                        <a:pt x="422" y="0"/>
                        <a:pt x="3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2" name="Google Shape;4802;p31"/>
                <p:cNvSpPr/>
                <p:nvPr/>
              </p:nvSpPr>
              <p:spPr>
                <a:xfrm>
                  <a:off x="4111500" y="3991875"/>
                  <a:ext cx="16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5" extrusionOk="0">
                      <a:moveTo>
                        <a:pt x="333" y="1"/>
                      </a:moveTo>
                      <a:cubicBezTo>
                        <a:pt x="277" y="1"/>
                        <a:pt x="221" y="19"/>
                        <a:pt x="174" y="56"/>
                      </a:cubicBezTo>
                      <a:cubicBezTo>
                        <a:pt x="1" y="198"/>
                        <a:pt x="84" y="480"/>
                        <a:pt x="306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42" y="504"/>
                        <a:pt x="663" y="261"/>
                        <a:pt x="528" y="95"/>
                      </a:cubicBezTo>
                      <a:cubicBezTo>
                        <a:pt x="478" y="33"/>
                        <a:pt x="406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3" name="Google Shape;4803;p31"/>
                <p:cNvSpPr/>
                <p:nvPr/>
              </p:nvSpPr>
              <p:spPr>
                <a:xfrm>
                  <a:off x="4098250" y="3975375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19" y="1"/>
                      </a:moveTo>
                      <a:cubicBezTo>
                        <a:pt x="266" y="1"/>
                        <a:pt x="212" y="18"/>
                        <a:pt x="167" y="54"/>
                      </a:cubicBezTo>
                      <a:cubicBezTo>
                        <a:pt x="0" y="189"/>
                        <a:pt x="81" y="459"/>
                        <a:pt x="296" y="482"/>
                      </a:cubicBezTo>
                      <a:cubicBezTo>
                        <a:pt x="305" y="483"/>
                        <a:pt x="314" y="483"/>
                        <a:pt x="323" y="483"/>
                      </a:cubicBezTo>
                      <a:cubicBezTo>
                        <a:pt x="519" y="483"/>
                        <a:pt x="637" y="249"/>
                        <a:pt x="508" y="90"/>
                      </a:cubicBezTo>
                      <a:cubicBezTo>
                        <a:pt x="461" y="31"/>
                        <a:pt x="390" y="1"/>
                        <a:pt x="3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4" name="Google Shape;4804;p31"/>
                <p:cNvSpPr/>
                <p:nvPr/>
              </p:nvSpPr>
              <p:spPr>
                <a:xfrm>
                  <a:off x="4085000" y="3958825"/>
                  <a:ext cx="15325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7" extrusionOk="0">
                      <a:moveTo>
                        <a:pt x="307" y="0"/>
                      </a:moveTo>
                      <a:cubicBezTo>
                        <a:pt x="256" y="0"/>
                        <a:pt x="204" y="18"/>
                        <a:pt x="161" y="54"/>
                      </a:cubicBezTo>
                      <a:cubicBezTo>
                        <a:pt x="0" y="183"/>
                        <a:pt x="77" y="443"/>
                        <a:pt x="283" y="465"/>
                      </a:cubicBezTo>
                      <a:cubicBezTo>
                        <a:pt x="291" y="466"/>
                        <a:pt x="299" y="467"/>
                        <a:pt x="306" y="467"/>
                      </a:cubicBezTo>
                      <a:cubicBezTo>
                        <a:pt x="498" y="467"/>
                        <a:pt x="612" y="241"/>
                        <a:pt x="489" y="86"/>
                      </a:cubicBezTo>
                      <a:cubicBezTo>
                        <a:pt x="441" y="30"/>
                        <a:pt x="375" y="0"/>
                        <a:pt x="3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5" name="Google Shape;4805;p31"/>
                <p:cNvSpPr/>
                <p:nvPr/>
              </p:nvSpPr>
              <p:spPr>
                <a:xfrm>
                  <a:off x="4071725" y="3942275"/>
                  <a:ext cx="147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48" extrusionOk="0">
                      <a:moveTo>
                        <a:pt x="295" y="1"/>
                      </a:moveTo>
                      <a:cubicBezTo>
                        <a:pt x="245" y="1"/>
                        <a:pt x="196" y="17"/>
                        <a:pt x="155" y="51"/>
                      </a:cubicBezTo>
                      <a:cubicBezTo>
                        <a:pt x="1" y="176"/>
                        <a:pt x="75" y="424"/>
                        <a:pt x="271" y="446"/>
                      </a:cubicBezTo>
                      <a:cubicBezTo>
                        <a:pt x="279" y="447"/>
                        <a:pt x="287" y="447"/>
                        <a:pt x="294" y="447"/>
                      </a:cubicBezTo>
                      <a:cubicBezTo>
                        <a:pt x="479" y="447"/>
                        <a:pt x="587" y="231"/>
                        <a:pt x="467" y="83"/>
                      </a:cubicBezTo>
                      <a:cubicBezTo>
                        <a:pt x="423" y="29"/>
                        <a:pt x="359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6" name="Google Shape;4806;p31"/>
                <p:cNvSpPr/>
                <p:nvPr/>
              </p:nvSpPr>
              <p:spPr>
                <a:xfrm>
                  <a:off x="4058400" y="3925750"/>
                  <a:ext cx="1410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28" extrusionOk="0">
                      <a:moveTo>
                        <a:pt x="283" y="1"/>
                      </a:moveTo>
                      <a:cubicBezTo>
                        <a:pt x="236" y="1"/>
                        <a:pt x="188" y="17"/>
                        <a:pt x="148" y="50"/>
                      </a:cubicBezTo>
                      <a:cubicBezTo>
                        <a:pt x="0" y="169"/>
                        <a:pt x="71" y="407"/>
                        <a:pt x="261" y="426"/>
                      </a:cubicBezTo>
                      <a:cubicBezTo>
                        <a:pt x="270" y="427"/>
                        <a:pt x="279" y="427"/>
                        <a:pt x="288" y="427"/>
                      </a:cubicBezTo>
                      <a:cubicBezTo>
                        <a:pt x="461" y="427"/>
                        <a:pt x="563" y="223"/>
                        <a:pt x="450" y="82"/>
                      </a:cubicBezTo>
                      <a:cubicBezTo>
                        <a:pt x="408" y="29"/>
                        <a:pt x="346" y="1"/>
                        <a:pt x="28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7" name="Google Shape;4807;p31"/>
                <p:cNvSpPr/>
                <p:nvPr/>
              </p:nvSpPr>
              <p:spPr>
                <a:xfrm>
                  <a:off x="4045150" y="3909225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70" y="0"/>
                      </a:moveTo>
                      <a:cubicBezTo>
                        <a:pt x="224" y="0"/>
                        <a:pt x="179" y="15"/>
                        <a:pt x="141" y="46"/>
                      </a:cubicBezTo>
                      <a:cubicBezTo>
                        <a:pt x="0" y="161"/>
                        <a:pt x="68" y="389"/>
                        <a:pt x="251" y="409"/>
                      </a:cubicBezTo>
                      <a:cubicBezTo>
                        <a:pt x="259" y="410"/>
                        <a:pt x="266" y="410"/>
                        <a:pt x="274" y="410"/>
                      </a:cubicBezTo>
                      <a:cubicBezTo>
                        <a:pt x="440" y="410"/>
                        <a:pt x="538" y="213"/>
                        <a:pt x="431" y="78"/>
                      </a:cubicBezTo>
                      <a:cubicBezTo>
                        <a:pt x="390" y="26"/>
                        <a:pt x="330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8" name="Google Shape;4808;p31"/>
                <p:cNvSpPr/>
                <p:nvPr/>
              </p:nvSpPr>
              <p:spPr>
                <a:xfrm>
                  <a:off x="4031875" y="3892725"/>
                  <a:ext cx="128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2" extrusionOk="0">
                      <a:moveTo>
                        <a:pt x="258" y="0"/>
                      </a:moveTo>
                      <a:cubicBezTo>
                        <a:pt x="215" y="0"/>
                        <a:pt x="172" y="15"/>
                        <a:pt x="136" y="44"/>
                      </a:cubicBezTo>
                      <a:cubicBezTo>
                        <a:pt x="1" y="153"/>
                        <a:pt x="65" y="371"/>
                        <a:pt x="239" y="391"/>
                      </a:cubicBezTo>
                      <a:cubicBezTo>
                        <a:pt x="245" y="391"/>
                        <a:pt x="252" y="392"/>
                        <a:pt x="258" y="392"/>
                      </a:cubicBezTo>
                      <a:cubicBezTo>
                        <a:pt x="420" y="392"/>
                        <a:pt x="514" y="202"/>
                        <a:pt x="409" y="73"/>
                      </a:cubicBezTo>
                      <a:cubicBezTo>
                        <a:pt x="371" y="25"/>
                        <a:pt x="314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9" name="Google Shape;4809;p31"/>
                <p:cNvSpPr/>
                <p:nvPr/>
              </p:nvSpPr>
              <p:spPr>
                <a:xfrm>
                  <a:off x="4018625" y="3876150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5" y="0"/>
                      </a:moveTo>
                      <a:cubicBezTo>
                        <a:pt x="204" y="0"/>
                        <a:pt x="163" y="14"/>
                        <a:pt x="129" y="41"/>
                      </a:cubicBezTo>
                      <a:cubicBezTo>
                        <a:pt x="1" y="147"/>
                        <a:pt x="62" y="356"/>
                        <a:pt x="225" y="372"/>
                      </a:cubicBezTo>
                      <a:cubicBezTo>
                        <a:pt x="232" y="373"/>
                        <a:pt x="239" y="373"/>
                        <a:pt x="245" y="373"/>
                      </a:cubicBezTo>
                      <a:cubicBezTo>
                        <a:pt x="398" y="373"/>
                        <a:pt x="491" y="194"/>
                        <a:pt x="389" y="70"/>
                      </a:cubicBezTo>
                      <a:cubicBezTo>
                        <a:pt x="353" y="24"/>
                        <a:pt x="299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0" name="Google Shape;4810;p31"/>
                <p:cNvSpPr/>
                <p:nvPr/>
              </p:nvSpPr>
              <p:spPr>
                <a:xfrm>
                  <a:off x="4005300" y="3859650"/>
                  <a:ext cx="11700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353" extrusionOk="0">
                      <a:moveTo>
                        <a:pt x="234" y="1"/>
                      </a:moveTo>
                      <a:cubicBezTo>
                        <a:pt x="195" y="1"/>
                        <a:pt x="155" y="13"/>
                        <a:pt x="122" y="39"/>
                      </a:cubicBezTo>
                      <a:cubicBezTo>
                        <a:pt x="0" y="139"/>
                        <a:pt x="61" y="335"/>
                        <a:pt x="215" y="351"/>
                      </a:cubicBezTo>
                      <a:cubicBezTo>
                        <a:pt x="223" y="352"/>
                        <a:pt x="231" y="352"/>
                        <a:pt x="238" y="352"/>
                      </a:cubicBezTo>
                      <a:cubicBezTo>
                        <a:pt x="382" y="352"/>
                        <a:pt x="468" y="181"/>
                        <a:pt x="373" y="65"/>
                      </a:cubicBezTo>
                      <a:cubicBezTo>
                        <a:pt x="338" y="23"/>
                        <a:pt x="286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1" name="Google Shape;4811;p31"/>
                <p:cNvSpPr/>
                <p:nvPr/>
              </p:nvSpPr>
              <p:spPr>
                <a:xfrm>
                  <a:off x="3992025" y="3843100"/>
                  <a:ext cx="11100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6" extrusionOk="0">
                      <a:moveTo>
                        <a:pt x="223" y="0"/>
                      </a:moveTo>
                      <a:cubicBezTo>
                        <a:pt x="186" y="0"/>
                        <a:pt x="148" y="13"/>
                        <a:pt x="116" y="39"/>
                      </a:cubicBezTo>
                      <a:cubicBezTo>
                        <a:pt x="1" y="133"/>
                        <a:pt x="59" y="319"/>
                        <a:pt x="206" y="335"/>
                      </a:cubicBezTo>
                      <a:cubicBezTo>
                        <a:pt x="213" y="336"/>
                        <a:pt x="219" y="336"/>
                        <a:pt x="225" y="336"/>
                      </a:cubicBezTo>
                      <a:cubicBezTo>
                        <a:pt x="362" y="336"/>
                        <a:pt x="443" y="172"/>
                        <a:pt x="351" y="62"/>
                      </a:cubicBezTo>
                      <a:cubicBezTo>
                        <a:pt x="318" y="22"/>
                        <a:pt x="271" y="0"/>
                        <a:pt x="2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2" name="Google Shape;4812;p31"/>
                <p:cNvSpPr/>
                <p:nvPr/>
              </p:nvSpPr>
              <p:spPr>
                <a:xfrm>
                  <a:off x="3978775" y="382655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8" y="1"/>
                      </a:moveTo>
                      <a:cubicBezTo>
                        <a:pt x="174" y="1"/>
                        <a:pt x="139" y="13"/>
                        <a:pt x="110" y="36"/>
                      </a:cubicBezTo>
                      <a:cubicBezTo>
                        <a:pt x="0" y="126"/>
                        <a:pt x="52" y="303"/>
                        <a:pt x="193" y="316"/>
                      </a:cubicBezTo>
                      <a:cubicBezTo>
                        <a:pt x="200" y="316"/>
                        <a:pt x="206" y="317"/>
                        <a:pt x="212" y="317"/>
                      </a:cubicBezTo>
                      <a:cubicBezTo>
                        <a:pt x="340" y="317"/>
                        <a:pt x="417" y="166"/>
                        <a:pt x="331" y="62"/>
                      </a:cubicBezTo>
                      <a:cubicBezTo>
                        <a:pt x="300" y="21"/>
                        <a:pt x="255" y="1"/>
                        <a:pt x="2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3" name="Google Shape;4813;p31"/>
                <p:cNvSpPr/>
                <p:nvPr/>
              </p:nvSpPr>
              <p:spPr>
                <a:xfrm>
                  <a:off x="4222300" y="4093100"/>
                  <a:ext cx="20875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634" extrusionOk="0">
                      <a:moveTo>
                        <a:pt x="421" y="1"/>
                      </a:moveTo>
                      <a:cubicBezTo>
                        <a:pt x="351" y="1"/>
                        <a:pt x="280" y="24"/>
                        <a:pt x="222" y="73"/>
                      </a:cubicBezTo>
                      <a:cubicBezTo>
                        <a:pt x="0" y="249"/>
                        <a:pt x="106" y="603"/>
                        <a:pt x="386" y="632"/>
                      </a:cubicBezTo>
                      <a:cubicBezTo>
                        <a:pt x="398" y="633"/>
                        <a:pt x="409" y="634"/>
                        <a:pt x="421" y="634"/>
                      </a:cubicBezTo>
                      <a:cubicBezTo>
                        <a:pt x="680" y="634"/>
                        <a:pt x="835" y="327"/>
                        <a:pt x="666" y="118"/>
                      </a:cubicBezTo>
                      <a:cubicBezTo>
                        <a:pt x="604" y="41"/>
                        <a:pt x="513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4" name="Google Shape;4814;p31"/>
                <p:cNvSpPr/>
                <p:nvPr/>
              </p:nvSpPr>
              <p:spPr>
                <a:xfrm>
                  <a:off x="4209050" y="4076550"/>
                  <a:ext cx="20225" cy="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" h="615" extrusionOk="0">
                      <a:moveTo>
                        <a:pt x="407" y="1"/>
                      </a:moveTo>
                      <a:cubicBezTo>
                        <a:pt x="338" y="1"/>
                        <a:pt x="269" y="23"/>
                        <a:pt x="212" y="69"/>
                      </a:cubicBezTo>
                      <a:cubicBezTo>
                        <a:pt x="0" y="243"/>
                        <a:pt x="103" y="587"/>
                        <a:pt x="376" y="612"/>
                      </a:cubicBezTo>
                      <a:cubicBezTo>
                        <a:pt x="388" y="614"/>
                        <a:pt x="399" y="614"/>
                        <a:pt x="411" y="614"/>
                      </a:cubicBezTo>
                      <a:cubicBezTo>
                        <a:pt x="660" y="614"/>
                        <a:pt x="809" y="320"/>
                        <a:pt x="646" y="114"/>
                      </a:cubicBezTo>
                      <a:cubicBezTo>
                        <a:pt x="586" y="40"/>
                        <a:pt x="497" y="1"/>
                        <a:pt x="4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5" name="Google Shape;4815;p31"/>
                <p:cNvSpPr/>
                <p:nvPr/>
              </p:nvSpPr>
              <p:spPr>
                <a:xfrm>
                  <a:off x="4195775" y="4060075"/>
                  <a:ext cx="1962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599" extrusionOk="0">
                      <a:moveTo>
                        <a:pt x="396" y="1"/>
                      </a:moveTo>
                      <a:cubicBezTo>
                        <a:pt x="329" y="1"/>
                        <a:pt x="262" y="23"/>
                        <a:pt x="206" y="69"/>
                      </a:cubicBezTo>
                      <a:cubicBezTo>
                        <a:pt x="1" y="233"/>
                        <a:pt x="100" y="568"/>
                        <a:pt x="364" y="597"/>
                      </a:cubicBezTo>
                      <a:cubicBezTo>
                        <a:pt x="374" y="598"/>
                        <a:pt x="385" y="598"/>
                        <a:pt x="395" y="598"/>
                      </a:cubicBezTo>
                      <a:cubicBezTo>
                        <a:pt x="640" y="598"/>
                        <a:pt x="785" y="309"/>
                        <a:pt x="624" y="111"/>
                      </a:cubicBezTo>
                      <a:cubicBezTo>
                        <a:pt x="566" y="39"/>
                        <a:pt x="481" y="1"/>
                        <a:pt x="3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6" name="Google Shape;4816;p31"/>
                <p:cNvSpPr/>
                <p:nvPr/>
              </p:nvSpPr>
              <p:spPr>
                <a:xfrm>
                  <a:off x="4182525" y="4043525"/>
                  <a:ext cx="1905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6" extrusionOk="0">
                      <a:moveTo>
                        <a:pt x="381" y="0"/>
                      </a:moveTo>
                      <a:cubicBezTo>
                        <a:pt x="317" y="0"/>
                        <a:pt x="253" y="22"/>
                        <a:pt x="200" y="66"/>
                      </a:cubicBezTo>
                      <a:cubicBezTo>
                        <a:pt x="1" y="227"/>
                        <a:pt x="97" y="548"/>
                        <a:pt x="351" y="574"/>
                      </a:cubicBezTo>
                      <a:cubicBezTo>
                        <a:pt x="363" y="575"/>
                        <a:pt x="374" y="576"/>
                        <a:pt x="386" y="576"/>
                      </a:cubicBezTo>
                      <a:cubicBezTo>
                        <a:pt x="622" y="576"/>
                        <a:pt x="761" y="298"/>
                        <a:pt x="605" y="108"/>
                      </a:cubicBezTo>
                      <a:cubicBezTo>
                        <a:pt x="548" y="37"/>
                        <a:pt x="465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7" name="Google Shape;4817;p31"/>
                <p:cNvSpPr/>
                <p:nvPr/>
              </p:nvSpPr>
              <p:spPr>
                <a:xfrm>
                  <a:off x="4169275" y="4027000"/>
                  <a:ext cx="18400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559" extrusionOk="0">
                      <a:moveTo>
                        <a:pt x="366" y="1"/>
                      </a:moveTo>
                      <a:cubicBezTo>
                        <a:pt x="305" y="1"/>
                        <a:pt x="244" y="21"/>
                        <a:pt x="193" y="62"/>
                      </a:cubicBezTo>
                      <a:cubicBezTo>
                        <a:pt x="0" y="219"/>
                        <a:pt x="93" y="531"/>
                        <a:pt x="341" y="557"/>
                      </a:cubicBezTo>
                      <a:cubicBezTo>
                        <a:pt x="351" y="558"/>
                        <a:pt x="362" y="559"/>
                        <a:pt x="372" y="559"/>
                      </a:cubicBezTo>
                      <a:cubicBezTo>
                        <a:pt x="601" y="559"/>
                        <a:pt x="736" y="288"/>
                        <a:pt x="585" y="104"/>
                      </a:cubicBezTo>
                      <a:cubicBezTo>
                        <a:pt x="528" y="36"/>
                        <a:pt x="447" y="1"/>
                        <a:pt x="36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8" name="Google Shape;4818;p31"/>
                <p:cNvSpPr/>
                <p:nvPr/>
              </p:nvSpPr>
              <p:spPr>
                <a:xfrm>
                  <a:off x="4155925" y="4010450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9" y="0"/>
                      </a:moveTo>
                      <a:cubicBezTo>
                        <a:pt x="300" y="0"/>
                        <a:pt x="240" y="20"/>
                        <a:pt x="190" y="62"/>
                      </a:cubicBezTo>
                      <a:cubicBezTo>
                        <a:pt x="1" y="210"/>
                        <a:pt x="91" y="512"/>
                        <a:pt x="329" y="538"/>
                      </a:cubicBezTo>
                      <a:cubicBezTo>
                        <a:pt x="339" y="539"/>
                        <a:pt x="350" y="539"/>
                        <a:pt x="360" y="539"/>
                      </a:cubicBezTo>
                      <a:cubicBezTo>
                        <a:pt x="582" y="539"/>
                        <a:pt x="711" y="279"/>
                        <a:pt x="570" y="101"/>
                      </a:cubicBezTo>
                      <a:cubicBezTo>
                        <a:pt x="515" y="35"/>
                        <a:pt x="437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9" name="Google Shape;4819;p31"/>
                <p:cNvSpPr/>
                <p:nvPr/>
              </p:nvSpPr>
              <p:spPr>
                <a:xfrm>
                  <a:off x="4142675" y="3993875"/>
                  <a:ext cx="17125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2" extrusionOk="0">
                      <a:moveTo>
                        <a:pt x="344" y="0"/>
                      </a:moveTo>
                      <a:cubicBezTo>
                        <a:pt x="287" y="0"/>
                        <a:pt x="229" y="20"/>
                        <a:pt x="180" y="60"/>
                      </a:cubicBezTo>
                      <a:cubicBezTo>
                        <a:pt x="1" y="204"/>
                        <a:pt x="87" y="494"/>
                        <a:pt x="315" y="519"/>
                      </a:cubicBezTo>
                      <a:cubicBezTo>
                        <a:pt x="326" y="520"/>
                        <a:pt x="336" y="521"/>
                        <a:pt x="346" y="521"/>
                      </a:cubicBezTo>
                      <a:cubicBezTo>
                        <a:pt x="559" y="521"/>
                        <a:pt x="685" y="270"/>
                        <a:pt x="547" y="98"/>
                      </a:cubicBezTo>
                      <a:cubicBezTo>
                        <a:pt x="496" y="34"/>
                        <a:pt x="420" y="0"/>
                        <a:pt x="3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0" name="Google Shape;4820;p31"/>
                <p:cNvSpPr/>
                <p:nvPr/>
              </p:nvSpPr>
              <p:spPr>
                <a:xfrm>
                  <a:off x="4129425" y="3977400"/>
                  <a:ext cx="16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2" extrusionOk="0">
                      <a:moveTo>
                        <a:pt x="333" y="1"/>
                      </a:moveTo>
                      <a:cubicBezTo>
                        <a:pt x="278" y="1"/>
                        <a:pt x="221" y="19"/>
                        <a:pt x="174" y="57"/>
                      </a:cubicBezTo>
                      <a:cubicBezTo>
                        <a:pt x="0" y="198"/>
                        <a:pt x="84" y="478"/>
                        <a:pt x="306" y="500"/>
                      </a:cubicBezTo>
                      <a:cubicBezTo>
                        <a:pt x="316" y="501"/>
                        <a:pt x="326" y="502"/>
                        <a:pt x="336" y="502"/>
                      </a:cubicBezTo>
                      <a:cubicBezTo>
                        <a:pt x="540" y="502"/>
                        <a:pt x="662" y="258"/>
                        <a:pt x="527" y="92"/>
                      </a:cubicBezTo>
                      <a:cubicBezTo>
                        <a:pt x="478" y="32"/>
                        <a:pt x="406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1" name="Google Shape;4821;p31"/>
                <p:cNvSpPr/>
                <p:nvPr/>
              </p:nvSpPr>
              <p:spPr>
                <a:xfrm>
                  <a:off x="4116150" y="3960850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9" y="0"/>
                      </a:moveTo>
                      <a:cubicBezTo>
                        <a:pt x="266" y="0"/>
                        <a:pt x="212" y="18"/>
                        <a:pt x="168" y="53"/>
                      </a:cubicBezTo>
                      <a:cubicBezTo>
                        <a:pt x="1" y="188"/>
                        <a:pt x="81" y="458"/>
                        <a:pt x="293" y="481"/>
                      </a:cubicBezTo>
                      <a:cubicBezTo>
                        <a:pt x="303" y="482"/>
                        <a:pt x="312" y="482"/>
                        <a:pt x="321" y="482"/>
                      </a:cubicBezTo>
                      <a:cubicBezTo>
                        <a:pt x="520" y="482"/>
                        <a:pt x="635" y="249"/>
                        <a:pt x="509" y="92"/>
                      </a:cubicBezTo>
                      <a:cubicBezTo>
                        <a:pt x="461" y="31"/>
                        <a:pt x="390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2" name="Google Shape;4822;p31"/>
                <p:cNvSpPr/>
                <p:nvPr/>
              </p:nvSpPr>
              <p:spPr>
                <a:xfrm>
                  <a:off x="4102900" y="3944350"/>
                  <a:ext cx="153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5" extrusionOk="0">
                      <a:moveTo>
                        <a:pt x="306" y="0"/>
                      </a:moveTo>
                      <a:cubicBezTo>
                        <a:pt x="255" y="0"/>
                        <a:pt x="204" y="17"/>
                        <a:pt x="161" y="51"/>
                      </a:cubicBezTo>
                      <a:cubicBezTo>
                        <a:pt x="1" y="183"/>
                        <a:pt x="78" y="444"/>
                        <a:pt x="284" y="463"/>
                      </a:cubicBezTo>
                      <a:cubicBezTo>
                        <a:pt x="293" y="464"/>
                        <a:pt x="302" y="464"/>
                        <a:pt x="311" y="464"/>
                      </a:cubicBezTo>
                      <a:cubicBezTo>
                        <a:pt x="500" y="464"/>
                        <a:pt x="612" y="240"/>
                        <a:pt x="486" y="87"/>
                      </a:cubicBezTo>
                      <a:cubicBezTo>
                        <a:pt x="440" y="30"/>
                        <a:pt x="373" y="0"/>
                        <a:pt x="3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3" name="Google Shape;4823;p31"/>
                <p:cNvSpPr/>
                <p:nvPr/>
              </p:nvSpPr>
              <p:spPr>
                <a:xfrm>
                  <a:off x="4089575" y="3927775"/>
                  <a:ext cx="147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9" extrusionOk="0">
                      <a:moveTo>
                        <a:pt x="296" y="1"/>
                      </a:moveTo>
                      <a:cubicBezTo>
                        <a:pt x="246" y="1"/>
                        <a:pt x="196" y="18"/>
                        <a:pt x="154" y="52"/>
                      </a:cubicBezTo>
                      <a:cubicBezTo>
                        <a:pt x="0" y="178"/>
                        <a:pt x="74" y="425"/>
                        <a:pt x="273" y="448"/>
                      </a:cubicBezTo>
                      <a:cubicBezTo>
                        <a:pt x="281" y="448"/>
                        <a:pt x="289" y="449"/>
                        <a:pt x="297" y="449"/>
                      </a:cubicBezTo>
                      <a:cubicBezTo>
                        <a:pt x="479" y="449"/>
                        <a:pt x="590" y="233"/>
                        <a:pt x="469" y="85"/>
                      </a:cubicBezTo>
                      <a:cubicBezTo>
                        <a:pt x="426" y="30"/>
                        <a:pt x="361" y="1"/>
                        <a:pt x="2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4" name="Google Shape;4824;p31"/>
                <p:cNvSpPr/>
                <p:nvPr/>
              </p:nvSpPr>
              <p:spPr>
                <a:xfrm>
                  <a:off x="4076300" y="3911250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5" y="0"/>
                      </a:moveTo>
                      <a:cubicBezTo>
                        <a:pt x="237" y="0"/>
                        <a:pt x="189" y="16"/>
                        <a:pt x="149" y="48"/>
                      </a:cubicBezTo>
                      <a:cubicBezTo>
                        <a:pt x="1" y="167"/>
                        <a:pt x="72" y="408"/>
                        <a:pt x="261" y="427"/>
                      </a:cubicBezTo>
                      <a:cubicBezTo>
                        <a:pt x="269" y="428"/>
                        <a:pt x="277" y="429"/>
                        <a:pt x="285" y="429"/>
                      </a:cubicBezTo>
                      <a:cubicBezTo>
                        <a:pt x="460" y="429"/>
                        <a:pt x="565" y="222"/>
                        <a:pt x="451" y="80"/>
                      </a:cubicBezTo>
                      <a:cubicBezTo>
                        <a:pt x="409" y="27"/>
                        <a:pt x="347" y="0"/>
                        <a:pt x="2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5" name="Google Shape;4825;p31"/>
                <p:cNvSpPr/>
                <p:nvPr/>
              </p:nvSpPr>
              <p:spPr>
                <a:xfrm>
                  <a:off x="4063050" y="3894750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1" y="1"/>
                      </a:moveTo>
                      <a:cubicBezTo>
                        <a:pt x="225" y="1"/>
                        <a:pt x="180" y="15"/>
                        <a:pt x="142" y="46"/>
                      </a:cubicBezTo>
                      <a:cubicBezTo>
                        <a:pt x="1" y="159"/>
                        <a:pt x="68" y="390"/>
                        <a:pt x="248" y="406"/>
                      </a:cubicBezTo>
                      <a:cubicBezTo>
                        <a:pt x="256" y="407"/>
                        <a:pt x="264" y="407"/>
                        <a:pt x="272" y="407"/>
                      </a:cubicBezTo>
                      <a:cubicBezTo>
                        <a:pt x="441" y="407"/>
                        <a:pt x="539" y="210"/>
                        <a:pt x="431" y="75"/>
                      </a:cubicBezTo>
                      <a:cubicBezTo>
                        <a:pt x="390" y="26"/>
                        <a:pt x="330" y="1"/>
                        <a:pt x="2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6" name="Google Shape;4826;p31"/>
                <p:cNvSpPr/>
                <p:nvPr/>
              </p:nvSpPr>
              <p:spPr>
                <a:xfrm>
                  <a:off x="4049800" y="3878175"/>
                  <a:ext cx="128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93" extrusionOk="0">
                      <a:moveTo>
                        <a:pt x="258" y="1"/>
                      </a:moveTo>
                      <a:cubicBezTo>
                        <a:pt x="215" y="1"/>
                        <a:pt x="171" y="15"/>
                        <a:pt x="135" y="44"/>
                      </a:cubicBezTo>
                      <a:cubicBezTo>
                        <a:pt x="0" y="153"/>
                        <a:pt x="65" y="372"/>
                        <a:pt x="238" y="391"/>
                      </a:cubicBezTo>
                      <a:cubicBezTo>
                        <a:pt x="246" y="392"/>
                        <a:pt x="253" y="392"/>
                        <a:pt x="261" y="392"/>
                      </a:cubicBezTo>
                      <a:cubicBezTo>
                        <a:pt x="418" y="392"/>
                        <a:pt x="513" y="202"/>
                        <a:pt x="409" y="73"/>
                      </a:cubicBezTo>
                      <a:cubicBezTo>
                        <a:pt x="370" y="25"/>
                        <a:pt x="314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7" name="Google Shape;4827;p31"/>
                <p:cNvSpPr/>
                <p:nvPr/>
              </p:nvSpPr>
              <p:spPr>
                <a:xfrm>
                  <a:off x="4036450" y="386167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7" y="1"/>
                      </a:moveTo>
                      <a:cubicBezTo>
                        <a:pt x="205" y="1"/>
                        <a:pt x="164" y="14"/>
                        <a:pt x="130" y="42"/>
                      </a:cubicBezTo>
                      <a:cubicBezTo>
                        <a:pt x="1" y="145"/>
                        <a:pt x="65" y="354"/>
                        <a:pt x="229" y="373"/>
                      </a:cubicBezTo>
                      <a:cubicBezTo>
                        <a:pt x="236" y="374"/>
                        <a:pt x="242" y="374"/>
                        <a:pt x="249" y="374"/>
                      </a:cubicBezTo>
                      <a:cubicBezTo>
                        <a:pt x="401" y="374"/>
                        <a:pt x="492" y="194"/>
                        <a:pt x="393" y="71"/>
                      </a:cubicBezTo>
                      <a:cubicBezTo>
                        <a:pt x="356" y="25"/>
                        <a:pt x="302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8" name="Google Shape;4828;p31"/>
                <p:cNvSpPr/>
                <p:nvPr/>
              </p:nvSpPr>
              <p:spPr>
                <a:xfrm>
                  <a:off x="4023200" y="3845125"/>
                  <a:ext cx="11725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355" extrusionOk="0">
                      <a:moveTo>
                        <a:pt x="234" y="0"/>
                      </a:moveTo>
                      <a:cubicBezTo>
                        <a:pt x="195" y="0"/>
                        <a:pt x="156" y="13"/>
                        <a:pt x="123" y="39"/>
                      </a:cubicBezTo>
                      <a:cubicBezTo>
                        <a:pt x="1" y="138"/>
                        <a:pt x="59" y="338"/>
                        <a:pt x="216" y="354"/>
                      </a:cubicBezTo>
                      <a:cubicBezTo>
                        <a:pt x="223" y="354"/>
                        <a:pt x="229" y="355"/>
                        <a:pt x="236" y="355"/>
                      </a:cubicBezTo>
                      <a:cubicBezTo>
                        <a:pt x="382" y="355"/>
                        <a:pt x="469" y="185"/>
                        <a:pt x="373" y="68"/>
                      </a:cubicBezTo>
                      <a:cubicBezTo>
                        <a:pt x="338" y="23"/>
                        <a:pt x="286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9" name="Google Shape;4829;p31"/>
                <p:cNvSpPr/>
                <p:nvPr/>
              </p:nvSpPr>
              <p:spPr>
                <a:xfrm>
                  <a:off x="4009950" y="3828600"/>
                  <a:ext cx="11100" cy="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8" extrusionOk="0">
                      <a:moveTo>
                        <a:pt x="221" y="0"/>
                      </a:moveTo>
                      <a:cubicBezTo>
                        <a:pt x="184" y="0"/>
                        <a:pt x="147" y="13"/>
                        <a:pt x="116" y="38"/>
                      </a:cubicBezTo>
                      <a:cubicBezTo>
                        <a:pt x="0" y="131"/>
                        <a:pt x="55" y="320"/>
                        <a:pt x="203" y="337"/>
                      </a:cubicBezTo>
                      <a:cubicBezTo>
                        <a:pt x="208" y="337"/>
                        <a:pt x="214" y="337"/>
                        <a:pt x="219" y="337"/>
                      </a:cubicBezTo>
                      <a:cubicBezTo>
                        <a:pt x="360" y="337"/>
                        <a:pt x="444" y="175"/>
                        <a:pt x="351" y="63"/>
                      </a:cubicBezTo>
                      <a:cubicBezTo>
                        <a:pt x="318" y="21"/>
                        <a:pt x="270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0" name="Google Shape;4830;p31"/>
                <p:cNvSpPr/>
                <p:nvPr/>
              </p:nvSpPr>
              <p:spPr>
                <a:xfrm>
                  <a:off x="3996700" y="381210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09" y="36"/>
                      </a:cubicBezTo>
                      <a:cubicBezTo>
                        <a:pt x="0" y="122"/>
                        <a:pt x="52" y="299"/>
                        <a:pt x="193" y="315"/>
                      </a:cubicBezTo>
                      <a:cubicBezTo>
                        <a:pt x="199" y="316"/>
                        <a:pt x="206" y="316"/>
                        <a:pt x="212" y="316"/>
                      </a:cubicBezTo>
                      <a:cubicBezTo>
                        <a:pt x="339" y="316"/>
                        <a:pt x="417" y="162"/>
                        <a:pt x="331" y="58"/>
                      </a:cubicBezTo>
                      <a:cubicBezTo>
                        <a:pt x="300" y="20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1" name="Google Shape;4831;p31"/>
                <p:cNvSpPr/>
                <p:nvPr/>
              </p:nvSpPr>
              <p:spPr>
                <a:xfrm>
                  <a:off x="4253550" y="4095175"/>
                  <a:ext cx="21450" cy="1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654" extrusionOk="0">
                      <a:moveTo>
                        <a:pt x="430" y="0"/>
                      </a:moveTo>
                      <a:cubicBezTo>
                        <a:pt x="358" y="0"/>
                        <a:pt x="285" y="24"/>
                        <a:pt x="225" y="73"/>
                      </a:cubicBezTo>
                      <a:cubicBezTo>
                        <a:pt x="0" y="256"/>
                        <a:pt x="110" y="623"/>
                        <a:pt x="399" y="652"/>
                      </a:cubicBezTo>
                      <a:cubicBezTo>
                        <a:pt x="411" y="653"/>
                        <a:pt x="422" y="653"/>
                        <a:pt x="433" y="653"/>
                      </a:cubicBezTo>
                      <a:cubicBezTo>
                        <a:pt x="699" y="653"/>
                        <a:pt x="858" y="334"/>
                        <a:pt x="682" y="121"/>
                      </a:cubicBezTo>
                      <a:cubicBezTo>
                        <a:pt x="618" y="41"/>
                        <a:pt x="525" y="0"/>
                        <a:pt x="4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2" name="Google Shape;4832;p31"/>
                <p:cNvSpPr/>
                <p:nvPr/>
              </p:nvSpPr>
              <p:spPr>
                <a:xfrm>
                  <a:off x="4240225" y="4078600"/>
                  <a:ext cx="20850" cy="1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633" extrusionOk="0">
                      <a:moveTo>
                        <a:pt x="420" y="0"/>
                      </a:moveTo>
                      <a:cubicBezTo>
                        <a:pt x="349" y="0"/>
                        <a:pt x="278" y="24"/>
                        <a:pt x="219" y="71"/>
                      </a:cubicBezTo>
                      <a:cubicBezTo>
                        <a:pt x="0" y="248"/>
                        <a:pt x="106" y="601"/>
                        <a:pt x="386" y="630"/>
                      </a:cubicBezTo>
                      <a:cubicBezTo>
                        <a:pt x="399" y="632"/>
                        <a:pt x="411" y="632"/>
                        <a:pt x="424" y="632"/>
                      </a:cubicBezTo>
                      <a:cubicBezTo>
                        <a:pt x="681" y="632"/>
                        <a:pt x="834" y="327"/>
                        <a:pt x="665" y="119"/>
                      </a:cubicBezTo>
                      <a:cubicBezTo>
                        <a:pt x="603" y="41"/>
                        <a:pt x="512" y="0"/>
                        <a:pt x="4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3" name="Google Shape;4833;p31"/>
                <p:cNvSpPr/>
                <p:nvPr/>
              </p:nvSpPr>
              <p:spPr>
                <a:xfrm>
                  <a:off x="4226950" y="406210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7" y="1"/>
                      </a:moveTo>
                      <a:cubicBezTo>
                        <a:pt x="339" y="1"/>
                        <a:pt x="270" y="23"/>
                        <a:pt x="213" y="69"/>
                      </a:cubicBezTo>
                      <a:cubicBezTo>
                        <a:pt x="1" y="239"/>
                        <a:pt x="104" y="583"/>
                        <a:pt x="377" y="612"/>
                      </a:cubicBezTo>
                      <a:cubicBezTo>
                        <a:pt x="388" y="613"/>
                        <a:pt x="400" y="614"/>
                        <a:pt x="411" y="614"/>
                      </a:cubicBezTo>
                      <a:cubicBezTo>
                        <a:pt x="661" y="614"/>
                        <a:pt x="810" y="317"/>
                        <a:pt x="647" y="114"/>
                      </a:cubicBezTo>
                      <a:cubicBezTo>
                        <a:pt x="587" y="39"/>
                        <a:pt x="497" y="1"/>
                        <a:pt x="4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4" name="Google Shape;4834;p31"/>
                <p:cNvSpPr/>
                <p:nvPr/>
              </p:nvSpPr>
              <p:spPr>
                <a:xfrm>
                  <a:off x="4213700" y="4045525"/>
                  <a:ext cx="196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" h="596" extrusionOk="0">
                      <a:moveTo>
                        <a:pt x="393" y="1"/>
                      </a:moveTo>
                      <a:cubicBezTo>
                        <a:pt x="328" y="1"/>
                        <a:pt x="262" y="22"/>
                        <a:pt x="206" y="67"/>
                      </a:cubicBezTo>
                      <a:cubicBezTo>
                        <a:pt x="0" y="234"/>
                        <a:pt x="100" y="568"/>
                        <a:pt x="364" y="594"/>
                      </a:cubicBezTo>
                      <a:cubicBezTo>
                        <a:pt x="375" y="595"/>
                        <a:pt x="387" y="596"/>
                        <a:pt x="398" y="596"/>
                      </a:cubicBezTo>
                      <a:cubicBezTo>
                        <a:pt x="641" y="596"/>
                        <a:pt x="784" y="308"/>
                        <a:pt x="624" y="112"/>
                      </a:cubicBezTo>
                      <a:cubicBezTo>
                        <a:pt x="565" y="38"/>
                        <a:pt x="480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5" name="Google Shape;4835;p31"/>
                <p:cNvSpPr/>
                <p:nvPr/>
              </p:nvSpPr>
              <p:spPr>
                <a:xfrm>
                  <a:off x="4200450" y="4029050"/>
                  <a:ext cx="18950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577" extrusionOk="0">
                      <a:moveTo>
                        <a:pt x="381" y="1"/>
                      </a:moveTo>
                      <a:cubicBezTo>
                        <a:pt x="317" y="1"/>
                        <a:pt x="252" y="22"/>
                        <a:pt x="199" y="67"/>
                      </a:cubicBezTo>
                      <a:cubicBezTo>
                        <a:pt x="0" y="227"/>
                        <a:pt x="97" y="549"/>
                        <a:pt x="351" y="575"/>
                      </a:cubicBezTo>
                      <a:cubicBezTo>
                        <a:pt x="362" y="576"/>
                        <a:pt x="374" y="577"/>
                        <a:pt x="385" y="577"/>
                      </a:cubicBezTo>
                      <a:cubicBezTo>
                        <a:pt x="621" y="577"/>
                        <a:pt x="758" y="299"/>
                        <a:pt x="604" y="109"/>
                      </a:cubicBezTo>
                      <a:cubicBezTo>
                        <a:pt x="548" y="38"/>
                        <a:pt x="465" y="1"/>
                        <a:pt x="38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6" name="Google Shape;4836;p31"/>
                <p:cNvSpPr/>
                <p:nvPr/>
              </p:nvSpPr>
              <p:spPr>
                <a:xfrm>
                  <a:off x="4187175" y="4012500"/>
                  <a:ext cx="18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557" extrusionOk="0">
                      <a:moveTo>
                        <a:pt x="370" y="1"/>
                      </a:moveTo>
                      <a:cubicBezTo>
                        <a:pt x="308" y="1"/>
                        <a:pt x="246" y="21"/>
                        <a:pt x="194" y="64"/>
                      </a:cubicBezTo>
                      <a:cubicBezTo>
                        <a:pt x="1" y="221"/>
                        <a:pt x="94" y="533"/>
                        <a:pt x="338" y="555"/>
                      </a:cubicBezTo>
                      <a:cubicBezTo>
                        <a:pt x="349" y="556"/>
                        <a:pt x="359" y="557"/>
                        <a:pt x="369" y="557"/>
                      </a:cubicBezTo>
                      <a:cubicBezTo>
                        <a:pt x="598" y="557"/>
                        <a:pt x="734" y="287"/>
                        <a:pt x="586" y="102"/>
                      </a:cubicBezTo>
                      <a:cubicBezTo>
                        <a:pt x="530" y="35"/>
                        <a:pt x="450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7" name="Google Shape;4837;p31"/>
                <p:cNvSpPr/>
                <p:nvPr/>
              </p:nvSpPr>
              <p:spPr>
                <a:xfrm>
                  <a:off x="4173850" y="3995950"/>
                  <a:ext cx="17775" cy="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1" extrusionOk="0">
                      <a:moveTo>
                        <a:pt x="357" y="0"/>
                      </a:moveTo>
                      <a:cubicBezTo>
                        <a:pt x="297" y="0"/>
                        <a:pt x="237" y="20"/>
                        <a:pt x="187" y="60"/>
                      </a:cubicBezTo>
                      <a:cubicBezTo>
                        <a:pt x="0" y="211"/>
                        <a:pt x="90" y="513"/>
                        <a:pt x="328" y="539"/>
                      </a:cubicBezTo>
                      <a:cubicBezTo>
                        <a:pt x="339" y="540"/>
                        <a:pt x="349" y="541"/>
                        <a:pt x="359" y="541"/>
                      </a:cubicBezTo>
                      <a:cubicBezTo>
                        <a:pt x="582" y="541"/>
                        <a:pt x="711" y="280"/>
                        <a:pt x="566" y="102"/>
                      </a:cubicBezTo>
                      <a:cubicBezTo>
                        <a:pt x="513" y="35"/>
                        <a:pt x="435" y="0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8" name="Google Shape;4838;p31"/>
                <p:cNvSpPr/>
                <p:nvPr/>
              </p:nvSpPr>
              <p:spPr>
                <a:xfrm>
                  <a:off x="4160600" y="3979400"/>
                  <a:ext cx="17125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2" extrusionOk="0">
                      <a:moveTo>
                        <a:pt x="342" y="0"/>
                      </a:moveTo>
                      <a:cubicBezTo>
                        <a:pt x="285" y="0"/>
                        <a:pt x="228" y="19"/>
                        <a:pt x="180" y="57"/>
                      </a:cubicBezTo>
                      <a:cubicBezTo>
                        <a:pt x="0" y="202"/>
                        <a:pt x="84" y="494"/>
                        <a:pt x="315" y="520"/>
                      </a:cubicBezTo>
                      <a:cubicBezTo>
                        <a:pt x="326" y="521"/>
                        <a:pt x="336" y="522"/>
                        <a:pt x="346" y="522"/>
                      </a:cubicBezTo>
                      <a:cubicBezTo>
                        <a:pt x="559" y="522"/>
                        <a:pt x="685" y="271"/>
                        <a:pt x="547" y="99"/>
                      </a:cubicBezTo>
                      <a:cubicBezTo>
                        <a:pt x="495" y="34"/>
                        <a:pt x="419" y="0"/>
                        <a:pt x="3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9" name="Google Shape;4839;p31"/>
                <p:cNvSpPr/>
                <p:nvPr/>
              </p:nvSpPr>
              <p:spPr>
                <a:xfrm>
                  <a:off x="4147325" y="3962875"/>
                  <a:ext cx="16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5" extrusionOk="0">
                      <a:moveTo>
                        <a:pt x="332" y="0"/>
                      </a:moveTo>
                      <a:cubicBezTo>
                        <a:pt x="276" y="0"/>
                        <a:pt x="220" y="19"/>
                        <a:pt x="174" y="56"/>
                      </a:cubicBezTo>
                      <a:cubicBezTo>
                        <a:pt x="1" y="197"/>
                        <a:pt x="84" y="477"/>
                        <a:pt x="306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39" y="504"/>
                        <a:pt x="664" y="261"/>
                        <a:pt x="528" y="95"/>
                      </a:cubicBezTo>
                      <a:cubicBezTo>
                        <a:pt x="479" y="32"/>
                        <a:pt x="405" y="0"/>
                        <a:pt x="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0" name="Google Shape;4840;p31"/>
                <p:cNvSpPr/>
                <p:nvPr/>
              </p:nvSpPr>
              <p:spPr>
                <a:xfrm>
                  <a:off x="4134075" y="3946375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8" y="0"/>
                      </a:moveTo>
                      <a:cubicBezTo>
                        <a:pt x="265" y="0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3" y="481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9" y="483"/>
                        <a:pt x="634" y="249"/>
                        <a:pt x="505" y="89"/>
                      </a:cubicBezTo>
                      <a:cubicBezTo>
                        <a:pt x="458" y="31"/>
                        <a:pt x="388" y="0"/>
                        <a:pt x="3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1" name="Google Shape;4841;p31"/>
                <p:cNvSpPr/>
                <p:nvPr/>
              </p:nvSpPr>
              <p:spPr>
                <a:xfrm>
                  <a:off x="4120750" y="3929825"/>
                  <a:ext cx="15400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7" extrusionOk="0">
                      <a:moveTo>
                        <a:pt x="310" y="0"/>
                      </a:moveTo>
                      <a:cubicBezTo>
                        <a:pt x="258" y="0"/>
                        <a:pt x="206" y="18"/>
                        <a:pt x="161" y="54"/>
                      </a:cubicBezTo>
                      <a:cubicBezTo>
                        <a:pt x="0" y="183"/>
                        <a:pt x="77" y="443"/>
                        <a:pt x="286" y="465"/>
                      </a:cubicBezTo>
                      <a:cubicBezTo>
                        <a:pt x="294" y="466"/>
                        <a:pt x="302" y="466"/>
                        <a:pt x="310" y="466"/>
                      </a:cubicBezTo>
                      <a:cubicBezTo>
                        <a:pt x="501" y="466"/>
                        <a:pt x="615" y="241"/>
                        <a:pt x="489" y="86"/>
                      </a:cubicBezTo>
                      <a:cubicBezTo>
                        <a:pt x="443" y="30"/>
                        <a:pt x="377" y="0"/>
                        <a:pt x="3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2" name="Google Shape;4842;p31"/>
                <p:cNvSpPr/>
                <p:nvPr/>
              </p:nvSpPr>
              <p:spPr>
                <a:xfrm>
                  <a:off x="4107475" y="3913300"/>
                  <a:ext cx="1477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7" extrusionOk="0">
                      <a:moveTo>
                        <a:pt x="296" y="1"/>
                      </a:moveTo>
                      <a:cubicBezTo>
                        <a:pt x="246" y="1"/>
                        <a:pt x="197" y="17"/>
                        <a:pt x="155" y="50"/>
                      </a:cubicBezTo>
                      <a:cubicBezTo>
                        <a:pt x="1" y="175"/>
                        <a:pt x="75" y="426"/>
                        <a:pt x="274" y="445"/>
                      </a:cubicBezTo>
                      <a:cubicBezTo>
                        <a:pt x="282" y="446"/>
                        <a:pt x="290" y="446"/>
                        <a:pt x="297" y="446"/>
                      </a:cubicBezTo>
                      <a:cubicBezTo>
                        <a:pt x="480" y="446"/>
                        <a:pt x="590" y="230"/>
                        <a:pt x="470" y="82"/>
                      </a:cubicBezTo>
                      <a:cubicBezTo>
                        <a:pt x="426" y="29"/>
                        <a:pt x="361" y="1"/>
                        <a:pt x="2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3" name="Google Shape;4843;p31"/>
                <p:cNvSpPr/>
                <p:nvPr/>
              </p:nvSpPr>
              <p:spPr>
                <a:xfrm>
                  <a:off x="4094300" y="3896750"/>
                  <a:ext cx="140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28" extrusionOk="0">
                      <a:moveTo>
                        <a:pt x="282" y="0"/>
                      </a:moveTo>
                      <a:cubicBezTo>
                        <a:pt x="235" y="0"/>
                        <a:pt x="188" y="16"/>
                        <a:pt x="149" y="50"/>
                      </a:cubicBezTo>
                      <a:cubicBezTo>
                        <a:pt x="1" y="169"/>
                        <a:pt x="72" y="406"/>
                        <a:pt x="261" y="426"/>
                      </a:cubicBezTo>
                      <a:cubicBezTo>
                        <a:pt x="270" y="427"/>
                        <a:pt x="279" y="427"/>
                        <a:pt x="288" y="427"/>
                      </a:cubicBezTo>
                      <a:cubicBezTo>
                        <a:pt x="458" y="427"/>
                        <a:pt x="561" y="222"/>
                        <a:pt x="448" y="79"/>
                      </a:cubicBezTo>
                      <a:cubicBezTo>
                        <a:pt x="406" y="28"/>
                        <a:pt x="344" y="0"/>
                        <a:pt x="2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4" name="Google Shape;4844;p31"/>
                <p:cNvSpPr/>
                <p:nvPr/>
              </p:nvSpPr>
              <p:spPr>
                <a:xfrm>
                  <a:off x="4080975" y="3880200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1"/>
                      </a:moveTo>
                      <a:cubicBezTo>
                        <a:pt x="225" y="1"/>
                        <a:pt x="179" y="16"/>
                        <a:pt x="142" y="46"/>
                      </a:cubicBezTo>
                      <a:cubicBezTo>
                        <a:pt x="0" y="159"/>
                        <a:pt x="68" y="390"/>
                        <a:pt x="248" y="406"/>
                      </a:cubicBezTo>
                      <a:cubicBezTo>
                        <a:pt x="256" y="407"/>
                        <a:pt x="264" y="408"/>
                        <a:pt x="271" y="408"/>
                      </a:cubicBezTo>
                      <a:cubicBezTo>
                        <a:pt x="440" y="408"/>
                        <a:pt x="538" y="211"/>
                        <a:pt x="428" y="75"/>
                      </a:cubicBezTo>
                      <a:cubicBezTo>
                        <a:pt x="388" y="26"/>
                        <a:pt x="329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5" name="Google Shape;4845;p31"/>
                <p:cNvSpPr/>
                <p:nvPr/>
              </p:nvSpPr>
              <p:spPr>
                <a:xfrm>
                  <a:off x="4067725" y="3863725"/>
                  <a:ext cx="128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2" extrusionOk="0">
                      <a:moveTo>
                        <a:pt x="257" y="0"/>
                      </a:moveTo>
                      <a:cubicBezTo>
                        <a:pt x="214" y="0"/>
                        <a:pt x="171" y="14"/>
                        <a:pt x="135" y="43"/>
                      </a:cubicBezTo>
                      <a:cubicBezTo>
                        <a:pt x="0" y="153"/>
                        <a:pt x="64" y="371"/>
                        <a:pt x="235" y="391"/>
                      </a:cubicBezTo>
                      <a:cubicBezTo>
                        <a:pt x="241" y="391"/>
                        <a:pt x="248" y="391"/>
                        <a:pt x="254" y="391"/>
                      </a:cubicBezTo>
                      <a:cubicBezTo>
                        <a:pt x="416" y="391"/>
                        <a:pt x="513" y="202"/>
                        <a:pt x="408" y="72"/>
                      </a:cubicBezTo>
                      <a:cubicBezTo>
                        <a:pt x="370" y="25"/>
                        <a:pt x="314" y="0"/>
                        <a:pt x="2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6" name="Google Shape;4846;p31"/>
                <p:cNvSpPr/>
                <p:nvPr/>
              </p:nvSpPr>
              <p:spPr>
                <a:xfrm>
                  <a:off x="4054375" y="384722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6" y="1"/>
                      </a:moveTo>
                      <a:cubicBezTo>
                        <a:pt x="205" y="1"/>
                        <a:pt x="164" y="14"/>
                        <a:pt x="129" y="41"/>
                      </a:cubicBezTo>
                      <a:cubicBezTo>
                        <a:pt x="1" y="147"/>
                        <a:pt x="65" y="353"/>
                        <a:pt x="229" y="372"/>
                      </a:cubicBezTo>
                      <a:cubicBezTo>
                        <a:pt x="235" y="373"/>
                        <a:pt x="242" y="373"/>
                        <a:pt x="248" y="373"/>
                      </a:cubicBezTo>
                      <a:cubicBezTo>
                        <a:pt x="401" y="373"/>
                        <a:pt x="491" y="194"/>
                        <a:pt x="393" y="70"/>
                      </a:cubicBezTo>
                      <a:cubicBezTo>
                        <a:pt x="356" y="24"/>
                        <a:pt x="301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7" name="Google Shape;4847;p31"/>
                <p:cNvSpPr/>
                <p:nvPr/>
              </p:nvSpPr>
              <p:spPr>
                <a:xfrm>
                  <a:off x="4041125" y="3830650"/>
                  <a:ext cx="11625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353" extrusionOk="0">
                      <a:moveTo>
                        <a:pt x="233" y="0"/>
                      </a:moveTo>
                      <a:cubicBezTo>
                        <a:pt x="195" y="0"/>
                        <a:pt x="156" y="13"/>
                        <a:pt x="122" y="39"/>
                      </a:cubicBezTo>
                      <a:cubicBezTo>
                        <a:pt x="0" y="139"/>
                        <a:pt x="58" y="335"/>
                        <a:pt x="216" y="351"/>
                      </a:cubicBezTo>
                      <a:cubicBezTo>
                        <a:pt x="223" y="352"/>
                        <a:pt x="231" y="352"/>
                        <a:pt x="238" y="352"/>
                      </a:cubicBezTo>
                      <a:cubicBezTo>
                        <a:pt x="382" y="352"/>
                        <a:pt x="465" y="181"/>
                        <a:pt x="373" y="65"/>
                      </a:cubicBezTo>
                      <a:cubicBezTo>
                        <a:pt x="336" y="23"/>
                        <a:pt x="285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8" name="Google Shape;4848;p31"/>
                <p:cNvSpPr/>
                <p:nvPr/>
              </p:nvSpPr>
              <p:spPr>
                <a:xfrm>
                  <a:off x="4027875" y="3814100"/>
                  <a:ext cx="11000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6" extrusionOk="0">
                      <a:moveTo>
                        <a:pt x="221" y="0"/>
                      </a:moveTo>
                      <a:cubicBezTo>
                        <a:pt x="184" y="0"/>
                        <a:pt x="146" y="13"/>
                        <a:pt x="116" y="39"/>
                      </a:cubicBezTo>
                      <a:cubicBezTo>
                        <a:pt x="0" y="132"/>
                        <a:pt x="55" y="319"/>
                        <a:pt x="203" y="335"/>
                      </a:cubicBezTo>
                      <a:cubicBezTo>
                        <a:pt x="209" y="336"/>
                        <a:pt x="215" y="336"/>
                        <a:pt x="222" y="336"/>
                      </a:cubicBezTo>
                      <a:cubicBezTo>
                        <a:pt x="358" y="336"/>
                        <a:pt x="440" y="172"/>
                        <a:pt x="350" y="62"/>
                      </a:cubicBezTo>
                      <a:cubicBezTo>
                        <a:pt x="318" y="22"/>
                        <a:pt x="269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9" name="Google Shape;4849;p31"/>
                <p:cNvSpPr/>
                <p:nvPr/>
              </p:nvSpPr>
              <p:spPr>
                <a:xfrm>
                  <a:off x="4014600" y="3797550"/>
                  <a:ext cx="10375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17" extrusionOk="0">
                      <a:moveTo>
                        <a:pt x="209" y="1"/>
                      </a:moveTo>
                      <a:cubicBezTo>
                        <a:pt x="174" y="1"/>
                        <a:pt x="139" y="12"/>
                        <a:pt x="110" y="36"/>
                      </a:cubicBezTo>
                      <a:cubicBezTo>
                        <a:pt x="1" y="126"/>
                        <a:pt x="52" y="303"/>
                        <a:pt x="194" y="316"/>
                      </a:cubicBezTo>
                      <a:cubicBezTo>
                        <a:pt x="200" y="316"/>
                        <a:pt x="206" y="317"/>
                        <a:pt x="213" y="317"/>
                      </a:cubicBezTo>
                      <a:cubicBezTo>
                        <a:pt x="340" y="317"/>
                        <a:pt x="415" y="166"/>
                        <a:pt x="332" y="62"/>
                      </a:cubicBezTo>
                      <a:cubicBezTo>
                        <a:pt x="301" y="21"/>
                        <a:pt x="255" y="1"/>
                        <a:pt x="2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0" name="Google Shape;4850;p31"/>
                <p:cNvSpPr/>
                <p:nvPr/>
              </p:nvSpPr>
              <p:spPr>
                <a:xfrm>
                  <a:off x="4271375" y="4080650"/>
                  <a:ext cx="21525" cy="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650" extrusionOk="0">
                      <a:moveTo>
                        <a:pt x="431" y="1"/>
                      </a:moveTo>
                      <a:cubicBezTo>
                        <a:pt x="359" y="1"/>
                        <a:pt x="287" y="24"/>
                        <a:pt x="226" y="72"/>
                      </a:cubicBezTo>
                      <a:cubicBezTo>
                        <a:pt x="1" y="256"/>
                        <a:pt x="110" y="619"/>
                        <a:pt x="399" y="648"/>
                      </a:cubicBezTo>
                      <a:cubicBezTo>
                        <a:pt x="412" y="649"/>
                        <a:pt x="425" y="650"/>
                        <a:pt x="438" y="650"/>
                      </a:cubicBezTo>
                      <a:cubicBezTo>
                        <a:pt x="701" y="650"/>
                        <a:pt x="860" y="335"/>
                        <a:pt x="685" y="121"/>
                      </a:cubicBezTo>
                      <a:cubicBezTo>
                        <a:pt x="621" y="42"/>
                        <a:pt x="527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1" name="Google Shape;4851;p31"/>
                <p:cNvSpPr/>
                <p:nvPr/>
              </p:nvSpPr>
              <p:spPr>
                <a:xfrm>
                  <a:off x="4258125" y="4064100"/>
                  <a:ext cx="20900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634" extrusionOk="0">
                      <a:moveTo>
                        <a:pt x="418" y="0"/>
                      </a:moveTo>
                      <a:cubicBezTo>
                        <a:pt x="348" y="0"/>
                        <a:pt x="278" y="24"/>
                        <a:pt x="219" y="72"/>
                      </a:cubicBezTo>
                      <a:cubicBezTo>
                        <a:pt x="1" y="249"/>
                        <a:pt x="107" y="603"/>
                        <a:pt x="386" y="632"/>
                      </a:cubicBezTo>
                      <a:cubicBezTo>
                        <a:pt x="398" y="633"/>
                        <a:pt x="410" y="633"/>
                        <a:pt x="421" y="633"/>
                      </a:cubicBezTo>
                      <a:cubicBezTo>
                        <a:pt x="680" y="633"/>
                        <a:pt x="835" y="327"/>
                        <a:pt x="666" y="117"/>
                      </a:cubicBezTo>
                      <a:cubicBezTo>
                        <a:pt x="602" y="41"/>
                        <a:pt x="510" y="0"/>
                        <a:pt x="4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2" name="Google Shape;4852;p31"/>
                <p:cNvSpPr/>
                <p:nvPr/>
              </p:nvSpPr>
              <p:spPr>
                <a:xfrm>
                  <a:off x="4244875" y="4047550"/>
                  <a:ext cx="20250" cy="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5" extrusionOk="0">
                      <a:moveTo>
                        <a:pt x="406" y="1"/>
                      </a:moveTo>
                      <a:cubicBezTo>
                        <a:pt x="338" y="1"/>
                        <a:pt x="270" y="23"/>
                        <a:pt x="213" y="69"/>
                      </a:cubicBezTo>
                      <a:cubicBezTo>
                        <a:pt x="0" y="243"/>
                        <a:pt x="103" y="587"/>
                        <a:pt x="373" y="612"/>
                      </a:cubicBezTo>
                      <a:cubicBezTo>
                        <a:pt x="385" y="614"/>
                        <a:pt x="397" y="614"/>
                        <a:pt x="408" y="614"/>
                      </a:cubicBezTo>
                      <a:cubicBezTo>
                        <a:pt x="661" y="614"/>
                        <a:pt x="809" y="320"/>
                        <a:pt x="643" y="114"/>
                      </a:cubicBezTo>
                      <a:cubicBezTo>
                        <a:pt x="583" y="39"/>
                        <a:pt x="495" y="1"/>
                        <a:pt x="4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3" name="Google Shape;4853;p31"/>
                <p:cNvSpPr/>
                <p:nvPr/>
              </p:nvSpPr>
              <p:spPr>
                <a:xfrm>
                  <a:off x="4231625" y="4031075"/>
                  <a:ext cx="196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" h="596" extrusionOk="0">
                      <a:moveTo>
                        <a:pt x="392" y="0"/>
                      </a:moveTo>
                      <a:cubicBezTo>
                        <a:pt x="326" y="0"/>
                        <a:pt x="260" y="22"/>
                        <a:pt x="206" y="66"/>
                      </a:cubicBezTo>
                      <a:cubicBezTo>
                        <a:pt x="0" y="233"/>
                        <a:pt x="97" y="564"/>
                        <a:pt x="360" y="593"/>
                      </a:cubicBezTo>
                      <a:cubicBezTo>
                        <a:pt x="372" y="594"/>
                        <a:pt x="384" y="595"/>
                        <a:pt x="395" y="595"/>
                      </a:cubicBezTo>
                      <a:cubicBezTo>
                        <a:pt x="641" y="595"/>
                        <a:pt x="783" y="308"/>
                        <a:pt x="624" y="111"/>
                      </a:cubicBezTo>
                      <a:cubicBezTo>
                        <a:pt x="565" y="38"/>
                        <a:pt x="478" y="0"/>
                        <a:pt x="3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4" name="Google Shape;4854;p31"/>
                <p:cNvSpPr/>
                <p:nvPr/>
              </p:nvSpPr>
              <p:spPr>
                <a:xfrm>
                  <a:off x="4218275" y="4014500"/>
                  <a:ext cx="19050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7" extrusionOk="0">
                      <a:moveTo>
                        <a:pt x="384" y="1"/>
                      </a:moveTo>
                      <a:cubicBezTo>
                        <a:pt x="319" y="1"/>
                        <a:pt x="254" y="23"/>
                        <a:pt x="200" y="67"/>
                      </a:cubicBezTo>
                      <a:cubicBezTo>
                        <a:pt x="1" y="228"/>
                        <a:pt x="97" y="549"/>
                        <a:pt x="354" y="575"/>
                      </a:cubicBezTo>
                      <a:cubicBezTo>
                        <a:pt x="366" y="576"/>
                        <a:pt x="377" y="577"/>
                        <a:pt x="389" y="577"/>
                      </a:cubicBezTo>
                      <a:cubicBezTo>
                        <a:pt x="622" y="577"/>
                        <a:pt x="761" y="299"/>
                        <a:pt x="608" y="109"/>
                      </a:cubicBezTo>
                      <a:cubicBezTo>
                        <a:pt x="552" y="38"/>
                        <a:pt x="468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5" name="Google Shape;4855;p31"/>
                <p:cNvSpPr/>
                <p:nvPr/>
              </p:nvSpPr>
              <p:spPr>
                <a:xfrm>
                  <a:off x="4205025" y="3998050"/>
                  <a:ext cx="184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7" extrusionOk="0">
                      <a:moveTo>
                        <a:pt x="372" y="0"/>
                      </a:moveTo>
                      <a:cubicBezTo>
                        <a:pt x="310" y="0"/>
                        <a:pt x="247" y="21"/>
                        <a:pt x="193" y="63"/>
                      </a:cubicBezTo>
                      <a:cubicBezTo>
                        <a:pt x="0" y="217"/>
                        <a:pt x="94" y="532"/>
                        <a:pt x="341" y="555"/>
                      </a:cubicBezTo>
                      <a:cubicBezTo>
                        <a:pt x="352" y="556"/>
                        <a:pt x="362" y="556"/>
                        <a:pt x="372" y="556"/>
                      </a:cubicBezTo>
                      <a:cubicBezTo>
                        <a:pt x="601" y="556"/>
                        <a:pt x="736" y="286"/>
                        <a:pt x="589" y="102"/>
                      </a:cubicBezTo>
                      <a:cubicBezTo>
                        <a:pt x="532" y="35"/>
                        <a:pt x="453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6" name="Google Shape;4856;p31"/>
                <p:cNvSpPr/>
                <p:nvPr/>
              </p:nvSpPr>
              <p:spPr>
                <a:xfrm>
                  <a:off x="4191775" y="3981450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0"/>
                      </a:moveTo>
                      <a:cubicBezTo>
                        <a:pt x="297" y="0"/>
                        <a:pt x="237" y="20"/>
                        <a:pt x="187" y="62"/>
                      </a:cubicBezTo>
                      <a:cubicBezTo>
                        <a:pt x="0" y="210"/>
                        <a:pt x="90" y="512"/>
                        <a:pt x="328" y="537"/>
                      </a:cubicBezTo>
                      <a:cubicBezTo>
                        <a:pt x="338" y="539"/>
                        <a:pt x="349" y="539"/>
                        <a:pt x="359" y="539"/>
                      </a:cubicBezTo>
                      <a:cubicBezTo>
                        <a:pt x="578" y="539"/>
                        <a:pt x="710" y="279"/>
                        <a:pt x="566" y="100"/>
                      </a:cubicBezTo>
                      <a:cubicBezTo>
                        <a:pt x="513" y="35"/>
                        <a:pt x="435" y="0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7" name="Google Shape;4857;p31"/>
                <p:cNvSpPr/>
                <p:nvPr/>
              </p:nvSpPr>
              <p:spPr>
                <a:xfrm>
                  <a:off x="4178500" y="3964875"/>
                  <a:ext cx="17150" cy="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1" extrusionOk="0">
                      <a:moveTo>
                        <a:pt x="345" y="0"/>
                      </a:moveTo>
                      <a:cubicBezTo>
                        <a:pt x="287" y="0"/>
                        <a:pt x="229" y="19"/>
                        <a:pt x="181" y="60"/>
                      </a:cubicBezTo>
                      <a:cubicBezTo>
                        <a:pt x="1" y="204"/>
                        <a:pt x="84" y="493"/>
                        <a:pt x="316" y="519"/>
                      </a:cubicBezTo>
                      <a:cubicBezTo>
                        <a:pt x="326" y="520"/>
                        <a:pt x="336" y="521"/>
                        <a:pt x="346" y="521"/>
                      </a:cubicBezTo>
                      <a:cubicBezTo>
                        <a:pt x="557" y="521"/>
                        <a:pt x="685" y="270"/>
                        <a:pt x="547" y="98"/>
                      </a:cubicBezTo>
                      <a:cubicBezTo>
                        <a:pt x="496" y="34"/>
                        <a:pt x="421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8" name="Google Shape;4858;p31"/>
                <p:cNvSpPr/>
                <p:nvPr/>
              </p:nvSpPr>
              <p:spPr>
                <a:xfrm>
                  <a:off x="4165250" y="3948400"/>
                  <a:ext cx="165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" h="502" extrusionOk="0">
                      <a:moveTo>
                        <a:pt x="331" y="1"/>
                      </a:moveTo>
                      <a:cubicBezTo>
                        <a:pt x="276" y="1"/>
                        <a:pt x="220" y="19"/>
                        <a:pt x="174" y="57"/>
                      </a:cubicBezTo>
                      <a:cubicBezTo>
                        <a:pt x="1" y="198"/>
                        <a:pt x="81" y="478"/>
                        <a:pt x="306" y="500"/>
                      </a:cubicBezTo>
                      <a:cubicBezTo>
                        <a:pt x="316" y="501"/>
                        <a:pt x="326" y="502"/>
                        <a:pt x="336" y="502"/>
                      </a:cubicBezTo>
                      <a:cubicBezTo>
                        <a:pt x="540" y="502"/>
                        <a:pt x="659" y="260"/>
                        <a:pt x="528" y="92"/>
                      </a:cubicBezTo>
                      <a:cubicBezTo>
                        <a:pt x="477" y="32"/>
                        <a:pt x="404" y="1"/>
                        <a:pt x="3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9" name="Google Shape;4859;p31"/>
                <p:cNvSpPr/>
                <p:nvPr/>
              </p:nvSpPr>
              <p:spPr>
                <a:xfrm>
                  <a:off x="4152000" y="3931850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7" y="0"/>
                      </a:moveTo>
                      <a:cubicBezTo>
                        <a:pt x="264" y="0"/>
                        <a:pt x="211" y="18"/>
                        <a:pt x="167" y="53"/>
                      </a:cubicBezTo>
                      <a:cubicBezTo>
                        <a:pt x="0" y="188"/>
                        <a:pt x="81" y="458"/>
                        <a:pt x="293" y="481"/>
                      </a:cubicBezTo>
                      <a:cubicBezTo>
                        <a:pt x="302" y="482"/>
                        <a:pt x="311" y="482"/>
                        <a:pt x="320" y="482"/>
                      </a:cubicBezTo>
                      <a:cubicBezTo>
                        <a:pt x="516" y="482"/>
                        <a:pt x="634" y="249"/>
                        <a:pt x="505" y="92"/>
                      </a:cubicBezTo>
                      <a:cubicBezTo>
                        <a:pt x="457" y="31"/>
                        <a:pt x="387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0" name="Google Shape;4860;p31"/>
                <p:cNvSpPr/>
                <p:nvPr/>
              </p:nvSpPr>
              <p:spPr>
                <a:xfrm>
                  <a:off x="4138650" y="3915350"/>
                  <a:ext cx="154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5" extrusionOk="0">
                      <a:moveTo>
                        <a:pt x="307" y="0"/>
                      </a:moveTo>
                      <a:cubicBezTo>
                        <a:pt x="256" y="0"/>
                        <a:pt x="204" y="17"/>
                        <a:pt x="162" y="51"/>
                      </a:cubicBezTo>
                      <a:cubicBezTo>
                        <a:pt x="1" y="183"/>
                        <a:pt x="78" y="443"/>
                        <a:pt x="284" y="463"/>
                      </a:cubicBezTo>
                      <a:cubicBezTo>
                        <a:pt x="293" y="464"/>
                        <a:pt x="302" y="464"/>
                        <a:pt x="311" y="464"/>
                      </a:cubicBezTo>
                      <a:cubicBezTo>
                        <a:pt x="501" y="464"/>
                        <a:pt x="615" y="240"/>
                        <a:pt x="489" y="87"/>
                      </a:cubicBezTo>
                      <a:cubicBezTo>
                        <a:pt x="443" y="30"/>
                        <a:pt x="376" y="0"/>
                        <a:pt x="3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1" name="Google Shape;4861;p31"/>
                <p:cNvSpPr/>
                <p:nvPr/>
              </p:nvSpPr>
              <p:spPr>
                <a:xfrm>
                  <a:off x="4125400" y="3898775"/>
                  <a:ext cx="1477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9" extrusionOk="0">
                      <a:moveTo>
                        <a:pt x="296" y="1"/>
                      </a:moveTo>
                      <a:cubicBezTo>
                        <a:pt x="247" y="1"/>
                        <a:pt x="196" y="18"/>
                        <a:pt x="155" y="52"/>
                      </a:cubicBezTo>
                      <a:cubicBezTo>
                        <a:pt x="1" y="178"/>
                        <a:pt x="74" y="425"/>
                        <a:pt x="274" y="448"/>
                      </a:cubicBezTo>
                      <a:cubicBezTo>
                        <a:pt x="282" y="448"/>
                        <a:pt x="289" y="449"/>
                        <a:pt x="297" y="449"/>
                      </a:cubicBezTo>
                      <a:cubicBezTo>
                        <a:pt x="479" y="449"/>
                        <a:pt x="590" y="232"/>
                        <a:pt x="470" y="84"/>
                      </a:cubicBezTo>
                      <a:cubicBezTo>
                        <a:pt x="426" y="30"/>
                        <a:pt x="361" y="1"/>
                        <a:pt x="2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2" name="Google Shape;4862;p31"/>
                <p:cNvSpPr/>
                <p:nvPr/>
              </p:nvSpPr>
              <p:spPr>
                <a:xfrm>
                  <a:off x="4112150" y="3882250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2" y="0"/>
                      </a:moveTo>
                      <a:cubicBezTo>
                        <a:pt x="234" y="0"/>
                        <a:pt x="187" y="16"/>
                        <a:pt x="148" y="48"/>
                      </a:cubicBezTo>
                      <a:cubicBezTo>
                        <a:pt x="0" y="167"/>
                        <a:pt x="71" y="408"/>
                        <a:pt x="261" y="427"/>
                      </a:cubicBezTo>
                      <a:cubicBezTo>
                        <a:pt x="269" y="428"/>
                        <a:pt x="276" y="428"/>
                        <a:pt x="284" y="428"/>
                      </a:cubicBezTo>
                      <a:cubicBezTo>
                        <a:pt x="460" y="428"/>
                        <a:pt x="564" y="222"/>
                        <a:pt x="447" y="80"/>
                      </a:cubicBezTo>
                      <a:cubicBezTo>
                        <a:pt x="405" y="27"/>
                        <a:pt x="344" y="0"/>
                        <a:pt x="2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3" name="Google Shape;4863;p31"/>
                <p:cNvSpPr/>
                <p:nvPr/>
              </p:nvSpPr>
              <p:spPr>
                <a:xfrm>
                  <a:off x="4098900" y="3865750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0"/>
                      </a:moveTo>
                      <a:cubicBezTo>
                        <a:pt x="225" y="0"/>
                        <a:pt x="179" y="15"/>
                        <a:pt x="141" y="46"/>
                      </a:cubicBezTo>
                      <a:cubicBezTo>
                        <a:pt x="0" y="158"/>
                        <a:pt x="68" y="390"/>
                        <a:pt x="247" y="406"/>
                      </a:cubicBezTo>
                      <a:cubicBezTo>
                        <a:pt x="255" y="407"/>
                        <a:pt x="263" y="407"/>
                        <a:pt x="271" y="407"/>
                      </a:cubicBezTo>
                      <a:cubicBezTo>
                        <a:pt x="437" y="407"/>
                        <a:pt x="538" y="210"/>
                        <a:pt x="427" y="75"/>
                      </a:cubicBezTo>
                      <a:cubicBezTo>
                        <a:pt x="387" y="26"/>
                        <a:pt x="329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4" name="Google Shape;4864;p31"/>
                <p:cNvSpPr/>
                <p:nvPr/>
              </p:nvSpPr>
              <p:spPr>
                <a:xfrm>
                  <a:off x="4085550" y="3849175"/>
                  <a:ext cx="12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3" extrusionOk="0">
                      <a:moveTo>
                        <a:pt x="259" y="1"/>
                      </a:moveTo>
                      <a:cubicBezTo>
                        <a:pt x="215" y="1"/>
                        <a:pt x="172" y="15"/>
                        <a:pt x="136" y="44"/>
                      </a:cubicBezTo>
                      <a:cubicBezTo>
                        <a:pt x="1" y="153"/>
                        <a:pt x="65" y="372"/>
                        <a:pt x="238" y="391"/>
                      </a:cubicBezTo>
                      <a:cubicBezTo>
                        <a:pt x="246" y="392"/>
                        <a:pt x="254" y="392"/>
                        <a:pt x="261" y="392"/>
                      </a:cubicBezTo>
                      <a:cubicBezTo>
                        <a:pt x="421" y="392"/>
                        <a:pt x="516" y="202"/>
                        <a:pt x="412" y="73"/>
                      </a:cubicBezTo>
                      <a:cubicBezTo>
                        <a:pt x="374" y="25"/>
                        <a:pt x="31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5" name="Google Shape;4865;p31"/>
                <p:cNvSpPr/>
                <p:nvPr/>
              </p:nvSpPr>
              <p:spPr>
                <a:xfrm>
                  <a:off x="4072300" y="383267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5" y="1"/>
                      </a:moveTo>
                      <a:cubicBezTo>
                        <a:pt x="204" y="1"/>
                        <a:pt x="163" y="14"/>
                        <a:pt x="129" y="42"/>
                      </a:cubicBezTo>
                      <a:cubicBezTo>
                        <a:pt x="0" y="145"/>
                        <a:pt x="61" y="353"/>
                        <a:pt x="228" y="373"/>
                      </a:cubicBezTo>
                      <a:cubicBezTo>
                        <a:pt x="235" y="373"/>
                        <a:pt x="242" y="374"/>
                        <a:pt x="248" y="374"/>
                      </a:cubicBezTo>
                      <a:cubicBezTo>
                        <a:pt x="400" y="374"/>
                        <a:pt x="491" y="194"/>
                        <a:pt x="392" y="71"/>
                      </a:cubicBezTo>
                      <a:cubicBezTo>
                        <a:pt x="354" y="25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6" name="Google Shape;4866;p31"/>
                <p:cNvSpPr/>
                <p:nvPr/>
              </p:nvSpPr>
              <p:spPr>
                <a:xfrm>
                  <a:off x="4059050" y="3816175"/>
                  <a:ext cx="11700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353" extrusionOk="0">
                      <a:moveTo>
                        <a:pt x="235" y="1"/>
                      </a:moveTo>
                      <a:cubicBezTo>
                        <a:pt x="196" y="1"/>
                        <a:pt x="157" y="14"/>
                        <a:pt x="125" y="40"/>
                      </a:cubicBezTo>
                      <a:cubicBezTo>
                        <a:pt x="0" y="139"/>
                        <a:pt x="61" y="335"/>
                        <a:pt x="215" y="351"/>
                      </a:cubicBezTo>
                      <a:cubicBezTo>
                        <a:pt x="223" y="352"/>
                        <a:pt x="231" y="353"/>
                        <a:pt x="238" y="353"/>
                      </a:cubicBezTo>
                      <a:cubicBezTo>
                        <a:pt x="382" y="353"/>
                        <a:pt x="468" y="182"/>
                        <a:pt x="373" y="65"/>
                      </a:cubicBezTo>
                      <a:cubicBezTo>
                        <a:pt x="338" y="23"/>
                        <a:pt x="286" y="1"/>
                        <a:pt x="23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7" name="Google Shape;4867;p31"/>
                <p:cNvSpPr/>
                <p:nvPr/>
              </p:nvSpPr>
              <p:spPr>
                <a:xfrm>
                  <a:off x="4045775" y="3799600"/>
                  <a:ext cx="1102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5" extrusionOk="0">
                      <a:moveTo>
                        <a:pt x="221" y="0"/>
                      </a:moveTo>
                      <a:cubicBezTo>
                        <a:pt x="184" y="0"/>
                        <a:pt x="147" y="12"/>
                        <a:pt x="116" y="37"/>
                      </a:cubicBezTo>
                      <a:cubicBezTo>
                        <a:pt x="1" y="131"/>
                        <a:pt x="55" y="320"/>
                        <a:pt x="203" y="333"/>
                      </a:cubicBezTo>
                      <a:cubicBezTo>
                        <a:pt x="210" y="334"/>
                        <a:pt x="216" y="334"/>
                        <a:pt x="223" y="334"/>
                      </a:cubicBezTo>
                      <a:cubicBezTo>
                        <a:pt x="359" y="334"/>
                        <a:pt x="440" y="174"/>
                        <a:pt x="351" y="63"/>
                      </a:cubicBezTo>
                      <a:cubicBezTo>
                        <a:pt x="318" y="21"/>
                        <a:pt x="270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8" name="Google Shape;4868;p31"/>
                <p:cNvSpPr/>
                <p:nvPr/>
              </p:nvSpPr>
              <p:spPr>
                <a:xfrm>
                  <a:off x="4032525" y="3783100"/>
                  <a:ext cx="10375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16" extrusionOk="0">
                      <a:moveTo>
                        <a:pt x="209" y="0"/>
                      </a:moveTo>
                      <a:cubicBezTo>
                        <a:pt x="173" y="0"/>
                        <a:pt x="137" y="12"/>
                        <a:pt x="107" y="35"/>
                      </a:cubicBezTo>
                      <a:cubicBezTo>
                        <a:pt x="0" y="122"/>
                        <a:pt x="52" y="299"/>
                        <a:pt x="190" y="315"/>
                      </a:cubicBezTo>
                      <a:cubicBezTo>
                        <a:pt x="195" y="316"/>
                        <a:pt x="201" y="316"/>
                        <a:pt x="206" y="316"/>
                      </a:cubicBezTo>
                      <a:cubicBezTo>
                        <a:pt x="338" y="316"/>
                        <a:pt x="415" y="163"/>
                        <a:pt x="331" y="58"/>
                      </a:cubicBezTo>
                      <a:cubicBezTo>
                        <a:pt x="301" y="20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9" name="Google Shape;4869;p31"/>
                <p:cNvSpPr/>
                <p:nvPr/>
              </p:nvSpPr>
              <p:spPr>
                <a:xfrm>
                  <a:off x="4302550" y="4082675"/>
                  <a:ext cx="22075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" h="669" extrusionOk="0">
                      <a:moveTo>
                        <a:pt x="444" y="1"/>
                      </a:moveTo>
                      <a:cubicBezTo>
                        <a:pt x="370" y="1"/>
                        <a:pt x="295" y="25"/>
                        <a:pt x="232" y="75"/>
                      </a:cubicBezTo>
                      <a:cubicBezTo>
                        <a:pt x="1" y="261"/>
                        <a:pt x="113" y="637"/>
                        <a:pt x="409" y="666"/>
                      </a:cubicBezTo>
                      <a:cubicBezTo>
                        <a:pt x="422" y="668"/>
                        <a:pt x="435" y="668"/>
                        <a:pt x="447" y="668"/>
                      </a:cubicBezTo>
                      <a:cubicBezTo>
                        <a:pt x="720" y="668"/>
                        <a:pt x="883" y="344"/>
                        <a:pt x="705" y="123"/>
                      </a:cubicBezTo>
                      <a:cubicBezTo>
                        <a:pt x="639" y="43"/>
                        <a:pt x="542" y="1"/>
                        <a:pt x="44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0" name="Google Shape;4870;p31"/>
                <p:cNvSpPr/>
                <p:nvPr/>
              </p:nvSpPr>
              <p:spPr>
                <a:xfrm>
                  <a:off x="4289300" y="4066125"/>
                  <a:ext cx="21425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653" extrusionOk="0">
                      <a:moveTo>
                        <a:pt x="429" y="1"/>
                      </a:moveTo>
                      <a:cubicBezTo>
                        <a:pt x="357" y="1"/>
                        <a:pt x="285" y="25"/>
                        <a:pt x="226" y="75"/>
                      </a:cubicBezTo>
                      <a:cubicBezTo>
                        <a:pt x="1" y="255"/>
                        <a:pt x="107" y="621"/>
                        <a:pt x="396" y="650"/>
                      </a:cubicBezTo>
                      <a:cubicBezTo>
                        <a:pt x="409" y="652"/>
                        <a:pt x="422" y="652"/>
                        <a:pt x="434" y="652"/>
                      </a:cubicBezTo>
                      <a:cubicBezTo>
                        <a:pt x="701" y="652"/>
                        <a:pt x="857" y="338"/>
                        <a:pt x="682" y="123"/>
                      </a:cubicBezTo>
                      <a:cubicBezTo>
                        <a:pt x="618" y="43"/>
                        <a:pt x="524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1" name="Google Shape;4871;p31"/>
                <p:cNvSpPr/>
                <p:nvPr/>
              </p:nvSpPr>
              <p:spPr>
                <a:xfrm>
                  <a:off x="4276050" y="4049600"/>
                  <a:ext cx="20850" cy="1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633" extrusionOk="0">
                      <a:moveTo>
                        <a:pt x="417" y="0"/>
                      </a:moveTo>
                      <a:cubicBezTo>
                        <a:pt x="347" y="0"/>
                        <a:pt x="277" y="23"/>
                        <a:pt x="219" y="71"/>
                      </a:cubicBezTo>
                      <a:cubicBezTo>
                        <a:pt x="0" y="247"/>
                        <a:pt x="106" y="601"/>
                        <a:pt x="386" y="630"/>
                      </a:cubicBezTo>
                      <a:cubicBezTo>
                        <a:pt x="399" y="631"/>
                        <a:pt x="412" y="632"/>
                        <a:pt x="424" y="632"/>
                      </a:cubicBezTo>
                      <a:cubicBezTo>
                        <a:pt x="681" y="632"/>
                        <a:pt x="834" y="327"/>
                        <a:pt x="662" y="119"/>
                      </a:cubicBezTo>
                      <a:cubicBezTo>
                        <a:pt x="600" y="40"/>
                        <a:pt x="509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2" name="Google Shape;4872;p31"/>
                <p:cNvSpPr/>
                <p:nvPr/>
              </p:nvSpPr>
              <p:spPr>
                <a:xfrm>
                  <a:off x="4262800" y="4033100"/>
                  <a:ext cx="2022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" h="614" extrusionOk="0">
                      <a:moveTo>
                        <a:pt x="406" y="0"/>
                      </a:moveTo>
                      <a:cubicBezTo>
                        <a:pt x="338" y="0"/>
                        <a:pt x="269" y="23"/>
                        <a:pt x="212" y="69"/>
                      </a:cubicBezTo>
                      <a:cubicBezTo>
                        <a:pt x="0" y="239"/>
                        <a:pt x="100" y="583"/>
                        <a:pt x="373" y="612"/>
                      </a:cubicBezTo>
                      <a:cubicBezTo>
                        <a:pt x="385" y="613"/>
                        <a:pt x="396" y="614"/>
                        <a:pt x="407" y="614"/>
                      </a:cubicBezTo>
                      <a:cubicBezTo>
                        <a:pt x="657" y="614"/>
                        <a:pt x="809" y="317"/>
                        <a:pt x="643" y="114"/>
                      </a:cubicBezTo>
                      <a:cubicBezTo>
                        <a:pt x="583" y="39"/>
                        <a:pt x="495" y="0"/>
                        <a:pt x="4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3" name="Google Shape;4873;p31"/>
                <p:cNvSpPr/>
                <p:nvPr/>
              </p:nvSpPr>
              <p:spPr>
                <a:xfrm>
                  <a:off x="4249450" y="4016525"/>
                  <a:ext cx="1967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596" extrusionOk="0">
                      <a:moveTo>
                        <a:pt x="395" y="0"/>
                      </a:moveTo>
                      <a:cubicBezTo>
                        <a:pt x="329" y="0"/>
                        <a:pt x="263" y="22"/>
                        <a:pt x="209" y="66"/>
                      </a:cubicBezTo>
                      <a:cubicBezTo>
                        <a:pt x="1" y="234"/>
                        <a:pt x="100" y="568"/>
                        <a:pt x="364" y="593"/>
                      </a:cubicBezTo>
                      <a:cubicBezTo>
                        <a:pt x="375" y="595"/>
                        <a:pt x="387" y="595"/>
                        <a:pt x="398" y="595"/>
                      </a:cubicBezTo>
                      <a:cubicBezTo>
                        <a:pt x="641" y="595"/>
                        <a:pt x="787" y="308"/>
                        <a:pt x="627" y="111"/>
                      </a:cubicBezTo>
                      <a:cubicBezTo>
                        <a:pt x="569" y="38"/>
                        <a:pt x="482" y="0"/>
                        <a:pt x="3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4" name="Google Shape;4874;p31"/>
                <p:cNvSpPr/>
                <p:nvPr/>
              </p:nvSpPr>
              <p:spPr>
                <a:xfrm>
                  <a:off x="4236200" y="4000050"/>
                  <a:ext cx="1905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6" extrusionOk="0">
                      <a:moveTo>
                        <a:pt x="384" y="0"/>
                      </a:moveTo>
                      <a:cubicBezTo>
                        <a:pt x="319" y="0"/>
                        <a:pt x="254" y="22"/>
                        <a:pt x="200" y="67"/>
                      </a:cubicBezTo>
                      <a:cubicBezTo>
                        <a:pt x="0" y="227"/>
                        <a:pt x="100" y="549"/>
                        <a:pt x="354" y="574"/>
                      </a:cubicBezTo>
                      <a:cubicBezTo>
                        <a:pt x="364" y="575"/>
                        <a:pt x="375" y="576"/>
                        <a:pt x="385" y="576"/>
                      </a:cubicBezTo>
                      <a:cubicBezTo>
                        <a:pt x="623" y="576"/>
                        <a:pt x="762" y="296"/>
                        <a:pt x="608" y="105"/>
                      </a:cubicBezTo>
                      <a:cubicBezTo>
                        <a:pt x="550" y="36"/>
                        <a:pt x="467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5" name="Google Shape;4875;p31"/>
                <p:cNvSpPr/>
                <p:nvPr/>
              </p:nvSpPr>
              <p:spPr>
                <a:xfrm>
                  <a:off x="4222950" y="3983500"/>
                  <a:ext cx="184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557" extrusionOk="0">
                      <a:moveTo>
                        <a:pt x="370" y="1"/>
                      </a:moveTo>
                      <a:cubicBezTo>
                        <a:pt x="308" y="1"/>
                        <a:pt x="245" y="21"/>
                        <a:pt x="193" y="63"/>
                      </a:cubicBezTo>
                      <a:cubicBezTo>
                        <a:pt x="0" y="221"/>
                        <a:pt x="93" y="533"/>
                        <a:pt x="341" y="555"/>
                      </a:cubicBezTo>
                      <a:cubicBezTo>
                        <a:pt x="351" y="556"/>
                        <a:pt x="362" y="557"/>
                        <a:pt x="372" y="557"/>
                      </a:cubicBezTo>
                      <a:cubicBezTo>
                        <a:pt x="601" y="557"/>
                        <a:pt x="736" y="287"/>
                        <a:pt x="585" y="102"/>
                      </a:cubicBezTo>
                      <a:cubicBezTo>
                        <a:pt x="531" y="35"/>
                        <a:pt x="451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6" name="Google Shape;4876;p31"/>
                <p:cNvSpPr/>
                <p:nvPr/>
              </p:nvSpPr>
              <p:spPr>
                <a:xfrm>
                  <a:off x="4209675" y="3966975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5" y="0"/>
                      </a:moveTo>
                      <a:cubicBezTo>
                        <a:pt x="296" y="0"/>
                        <a:pt x="237" y="19"/>
                        <a:pt x="187" y="59"/>
                      </a:cubicBezTo>
                      <a:cubicBezTo>
                        <a:pt x="1" y="210"/>
                        <a:pt x="88" y="512"/>
                        <a:pt x="329" y="538"/>
                      </a:cubicBezTo>
                      <a:cubicBezTo>
                        <a:pt x="339" y="539"/>
                        <a:pt x="349" y="540"/>
                        <a:pt x="359" y="540"/>
                      </a:cubicBezTo>
                      <a:cubicBezTo>
                        <a:pt x="579" y="540"/>
                        <a:pt x="711" y="279"/>
                        <a:pt x="566" y="101"/>
                      </a:cubicBezTo>
                      <a:cubicBezTo>
                        <a:pt x="513" y="35"/>
                        <a:pt x="434" y="0"/>
                        <a:pt x="35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7" name="Google Shape;4877;p31"/>
                <p:cNvSpPr/>
                <p:nvPr/>
              </p:nvSpPr>
              <p:spPr>
                <a:xfrm>
                  <a:off x="4196350" y="3950400"/>
                  <a:ext cx="17200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522" extrusionOk="0">
                      <a:moveTo>
                        <a:pt x="345" y="0"/>
                      </a:moveTo>
                      <a:cubicBezTo>
                        <a:pt x="288" y="0"/>
                        <a:pt x="231" y="19"/>
                        <a:pt x="183" y="57"/>
                      </a:cubicBezTo>
                      <a:cubicBezTo>
                        <a:pt x="0" y="202"/>
                        <a:pt x="87" y="494"/>
                        <a:pt x="318" y="520"/>
                      </a:cubicBezTo>
                      <a:cubicBezTo>
                        <a:pt x="329" y="521"/>
                        <a:pt x="339" y="521"/>
                        <a:pt x="349" y="521"/>
                      </a:cubicBezTo>
                      <a:cubicBezTo>
                        <a:pt x="562" y="521"/>
                        <a:pt x="688" y="271"/>
                        <a:pt x="550" y="99"/>
                      </a:cubicBezTo>
                      <a:cubicBezTo>
                        <a:pt x="498" y="34"/>
                        <a:pt x="422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8" name="Google Shape;4878;p31"/>
                <p:cNvSpPr/>
                <p:nvPr/>
              </p:nvSpPr>
              <p:spPr>
                <a:xfrm>
                  <a:off x="4183100" y="3933875"/>
                  <a:ext cx="16575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4" extrusionOk="0">
                      <a:moveTo>
                        <a:pt x="333" y="0"/>
                      </a:moveTo>
                      <a:cubicBezTo>
                        <a:pt x="278" y="0"/>
                        <a:pt x="222" y="19"/>
                        <a:pt x="177" y="56"/>
                      </a:cubicBezTo>
                      <a:cubicBezTo>
                        <a:pt x="0" y="197"/>
                        <a:pt x="84" y="477"/>
                        <a:pt x="305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41" y="504"/>
                        <a:pt x="663" y="261"/>
                        <a:pt x="527" y="94"/>
                      </a:cubicBezTo>
                      <a:cubicBezTo>
                        <a:pt x="478" y="32"/>
                        <a:pt x="405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9" name="Google Shape;4879;p31"/>
                <p:cNvSpPr/>
                <p:nvPr/>
              </p:nvSpPr>
              <p:spPr>
                <a:xfrm>
                  <a:off x="4169900" y="3917375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8" y="0"/>
                      </a:moveTo>
                      <a:cubicBezTo>
                        <a:pt x="265" y="0"/>
                        <a:pt x="211" y="18"/>
                        <a:pt x="165" y="54"/>
                      </a:cubicBezTo>
                      <a:cubicBezTo>
                        <a:pt x="1" y="189"/>
                        <a:pt x="81" y="459"/>
                        <a:pt x="293" y="481"/>
                      </a:cubicBezTo>
                      <a:cubicBezTo>
                        <a:pt x="303" y="482"/>
                        <a:pt x="311" y="483"/>
                        <a:pt x="320" y="483"/>
                      </a:cubicBezTo>
                      <a:cubicBezTo>
                        <a:pt x="517" y="483"/>
                        <a:pt x="635" y="249"/>
                        <a:pt x="506" y="89"/>
                      </a:cubicBezTo>
                      <a:cubicBezTo>
                        <a:pt x="458" y="31"/>
                        <a:pt x="389" y="0"/>
                        <a:pt x="3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0" name="Google Shape;4880;p31"/>
                <p:cNvSpPr/>
                <p:nvPr/>
              </p:nvSpPr>
              <p:spPr>
                <a:xfrm>
                  <a:off x="4156575" y="3900825"/>
                  <a:ext cx="15325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7" extrusionOk="0">
                      <a:moveTo>
                        <a:pt x="309" y="0"/>
                      </a:moveTo>
                      <a:cubicBezTo>
                        <a:pt x="257" y="0"/>
                        <a:pt x="204" y="18"/>
                        <a:pt x="161" y="54"/>
                      </a:cubicBezTo>
                      <a:cubicBezTo>
                        <a:pt x="0" y="182"/>
                        <a:pt x="78" y="443"/>
                        <a:pt x="283" y="465"/>
                      </a:cubicBezTo>
                      <a:cubicBezTo>
                        <a:pt x="291" y="466"/>
                        <a:pt x="299" y="466"/>
                        <a:pt x="307" y="466"/>
                      </a:cubicBezTo>
                      <a:cubicBezTo>
                        <a:pt x="498" y="466"/>
                        <a:pt x="613" y="240"/>
                        <a:pt x="489" y="86"/>
                      </a:cubicBezTo>
                      <a:cubicBezTo>
                        <a:pt x="444" y="30"/>
                        <a:pt x="377" y="0"/>
                        <a:pt x="3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1" name="Google Shape;4881;p31"/>
                <p:cNvSpPr/>
                <p:nvPr/>
              </p:nvSpPr>
              <p:spPr>
                <a:xfrm>
                  <a:off x="4143325" y="3884300"/>
                  <a:ext cx="1467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7" extrusionOk="0">
                      <a:moveTo>
                        <a:pt x="294" y="1"/>
                      </a:moveTo>
                      <a:cubicBezTo>
                        <a:pt x="245" y="1"/>
                        <a:pt x="196" y="16"/>
                        <a:pt x="154" y="50"/>
                      </a:cubicBezTo>
                      <a:cubicBezTo>
                        <a:pt x="0" y="175"/>
                        <a:pt x="74" y="426"/>
                        <a:pt x="270" y="445"/>
                      </a:cubicBezTo>
                      <a:cubicBezTo>
                        <a:pt x="278" y="446"/>
                        <a:pt x="286" y="446"/>
                        <a:pt x="294" y="446"/>
                      </a:cubicBezTo>
                      <a:cubicBezTo>
                        <a:pt x="479" y="446"/>
                        <a:pt x="587" y="230"/>
                        <a:pt x="466" y="82"/>
                      </a:cubicBezTo>
                      <a:cubicBezTo>
                        <a:pt x="422" y="29"/>
                        <a:pt x="358" y="1"/>
                        <a:pt x="2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2" name="Google Shape;4882;p31"/>
                <p:cNvSpPr/>
                <p:nvPr/>
              </p:nvSpPr>
              <p:spPr>
                <a:xfrm>
                  <a:off x="4130050" y="3867750"/>
                  <a:ext cx="140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28" extrusionOk="0">
                      <a:moveTo>
                        <a:pt x="281" y="0"/>
                      </a:moveTo>
                      <a:cubicBezTo>
                        <a:pt x="234" y="0"/>
                        <a:pt x="187" y="16"/>
                        <a:pt x="149" y="50"/>
                      </a:cubicBezTo>
                      <a:cubicBezTo>
                        <a:pt x="1" y="168"/>
                        <a:pt x="72" y="406"/>
                        <a:pt x="261" y="426"/>
                      </a:cubicBezTo>
                      <a:cubicBezTo>
                        <a:pt x="270" y="427"/>
                        <a:pt x="279" y="427"/>
                        <a:pt x="288" y="427"/>
                      </a:cubicBezTo>
                      <a:cubicBezTo>
                        <a:pt x="459" y="427"/>
                        <a:pt x="561" y="222"/>
                        <a:pt x="448" y="82"/>
                      </a:cubicBezTo>
                      <a:cubicBezTo>
                        <a:pt x="406" y="29"/>
                        <a:pt x="344" y="0"/>
                        <a:pt x="2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3" name="Google Shape;4883;p31"/>
                <p:cNvSpPr/>
                <p:nvPr/>
              </p:nvSpPr>
              <p:spPr>
                <a:xfrm>
                  <a:off x="4116725" y="3851200"/>
                  <a:ext cx="13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411" extrusionOk="0">
                      <a:moveTo>
                        <a:pt x="272" y="1"/>
                      </a:moveTo>
                      <a:cubicBezTo>
                        <a:pt x="226" y="1"/>
                        <a:pt x="181" y="16"/>
                        <a:pt x="142" y="46"/>
                      </a:cubicBezTo>
                      <a:cubicBezTo>
                        <a:pt x="0" y="162"/>
                        <a:pt x="71" y="390"/>
                        <a:pt x="251" y="409"/>
                      </a:cubicBezTo>
                      <a:cubicBezTo>
                        <a:pt x="259" y="410"/>
                        <a:pt x="267" y="411"/>
                        <a:pt x="274" y="411"/>
                      </a:cubicBezTo>
                      <a:cubicBezTo>
                        <a:pt x="441" y="411"/>
                        <a:pt x="542" y="214"/>
                        <a:pt x="431" y="78"/>
                      </a:cubicBezTo>
                      <a:cubicBezTo>
                        <a:pt x="391" y="27"/>
                        <a:pt x="332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4" name="Google Shape;4884;p31"/>
                <p:cNvSpPr/>
                <p:nvPr/>
              </p:nvSpPr>
              <p:spPr>
                <a:xfrm>
                  <a:off x="4103475" y="3834725"/>
                  <a:ext cx="12925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2" extrusionOk="0">
                      <a:moveTo>
                        <a:pt x="259" y="0"/>
                      </a:moveTo>
                      <a:cubicBezTo>
                        <a:pt x="215" y="0"/>
                        <a:pt x="171" y="14"/>
                        <a:pt x="135" y="43"/>
                      </a:cubicBezTo>
                      <a:cubicBezTo>
                        <a:pt x="0" y="153"/>
                        <a:pt x="64" y="371"/>
                        <a:pt x="238" y="390"/>
                      </a:cubicBezTo>
                      <a:cubicBezTo>
                        <a:pt x="245" y="391"/>
                        <a:pt x="251" y="391"/>
                        <a:pt x="258" y="391"/>
                      </a:cubicBezTo>
                      <a:cubicBezTo>
                        <a:pt x="420" y="391"/>
                        <a:pt x="517" y="202"/>
                        <a:pt x="412" y="72"/>
                      </a:cubicBezTo>
                      <a:cubicBezTo>
                        <a:pt x="373" y="25"/>
                        <a:pt x="31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5" name="Google Shape;4885;p31"/>
                <p:cNvSpPr/>
                <p:nvPr/>
              </p:nvSpPr>
              <p:spPr>
                <a:xfrm>
                  <a:off x="4090200" y="3818150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7" y="1"/>
                      </a:moveTo>
                      <a:cubicBezTo>
                        <a:pt x="206" y="1"/>
                        <a:pt x="164" y="15"/>
                        <a:pt x="129" y="44"/>
                      </a:cubicBezTo>
                      <a:cubicBezTo>
                        <a:pt x="1" y="147"/>
                        <a:pt x="62" y="356"/>
                        <a:pt x="226" y="372"/>
                      </a:cubicBezTo>
                      <a:cubicBezTo>
                        <a:pt x="233" y="373"/>
                        <a:pt x="239" y="373"/>
                        <a:pt x="246" y="373"/>
                      </a:cubicBezTo>
                      <a:cubicBezTo>
                        <a:pt x="401" y="373"/>
                        <a:pt x="492" y="193"/>
                        <a:pt x="390" y="70"/>
                      </a:cubicBezTo>
                      <a:cubicBezTo>
                        <a:pt x="354" y="25"/>
                        <a:pt x="301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6" name="Google Shape;4886;p31"/>
                <p:cNvSpPr/>
                <p:nvPr/>
              </p:nvSpPr>
              <p:spPr>
                <a:xfrm>
                  <a:off x="4076950" y="3801650"/>
                  <a:ext cx="11625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353" extrusionOk="0">
                      <a:moveTo>
                        <a:pt x="232" y="0"/>
                      </a:moveTo>
                      <a:cubicBezTo>
                        <a:pt x="193" y="0"/>
                        <a:pt x="155" y="13"/>
                        <a:pt x="123" y="39"/>
                      </a:cubicBezTo>
                      <a:cubicBezTo>
                        <a:pt x="1" y="139"/>
                        <a:pt x="59" y="335"/>
                        <a:pt x="216" y="351"/>
                      </a:cubicBezTo>
                      <a:cubicBezTo>
                        <a:pt x="224" y="352"/>
                        <a:pt x="231" y="352"/>
                        <a:pt x="238" y="352"/>
                      </a:cubicBezTo>
                      <a:cubicBezTo>
                        <a:pt x="380" y="352"/>
                        <a:pt x="465" y="181"/>
                        <a:pt x="370" y="65"/>
                      </a:cubicBezTo>
                      <a:cubicBezTo>
                        <a:pt x="335" y="23"/>
                        <a:pt x="284" y="0"/>
                        <a:pt x="2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7" name="Google Shape;4887;p31"/>
                <p:cNvSpPr/>
                <p:nvPr/>
              </p:nvSpPr>
              <p:spPr>
                <a:xfrm>
                  <a:off x="4063625" y="3785125"/>
                  <a:ext cx="1107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35" extrusionOk="0">
                      <a:moveTo>
                        <a:pt x="223" y="1"/>
                      </a:moveTo>
                      <a:cubicBezTo>
                        <a:pt x="186" y="1"/>
                        <a:pt x="148" y="13"/>
                        <a:pt x="116" y="38"/>
                      </a:cubicBezTo>
                      <a:cubicBezTo>
                        <a:pt x="0" y="131"/>
                        <a:pt x="58" y="321"/>
                        <a:pt x="206" y="334"/>
                      </a:cubicBezTo>
                      <a:cubicBezTo>
                        <a:pt x="212" y="334"/>
                        <a:pt x="219" y="335"/>
                        <a:pt x="225" y="335"/>
                      </a:cubicBezTo>
                      <a:cubicBezTo>
                        <a:pt x="362" y="335"/>
                        <a:pt x="443" y="174"/>
                        <a:pt x="354" y="64"/>
                      </a:cubicBezTo>
                      <a:cubicBezTo>
                        <a:pt x="321" y="22"/>
                        <a:pt x="273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8" name="Google Shape;4888;p31"/>
                <p:cNvSpPr/>
                <p:nvPr/>
              </p:nvSpPr>
              <p:spPr>
                <a:xfrm>
                  <a:off x="4050350" y="376855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9" y="1"/>
                      </a:moveTo>
                      <a:cubicBezTo>
                        <a:pt x="174" y="1"/>
                        <a:pt x="139" y="12"/>
                        <a:pt x="110" y="36"/>
                      </a:cubicBezTo>
                      <a:cubicBezTo>
                        <a:pt x="1" y="126"/>
                        <a:pt x="56" y="303"/>
                        <a:pt x="194" y="315"/>
                      </a:cubicBezTo>
                      <a:cubicBezTo>
                        <a:pt x="200" y="316"/>
                        <a:pt x="207" y="316"/>
                        <a:pt x="213" y="316"/>
                      </a:cubicBezTo>
                      <a:cubicBezTo>
                        <a:pt x="343" y="316"/>
                        <a:pt x="418" y="166"/>
                        <a:pt x="335" y="61"/>
                      </a:cubicBezTo>
                      <a:cubicBezTo>
                        <a:pt x="302" y="21"/>
                        <a:pt x="256" y="1"/>
                        <a:pt x="2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9" name="Google Shape;4889;p31"/>
                <p:cNvSpPr/>
                <p:nvPr/>
              </p:nvSpPr>
              <p:spPr>
                <a:xfrm>
                  <a:off x="4333725" y="4084725"/>
                  <a:ext cx="22800" cy="1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" h="690" extrusionOk="0">
                      <a:moveTo>
                        <a:pt x="457" y="0"/>
                      </a:moveTo>
                      <a:cubicBezTo>
                        <a:pt x="382" y="0"/>
                        <a:pt x="306" y="25"/>
                        <a:pt x="242" y="77"/>
                      </a:cubicBezTo>
                      <a:cubicBezTo>
                        <a:pt x="1" y="269"/>
                        <a:pt x="116" y="655"/>
                        <a:pt x="422" y="687"/>
                      </a:cubicBezTo>
                      <a:cubicBezTo>
                        <a:pt x="435" y="689"/>
                        <a:pt x="448" y="689"/>
                        <a:pt x="460" y="689"/>
                      </a:cubicBezTo>
                      <a:cubicBezTo>
                        <a:pt x="743" y="689"/>
                        <a:pt x="912" y="356"/>
                        <a:pt x="724" y="128"/>
                      </a:cubicBezTo>
                      <a:cubicBezTo>
                        <a:pt x="656" y="44"/>
                        <a:pt x="557" y="0"/>
                        <a:pt x="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0" name="Google Shape;4890;p31"/>
                <p:cNvSpPr/>
                <p:nvPr/>
              </p:nvSpPr>
              <p:spPr>
                <a:xfrm>
                  <a:off x="4320475" y="4068175"/>
                  <a:ext cx="220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" h="670" extrusionOk="0">
                      <a:moveTo>
                        <a:pt x="445" y="0"/>
                      </a:moveTo>
                      <a:cubicBezTo>
                        <a:pt x="370" y="0"/>
                        <a:pt x="295" y="25"/>
                        <a:pt x="232" y="76"/>
                      </a:cubicBezTo>
                      <a:cubicBezTo>
                        <a:pt x="1" y="263"/>
                        <a:pt x="113" y="636"/>
                        <a:pt x="409" y="668"/>
                      </a:cubicBezTo>
                      <a:cubicBezTo>
                        <a:pt x="422" y="669"/>
                        <a:pt x="434" y="670"/>
                        <a:pt x="447" y="670"/>
                      </a:cubicBezTo>
                      <a:cubicBezTo>
                        <a:pt x="720" y="670"/>
                        <a:pt x="883" y="346"/>
                        <a:pt x="704" y="125"/>
                      </a:cubicBezTo>
                      <a:cubicBezTo>
                        <a:pt x="639" y="43"/>
                        <a:pt x="542" y="0"/>
                        <a:pt x="4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1" name="Google Shape;4891;p31"/>
                <p:cNvSpPr/>
                <p:nvPr/>
              </p:nvSpPr>
              <p:spPr>
                <a:xfrm>
                  <a:off x="4307225" y="4051650"/>
                  <a:ext cx="21425" cy="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650" extrusionOk="0">
                      <a:moveTo>
                        <a:pt x="428" y="0"/>
                      </a:moveTo>
                      <a:cubicBezTo>
                        <a:pt x="357" y="0"/>
                        <a:pt x="285" y="24"/>
                        <a:pt x="225" y="72"/>
                      </a:cubicBezTo>
                      <a:cubicBezTo>
                        <a:pt x="0" y="255"/>
                        <a:pt x="110" y="619"/>
                        <a:pt x="396" y="648"/>
                      </a:cubicBezTo>
                      <a:cubicBezTo>
                        <a:pt x="409" y="649"/>
                        <a:pt x="421" y="650"/>
                        <a:pt x="434" y="650"/>
                      </a:cubicBezTo>
                      <a:cubicBezTo>
                        <a:pt x="700" y="650"/>
                        <a:pt x="856" y="335"/>
                        <a:pt x="682" y="120"/>
                      </a:cubicBezTo>
                      <a:cubicBezTo>
                        <a:pt x="617" y="42"/>
                        <a:pt x="523" y="0"/>
                        <a:pt x="42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2" name="Google Shape;4892;p31"/>
                <p:cNvSpPr/>
                <p:nvPr/>
              </p:nvSpPr>
              <p:spPr>
                <a:xfrm>
                  <a:off x="4293975" y="4035100"/>
                  <a:ext cx="20875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634" extrusionOk="0">
                      <a:moveTo>
                        <a:pt x="417" y="0"/>
                      </a:moveTo>
                      <a:cubicBezTo>
                        <a:pt x="347" y="0"/>
                        <a:pt x="277" y="24"/>
                        <a:pt x="219" y="72"/>
                      </a:cubicBezTo>
                      <a:cubicBezTo>
                        <a:pt x="0" y="249"/>
                        <a:pt x="103" y="602"/>
                        <a:pt x="386" y="631"/>
                      </a:cubicBezTo>
                      <a:cubicBezTo>
                        <a:pt x="397" y="633"/>
                        <a:pt x="409" y="633"/>
                        <a:pt x="420" y="633"/>
                      </a:cubicBezTo>
                      <a:cubicBezTo>
                        <a:pt x="679" y="633"/>
                        <a:pt x="834" y="327"/>
                        <a:pt x="662" y="117"/>
                      </a:cubicBezTo>
                      <a:cubicBezTo>
                        <a:pt x="600" y="41"/>
                        <a:pt x="509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3" name="Google Shape;4893;p31"/>
                <p:cNvSpPr/>
                <p:nvPr/>
              </p:nvSpPr>
              <p:spPr>
                <a:xfrm>
                  <a:off x="4280700" y="401855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6" y="1"/>
                      </a:moveTo>
                      <a:cubicBezTo>
                        <a:pt x="338" y="1"/>
                        <a:pt x="270" y="23"/>
                        <a:pt x="213" y="69"/>
                      </a:cubicBezTo>
                      <a:cubicBezTo>
                        <a:pt x="1" y="243"/>
                        <a:pt x="100" y="586"/>
                        <a:pt x="374" y="612"/>
                      </a:cubicBezTo>
                      <a:cubicBezTo>
                        <a:pt x="385" y="613"/>
                        <a:pt x="397" y="614"/>
                        <a:pt x="408" y="614"/>
                      </a:cubicBezTo>
                      <a:cubicBezTo>
                        <a:pt x="658" y="614"/>
                        <a:pt x="809" y="320"/>
                        <a:pt x="643" y="114"/>
                      </a:cubicBezTo>
                      <a:cubicBezTo>
                        <a:pt x="583" y="39"/>
                        <a:pt x="495" y="1"/>
                        <a:pt x="4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4" name="Google Shape;4894;p31"/>
                <p:cNvSpPr/>
                <p:nvPr/>
              </p:nvSpPr>
              <p:spPr>
                <a:xfrm>
                  <a:off x="4267375" y="4002075"/>
                  <a:ext cx="19675" cy="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595" extrusionOk="0">
                      <a:moveTo>
                        <a:pt x="393" y="0"/>
                      </a:moveTo>
                      <a:cubicBezTo>
                        <a:pt x="327" y="0"/>
                        <a:pt x="261" y="22"/>
                        <a:pt x="206" y="66"/>
                      </a:cubicBezTo>
                      <a:cubicBezTo>
                        <a:pt x="0" y="233"/>
                        <a:pt x="100" y="564"/>
                        <a:pt x="363" y="593"/>
                      </a:cubicBezTo>
                      <a:cubicBezTo>
                        <a:pt x="375" y="594"/>
                        <a:pt x="387" y="595"/>
                        <a:pt x="398" y="595"/>
                      </a:cubicBezTo>
                      <a:cubicBezTo>
                        <a:pt x="641" y="595"/>
                        <a:pt x="787" y="307"/>
                        <a:pt x="627" y="111"/>
                      </a:cubicBezTo>
                      <a:cubicBezTo>
                        <a:pt x="567" y="38"/>
                        <a:pt x="480" y="0"/>
                        <a:pt x="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5" name="Google Shape;4895;p31"/>
                <p:cNvSpPr/>
                <p:nvPr/>
              </p:nvSpPr>
              <p:spPr>
                <a:xfrm>
                  <a:off x="4254100" y="3985550"/>
                  <a:ext cx="19075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78" extrusionOk="0">
                      <a:moveTo>
                        <a:pt x="383" y="0"/>
                      </a:moveTo>
                      <a:cubicBezTo>
                        <a:pt x="318" y="0"/>
                        <a:pt x="253" y="22"/>
                        <a:pt x="200" y="65"/>
                      </a:cubicBezTo>
                      <a:cubicBezTo>
                        <a:pt x="1" y="229"/>
                        <a:pt x="101" y="550"/>
                        <a:pt x="354" y="576"/>
                      </a:cubicBezTo>
                      <a:cubicBezTo>
                        <a:pt x="365" y="577"/>
                        <a:pt x="375" y="577"/>
                        <a:pt x="385" y="577"/>
                      </a:cubicBezTo>
                      <a:cubicBezTo>
                        <a:pt x="624" y="577"/>
                        <a:pt x="762" y="295"/>
                        <a:pt x="605" y="107"/>
                      </a:cubicBezTo>
                      <a:cubicBezTo>
                        <a:pt x="549" y="36"/>
                        <a:pt x="466" y="0"/>
                        <a:pt x="3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6" name="Google Shape;4896;p31"/>
                <p:cNvSpPr/>
                <p:nvPr/>
              </p:nvSpPr>
              <p:spPr>
                <a:xfrm>
                  <a:off x="4240850" y="3969000"/>
                  <a:ext cx="18425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9" extrusionOk="0">
                      <a:moveTo>
                        <a:pt x="368" y="0"/>
                      </a:moveTo>
                      <a:cubicBezTo>
                        <a:pt x="306" y="0"/>
                        <a:pt x="245" y="20"/>
                        <a:pt x="194" y="62"/>
                      </a:cubicBezTo>
                      <a:cubicBezTo>
                        <a:pt x="1" y="219"/>
                        <a:pt x="94" y="531"/>
                        <a:pt x="341" y="557"/>
                      </a:cubicBezTo>
                      <a:cubicBezTo>
                        <a:pt x="352" y="558"/>
                        <a:pt x="362" y="558"/>
                        <a:pt x="372" y="558"/>
                      </a:cubicBezTo>
                      <a:cubicBezTo>
                        <a:pt x="601" y="558"/>
                        <a:pt x="736" y="288"/>
                        <a:pt x="586" y="103"/>
                      </a:cubicBezTo>
                      <a:cubicBezTo>
                        <a:pt x="531" y="36"/>
                        <a:pt x="449" y="0"/>
                        <a:pt x="3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7" name="Google Shape;4897;p31"/>
                <p:cNvSpPr/>
                <p:nvPr/>
              </p:nvSpPr>
              <p:spPr>
                <a:xfrm>
                  <a:off x="4227600" y="3952425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1"/>
                      </a:moveTo>
                      <a:cubicBezTo>
                        <a:pt x="297" y="1"/>
                        <a:pt x="237" y="21"/>
                        <a:pt x="187" y="63"/>
                      </a:cubicBezTo>
                      <a:cubicBezTo>
                        <a:pt x="0" y="211"/>
                        <a:pt x="87" y="513"/>
                        <a:pt x="328" y="538"/>
                      </a:cubicBezTo>
                      <a:cubicBezTo>
                        <a:pt x="339" y="539"/>
                        <a:pt x="349" y="540"/>
                        <a:pt x="359" y="540"/>
                      </a:cubicBezTo>
                      <a:cubicBezTo>
                        <a:pt x="579" y="540"/>
                        <a:pt x="710" y="279"/>
                        <a:pt x="566" y="101"/>
                      </a:cubicBezTo>
                      <a:cubicBezTo>
                        <a:pt x="513" y="36"/>
                        <a:pt x="435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8" name="Google Shape;4898;p31"/>
                <p:cNvSpPr/>
                <p:nvPr/>
              </p:nvSpPr>
              <p:spPr>
                <a:xfrm>
                  <a:off x="4214250" y="3935900"/>
                  <a:ext cx="17225" cy="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" h="520" extrusionOk="0">
                      <a:moveTo>
                        <a:pt x="347" y="0"/>
                      </a:moveTo>
                      <a:cubicBezTo>
                        <a:pt x="289" y="0"/>
                        <a:pt x="231" y="19"/>
                        <a:pt x="184" y="58"/>
                      </a:cubicBezTo>
                      <a:cubicBezTo>
                        <a:pt x="1" y="203"/>
                        <a:pt x="88" y="492"/>
                        <a:pt x="316" y="518"/>
                      </a:cubicBezTo>
                      <a:cubicBezTo>
                        <a:pt x="326" y="519"/>
                        <a:pt x="337" y="520"/>
                        <a:pt x="347" y="520"/>
                      </a:cubicBezTo>
                      <a:cubicBezTo>
                        <a:pt x="560" y="520"/>
                        <a:pt x="689" y="269"/>
                        <a:pt x="551" y="97"/>
                      </a:cubicBezTo>
                      <a:cubicBezTo>
                        <a:pt x="498" y="33"/>
                        <a:pt x="422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9" name="Google Shape;4899;p31"/>
                <p:cNvSpPr/>
                <p:nvPr/>
              </p:nvSpPr>
              <p:spPr>
                <a:xfrm>
                  <a:off x="4201000" y="3919400"/>
                  <a:ext cx="166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2" extrusionOk="0">
                      <a:moveTo>
                        <a:pt x="334" y="0"/>
                      </a:moveTo>
                      <a:cubicBezTo>
                        <a:pt x="278" y="0"/>
                        <a:pt x="222" y="19"/>
                        <a:pt x="174" y="56"/>
                      </a:cubicBezTo>
                      <a:cubicBezTo>
                        <a:pt x="1" y="198"/>
                        <a:pt x="84" y="477"/>
                        <a:pt x="306" y="500"/>
                      </a:cubicBezTo>
                      <a:cubicBezTo>
                        <a:pt x="315" y="501"/>
                        <a:pt x="324" y="501"/>
                        <a:pt x="333" y="501"/>
                      </a:cubicBezTo>
                      <a:cubicBezTo>
                        <a:pt x="539" y="501"/>
                        <a:pt x="663" y="261"/>
                        <a:pt x="528" y="92"/>
                      </a:cubicBezTo>
                      <a:cubicBezTo>
                        <a:pt x="479" y="32"/>
                        <a:pt x="407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0" name="Google Shape;4900;p31"/>
                <p:cNvSpPr/>
                <p:nvPr/>
              </p:nvSpPr>
              <p:spPr>
                <a:xfrm>
                  <a:off x="4187750" y="3902825"/>
                  <a:ext cx="15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4" extrusionOk="0">
                      <a:moveTo>
                        <a:pt x="318" y="1"/>
                      </a:moveTo>
                      <a:cubicBezTo>
                        <a:pt x="265" y="1"/>
                        <a:pt x="212" y="18"/>
                        <a:pt x="168" y="54"/>
                      </a:cubicBezTo>
                      <a:cubicBezTo>
                        <a:pt x="0" y="189"/>
                        <a:pt x="81" y="459"/>
                        <a:pt x="296" y="482"/>
                      </a:cubicBezTo>
                      <a:cubicBezTo>
                        <a:pt x="305" y="483"/>
                        <a:pt x="314" y="483"/>
                        <a:pt x="323" y="483"/>
                      </a:cubicBezTo>
                      <a:cubicBezTo>
                        <a:pt x="519" y="483"/>
                        <a:pt x="637" y="250"/>
                        <a:pt x="508" y="93"/>
                      </a:cubicBezTo>
                      <a:cubicBezTo>
                        <a:pt x="460" y="32"/>
                        <a:pt x="390" y="1"/>
                        <a:pt x="3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1" name="Google Shape;4901;p31"/>
                <p:cNvSpPr/>
                <p:nvPr/>
              </p:nvSpPr>
              <p:spPr>
                <a:xfrm>
                  <a:off x="4174500" y="3886325"/>
                  <a:ext cx="153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5" extrusionOk="0">
                      <a:moveTo>
                        <a:pt x="306" y="1"/>
                      </a:moveTo>
                      <a:cubicBezTo>
                        <a:pt x="255" y="1"/>
                        <a:pt x="204" y="18"/>
                        <a:pt x="161" y="52"/>
                      </a:cubicBezTo>
                      <a:cubicBezTo>
                        <a:pt x="0" y="184"/>
                        <a:pt x="77" y="444"/>
                        <a:pt x="283" y="463"/>
                      </a:cubicBezTo>
                      <a:cubicBezTo>
                        <a:pt x="292" y="465"/>
                        <a:pt x="301" y="465"/>
                        <a:pt x="310" y="465"/>
                      </a:cubicBezTo>
                      <a:cubicBezTo>
                        <a:pt x="500" y="465"/>
                        <a:pt x="611" y="241"/>
                        <a:pt x="489" y="87"/>
                      </a:cubicBezTo>
                      <a:cubicBezTo>
                        <a:pt x="441" y="31"/>
                        <a:pt x="373" y="1"/>
                        <a:pt x="3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2" name="Google Shape;4902;p31"/>
                <p:cNvSpPr/>
                <p:nvPr/>
              </p:nvSpPr>
              <p:spPr>
                <a:xfrm>
                  <a:off x="4161225" y="3869775"/>
                  <a:ext cx="1470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49" extrusionOk="0">
                      <a:moveTo>
                        <a:pt x="294" y="1"/>
                      </a:moveTo>
                      <a:cubicBezTo>
                        <a:pt x="245" y="1"/>
                        <a:pt x="195" y="17"/>
                        <a:pt x="155" y="52"/>
                      </a:cubicBezTo>
                      <a:cubicBezTo>
                        <a:pt x="1" y="177"/>
                        <a:pt x="75" y="425"/>
                        <a:pt x="271" y="447"/>
                      </a:cubicBezTo>
                      <a:cubicBezTo>
                        <a:pt x="279" y="448"/>
                        <a:pt x="287" y="449"/>
                        <a:pt x="294" y="449"/>
                      </a:cubicBezTo>
                      <a:cubicBezTo>
                        <a:pt x="479" y="449"/>
                        <a:pt x="587" y="232"/>
                        <a:pt x="467" y="84"/>
                      </a:cubicBezTo>
                      <a:cubicBezTo>
                        <a:pt x="423" y="30"/>
                        <a:pt x="359" y="1"/>
                        <a:pt x="2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3" name="Google Shape;4903;p31"/>
                <p:cNvSpPr/>
                <p:nvPr/>
              </p:nvSpPr>
              <p:spPr>
                <a:xfrm>
                  <a:off x="4147900" y="3853250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5" y="0"/>
                      </a:moveTo>
                      <a:cubicBezTo>
                        <a:pt x="238" y="0"/>
                        <a:pt x="190" y="16"/>
                        <a:pt x="151" y="48"/>
                      </a:cubicBezTo>
                      <a:cubicBezTo>
                        <a:pt x="0" y="167"/>
                        <a:pt x="71" y="408"/>
                        <a:pt x="261" y="427"/>
                      </a:cubicBezTo>
                      <a:cubicBezTo>
                        <a:pt x="269" y="428"/>
                        <a:pt x="276" y="428"/>
                        <a:pt x="284" y="428"/>
                      </a:cubicBezTo>
                      <a:cubicBezTo>
                        <a:pt x="460" y="428"/>
                        <a:pt x="564" y="222"/>
                        <a:pt x="450" y="80"/>
                      </a:cubicBezTo>
                      <a:cubicBezTo>
                        <a:pt x="408" y="27"/>
                        <a:pt x="347" y="0"/>
                        <a:pt x="2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4" name="Google Shape;4904;p31"/>
                <p:cNvSpPr/>
                <p:nvPr/>
              </p:nvSpPr>
              <p:spPr>
                <a:xfrm>
                  <a:off x="4134650" y="3836750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3" y="0"/>
                      </a:moveTo>
                      <a:cubicBezTo>
                        <a:pt x="227" y="0"/>
                        <a:pt x="181" y="15"/>
                        <a:pt x="142" y="46"/>
                      </a:cubicBezTo>
                      <a:cubicBezTo>
                        <a:pt x="0" y="158"/>
                        <a:pt x="68" y="390"/>
                        <a:pt x="251" y="406"/>
                      </a:cubicBezTo>
                      <a:cubicBezTo>
                        <a:pt x="259" y="407"/>
                        <a:pt x="266" y="407"/>
                        <a:pt x="274" y="407"/>
                      </a:cubicBezTo>
                      <a:cubicBezTo>
                        <a:pt x="440" y="407"/>
                        <a:pt x="538" y="210"/>
                        <a:pt x="431" y="75"/>
                      </a:cubicBezTo>
                      <a:cubicBezTo>
                        <a:pt x="391" y="26"/>
                        <a:pt x="332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5" name="Google Shape;4905;p31"/>
                <p:cNvSpPr/>
                <p:nvPr/>
              </p:nvSpPr>
              <p:spPr>
                <a:xfrm>
                  <a:off x="4121375" y="3820175"/>
                  <a:ext cx="128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2" extrusionOk="0">
                      <a:moveTo>
                        <a:pt x="258" y="0"/>
                      </a:moveTo>
                      <a:cubicBezTo>
                        <a:pt x="215" y="0"/>
                        <a:pt x="172" y="15"/>
                        <a:pt x="136" y="44"/>
                      </a:cubicBezTo>
                      <a:cubicBezTo>
                        <a:pt x="1" y="156"/>
                        <a:pt x="65" y="371"/>
                        <a:pt x="239" y="391"/>
                      </a:cubicBezTo>
                      <a:cubicBezTo>
                        <a:pt x="246" y="392"/>
                        <a:pt x="254" y="392"/>
                        <a:pt x="262" y="392"/>
                      </a:cubicBezTo>
                      <a:cubicBezTo>
                        <a:pt x="421" y="392"/>
                        <a:pt x="513" y="201"/>
                        <a:pt x="409" y="73"/>
                      </a:cubicBezTo>
                      <a:cubicBezTo>
                        <a:pt x="371" y="25"/>
                        <a:pt x="315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6" name="Google Shape;4906;p31"/>
                <p:cNvSpPr/>
                <p:nvPr/>
              </p:nvSpPr>
              <p:spPr>
                <a:xfrm>
                  <a:off x="4108125" y="3803675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5" y="1"/>
                      </a:moveTo>
                      <a:cubicBezTo>
                        <a:pt x="204" y="1"/>
                        <a:pt x="164" y="14"/>
                        <a:pt x="129" y="42"/>
                      </a:cubicBezTo>
                      <a:cubicBezTo>
                        <a:pt x="1" y="144"/>
                        <a:pt x="62" y="353"/>
                        <a:pt x="226" y="369"/>
                      </a:cubicBezTo>
                      <a:cubicBezTo>
                        <a:pt x="233" y="370"/>
                        <a:pt x="241" y="371"/>
                        <a:pt x="249" y="371"/>
                      </a:cubicBezTo>
                      <a:cubicBezTo>
                        <a:pt x="399" y="371"/>
                        <a:pt x="490" y="193"/>
                        <a:pt x="389" y="71"/>
                      </a:cubicBezTo>
                      <a:cubicBezTo>
                        <a:pt x="353" y="25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7" name="Google Shape;4907;p31"/>
                <p:cNvSpPr/>
                <p:nvPr/>
              </p:nvSpPr>
              <p:spPr>
                <a:xfrm>
                  <a:off x="4094800" y="3787125"/>
                  <a:ext cx="11725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355" extrusionOk="0">
                      <a:moveTo>
                        <a:pt x="236" y="0"/>
                      </a:moveTo>
                      <a:cubicBezTo>
                        <a:pt x="197" y="0"/>
                        <a:pt x="157" y="14"/>
                        <a:pt x="125" y="42"/>
                      </a:cubicBezTo>
                      <a:cubicBezTo>
                        <a:pt x="0" y="138"/>
                        <a:pt x="61" y="337"/>
                        <a:pt x="215" y="353"/>
                      </a:cubicBezTo>
                      <a:cubicBezTo>
                        <a:pt x="222" y="354"/>
                        <a:pt x="229" y="354"/>
                        <a:pt x="235" y="354"/>
                      </a:cubicBezTo>
                      <a:cubicBezTo>
                        <a:pt x="381" y="354"/>
                        <a:pt x="468" y="184"/>
                        <a:pt x="373" y="67"/>
                      </a:cubicBezTo>
                      <a:cubicBezTo>
                        <a:pt x="338" y="23"/>
                        <a:pt x="287" y="0"/>
                        <a:pt x="2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8" name="Google Shape;4908;p31"/>
                <p:cNvSpPr/>
                <p:nvPr/>
              </p:nvSpPr>
              <p:spPr>
                <a:xfrm>
                  <a:off x="4081525" y="3770575"/>
                  <a:ext cx="11100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6" extrusionOk="0">
                      <a:moveTo>
                        <a:pt x="224" y="1"/>
                      </a:moveTo>
                      <a:cubicBezTo>
                        <a:pt x="187" y="1"/>
                        <a:pt x="149" y="13"/>
                        <a:pt x="117" y="38"/>
                      </a:cubicBezTo>
                      <a:cubicBezTo>
                        <a:pt x="1" y="132"/>
                        <a:pt x="59" y="321"/>
                        <a:pt x="207" y="334"/>
                      </a:cubicBezTo>
                      <a:cubicBezTo>
                        <a:pt x="213" y="335"/>
                        <a:pt x="220" y="335"/>
                        <a:pt x="226" y="335"/>
                      </a:cubicBezTo>
                      <a:cubicBezTo>
                        <a:pt x="362" y="335"/>
                        <a:pt x="443" y="175"/>
                        <a:pt x="354" y="64"/>
                      </a:cubicBezTo>
                      <a:cubicBezTo>
                        <a:pt x="322" y="22"/>
                        <a:pt x="273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9" name="Google Shape;4909;p31"/>
                <p:cNvSpPr/>
                <p:nvPr/>
              </p:nvSpPr>
              <p:spPr>
                <a:xfrm>
                  <a:off x="4068275" y="3754075"/>
                  <a:ext cx="10475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" h="317" extrusionOk="0">
                      <a:moveTo>
                        <a:pt x="210" y="1"/>
                      </a:moveTo>
                      <a:cubicBezTo>
                        <a:pt x="175" y="1"/>
                        <a:pt x="139" y="13"/>
                        <a:pt x="110" y="36"/>
                      </a:cubicBezTo>
                      <a:cubicBezTo>
                        <a:pt x="1" y="123"/>
                        <a:pt x="52" y="300"/>
                        <a:pt x="193" y="316"/>
                      </a:cubicBezTo>
                      <a:cubicBezTo>
                        <a:pt x="199" y="316"/>
                        <a:pt x="204" y="317"/>
                        <a:pt x="209" y="317"/>
                      </a:cubicBezTo>
                      <a:cubicBezTo>
                        <a:pt x="338" y="317"/>
                        <a:pt x="418" y="164"/>
                        <a:pt x="332" y="59"/>
                      </a:cubicBezTo>
                      <a:cubicBezTo>
                        <a:pt x="301" y="21"/>
                        <a:pt x="255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0" name="Google Shape;4910;p31"/>
                <p:cNvSpPr/>
                <p:nvPr/>
              </p:nvSpPr>
              <p:spPr>
                <a:xfrm>
                  <a:off x="4338400" y="4053675"/>
                  <a:ext cx="22075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" h="669" extrusionOk="0">
                      <a:moveTo>
                        <a:pt x="442" y="1"/>
                      </a:moveTo>
                      <a:cubicBezTo>
                        <a:pt x="368" y="1"/>
                        <a:pt x="294" y="25"/>
                        <a:pt x="232" y="75"/>
                      </a:cubicBezTo>
                      <a:cubicBezTo>
                        <a:pt x="0" y="261"/>
                        <a:pt x="113" y="637"/>
                        <a:pt x="408" y="666"/>
                      </a:cubicBezTo>
                      <a:cubicBezTo>
                        <a:pt x="421" y="668"/>
                        <a:pt x="434" y="668"/>
                        <a:pt x="447" y="668"/>
                      </a:cubicBezTo>
                      <a:cubicBezTo>
                        <a:pt x="720" y="668"/>
                        <a:pt x="882" y="344"/>
                        <a:pt x="704" y="123"/>
                      </a:cubicBezTo>
                      <a:cubicBezTo>
                        <a:pt x="636" y="43"/>
                        <a:pt x="540" y="1"/>
                        <a:pt x="4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1" name="Google Shape;4911;p31"/>
                <p:cNvSpPr/>
                <p:nvPr/>
              </p:nvSpPr>
              <p:spPr>
                <a:xfrm>
                  <a:off x="4325125" y="4037125"/>
                  <a:ext cx="21450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653" extrusionOk="0">
                      <a:moveTo>
                        <a:pt x="430" y="1"/>
                      </a:moveTo>
                      <a:cubicBezTo>
                        <a:pt x="358" y="1"/>
                        <a:pt x="286" y="25"/>
                        <a:pt x="226" y="75"/>
                      </a:cubicBezTo>
                      <a:cubicBezTo>
                        <a:pt x="1" y="255"/>
                        <a:pt x="107" y="621"/>
                        <a:pt x="396" y="650"/>
                      </a:cubicBezTo>
                      <a:cubicBezTo>
                        <a:pt x="409" y="651"/>
                        <a:pt x="422" y="652"/>
                        <a:pt x="435" y="652"/>
                      </a:cubicBezTo>
                      <a:cubicBezTo>
                        <a:pt x="701" y="652"/>
                        <a:pt x="857" y="338"/>
                        <a:pt x="682" y="123"/>
                      </a:cubicBezTo>
                      <a:cubicBezTo>
                        <a:pt x="618" y="43"/>
                        <a:pt x="524" y="1"/>
                        <a:pt x="43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2" name="Google Shape;4912;p31"/>
                <p:cNvSpPr/>
                <p:nvPr/>
              </p:nvSpPr>
              <p:spPr>
                <a:xfrm>
                  <a:off x="4311875" y="4020600"/>
                  <a:ext cx="20800" cy="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" h="632" extrusionOk="0">
                      <a:moveTo>
                        <a:pt x="418" y="0"/>
                      </a:moveTo>
                      <a:cubicBezTo>
                        <a:pt x="348" y="0"/>
                        <a:pt x="278" y="23"/>
                        <a:pt x="219" y="71"/>
                      </a:cubicBezTo>
                      <a:cubicBezTo>
                        <a:pt x="1" y="247"/>
                        <a:pt x="104" y="601"/>
                        <a:pt x="386" y="630"/>
                      </a:cubicBezTo>
                      <a:cubicBezTo>
                        <a:pt x="399" y="631"/>
                        <a:pt x="412" y="632"/>
                        <a:pt x="425" y="632"/>
                      </a:cubicBezTo>
                      <a:cubicBezTo>
                        <a:pt x="681" y="632"/>
                        <a:pt x="831" y="327"/>
                        <a:pt x="663" y="119"/>
                      </a:cubicBezTo>
                      <a:cubicBezTo>
                        <a:pt x="601" y="40"/>
                        <a:pt x="510" y="0"/>
                        <a:pt x="4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3" name="Google Shape;4913;p31"/>
                <p:cNvSpPr/>
                <p:nvPr/>
              </p:nvSpPr>
              <p:spPr>
                <a:xfrm>
                  <a:off x="4298550" y="400410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7" y="0"/>
                      </a:moveTo>
                      <a:cubicBezTo>
                        <a:pt x="338" y="0"/>
                        <a:pt x="269" y="23"/>
                        <a:pt x="212" y="69"/>
                      </a:cubicBezTo>
                      <a:cubicBezTo>
                        <a:pt x="0" y="239"/>
                        <a:pt x="103" y="583"/>
                        <a:pt x="376" y="612"/>
                      </a:cubicBezTo>
                      <a:cubicBezTo>
                        <a:pt x="388" y="613"/>
                        <a:pt x="399" y="614"/>
                        <a:pt x="411" y="614"/>
                      </a:cubicBezTo>
                      <a:cubicBezTo>
                        <a:pt x="660" y="614"/>
                        <a:pt x="809" y="316"/>
                        <a:pt x="646" y="114"/>
                      </a:cubicBezTo>
                      <a:cubicBezTo>
                        <a:pt x="586" y="39"/>
                        <a:pt x="497" y="0"/>
                        <a:pt x="4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4" name="Google Shape;4914;p31"/>
                <p:cNvSpPr/>
                <p:nvPr/>
              </p:nvSpPr>
              <p:spPr>
                <a:xfrm>
                  <a:off x="4285275" y="3987525"/>
                  <a:ext cx="1962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596" extrusionOk="0">
                      <a:moveTo>
                        <a:pt x="394" y="0"/>
                      </a:moveTo>
                      <a:cubicBezTo>
                        <a:pt x="328" y="0"/>
                        <a:pt x="262" y="22"/>
                        <a:pt x="207" y="66"/>
                      </a:cubicBezTo>
                      <a:cubicBezTo>
                        <a:pt x="1" y="233"/>
                        <a:pt x="101" y="568"/>
                        <a:pt x="364" y="593"/>
                      </a:cubicBezTo>
                      <a:cubicBezTo>
                        <a:pt x="376" y="595"/>
                        <a:pt x="387" y="595"/>
                        <a:pt x="399" y="595"/>
                      </a:cubicBezTo>
                      <a:cubicBezTo>
                        <a:pt x="642" y="595"/>
                        <a:pt x="784" y="308"/>
                        <a:pt x="624" y="111"/>
                      </a:cubicBezTo>
                      <a:cubicBezTo>
                        <a:pt x="566" y="38"/>
                        <a:pt x="480" y="0"/>
                        <a:pt x="3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5" name="Google Shape;4915;p31"/>
                <p:cNvSpPr/>
                <p:nvPr/>
              </p:nvSpPr>
              <p:spPr>
                <a:xfrm>
                  <a:off x="4272025" y="3971050"/>
                  <a:ext cx="1905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6" extrusionOk="0">
                      <a:moveTo>
                        <a:pt x="383" y="0"/>
                      </a:moveTo>
                      <a:cubicBezTo>
                        <a:pt x="318" y="0"/>
                        <a:pt x="253" y="22"/>
                        <a:pt x="200" y="66"/>
                      </a:cubicBezTo>
                      <a:cubicBezTo>
                        <a:pt x="1" y="227"/>
                        <a:pt x="97" y="552"/>
                        <a:pt x="354" y="574"/>
                      </a:cubicBezTo>
                      <a:cubicBezTo>
                        <a:pt x="365" y="575"/>
                        <a:pt x="375" y="576"/>
                        <a:pt x="385" y="576"/>
                      </a:cubicBezTo>
                      <a:cubicBezTo>
                        <a:pt x="624" y="576"/>
                        <a:pt x="762" y="296"/>
                        <a:pt x="605" y="105"/>
                      </a:cubicBezTo>
                      <a:cubicBezTo>
                        <a:pt x="549" y="36"/>
                        <a:pt x="466" y="0"/>
                        <a:pt x="3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6" name="Google Shape;4916;p31"/>
                <p:cNvSpPr/>
                <p:nvPr/>
              </p:nvSpPr>
              <p:spPr>
                <a:xfrm>
                  <a:off x="4258775" y="3954500"/>
                  <a:ext cx="184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7" extrusionOk="0">
                      <a:moveTo>
                        <a:pt x="371" y="0"/>
                      </a:moveTo>
                      <a:cubicBezTo>
                        <a:pt x="308" y="0"/>
                        <a:pt x="245" y="21"/>
                        <a:pt x="193" y="63"/>
                      </a:cubicBezTo>
                      <a:cubicBezTo>
                        <a:pt x="0" y="221"/>
                        <a:pt x="94" y="532"/>
                        <a:pt x="341" y="555"/>
                      </a:cubicBezTo>
                      <a:cubicBezTo>
                        <a:pt x="352" y="556"/>
                        <a:pt x="362" y="557"/>
                        <a:pt x="372" y="557"/>
                      </a:cubicBezTo>
                      <a:cubicBezTo>
                        <a:pt x="601" y="557"/>
                        <a:pt x="736" y="286"/>
                        <a:pt x="585" y="102"/>
                      </a:cubicBezTo>
                      <a:cubicBezTo>
                        <a:pt x="531" y="35"/>
                        <a:pt x="451" y="0"/>
                        <a:pt x="3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7" name="Google Shape;4917;p31"/>
                <p:cNvSpPr/>
                <p:nvPr/>
              </p:nvSpPr>
              <p:spPr>
                <a:xfrm>
                  <a:off x="4245425" y="3937925"/>
                  <a:ext cx="17875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542" extrusionOk="0">
                      <a:moveTo>
                        <a:pt x="360" y="1"/>
                      </a:moveTo>
                      <a:cubicBezTo>
                        <a:pt x="300" y="1"/>
                        <a:pt x="239" y="20"/>
                        <a:pt x="187" y="61"/>
                      </a:cubicBezTo>
                      <a:cubicBezTo>
                        <a:pt x="1" y="212"/>
                        <a:pt x="91" y="514"/>
                        <a:pt x="329" y="540"/>
                      </a:cubicBezTo>
                      <a:cubicBezTo>
                        <a:pt x="339" y="541"/>
                        <a:pt x="350" y="542"/>
                        <a:pt x="360" y="542"/>
                      </a:cubicBezTo>
                      <a:cubicBezTo>
                        <a:pt x="582" y="542"/>
                        <a:pt x="714" y="281"/>
                        <a:pt x="570" y="100"/>
                      </a:cubicBezTo>
                      <a:cubicBezTo>
                        <a:pt x="515" y="34"/>
                        <a:pt x="438" y="1"/>
                        <a:pt x="3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8" name="Google Shape;4918;p31"/>
                <p:cNvSpPr/>
                <p:nvPr/>
              </p:nvSpPr>
              <p:spPr>
                <a:xfrm>
                  <a:off x="4232175" y="3921375"/>
                  <a:ext cx="17150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3" extrusionOk="0">
                      <a:moveTo>
                        <a:pt x="342" y="1"/>
                      </a:moveTo>
                      <a:cubicBezTo>
                        <a:pt x="286" y="1"/>
                        <a:pt x="228" y="20"/>
                        <a:pt x="181" y="58"/>
                      </a:cubicBezTo>
                      <a:cubicBezTo>
                        <a:pt x="1" y="202"/>
                        <a:pt x="87" y="495"/>
                        <a:pt x="316" y="521"/>
                      </a:cubicBezTo>
                      <a:cubicBezTo>
                        <a:pt x="326" y="522"/>
                        <a:pt x="336" y="522"/>
                        <a:pt x="346" y="522"/>
                      </a:cubicBezTo>
                      <a:cubicBezTo>
                        <a:pt x="559" y="522"/>
                        <a:pt x="685" y="271"/>
                        <a:pt x="547" y="100"/>
                      </a:cubicBezTo>
                      <a:cubicBezTo>
                        <a:pt x="495" y="35"/>
                        <a:pt x="419" y="1"/>
                        <a:pt x="3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9" name="Google Shape;4919;p31"/>
                <p:cNvSpPr/>
                <p:nvPr/>
              </p:nvSpPr>
              <p:spPr>
                <a:xfrm>
                  <a:off x="4218925" y="3904875"/>
                  <a:ext cx="1657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1" extrusionOk="0">
                      <a:moveTo>
                        <a:pt x="332" y="0"/>
                      </a:moveTo>
                      <a:cubicBezTo>
                        <a:pt x="277" y="0"/>
                        <a:pt x="221" y="18"/>
                        <a:pt x="174" y="56"/>
                      </a:cubicBezTo>
                      <a:cubicBezTo>
                        <a:pt x="0" y="197"/>
                        <a:pt x="84" y="477"/>
                        <a:pt x="306" y="499"/>
                      </a:cubicBezTo>
                      <a:cubicBezTo>
                        <a:pt x="316" y="500"/>
                        <a:pt x="326" y="501"/>
                        <a:pt x="336" y="501"/>
                      </a:cubicBezTo>
                      <a:cubicBezTo>
                        <a:pt x="540" y="501"/>
                        <a:pt x="662" y="260"/>
                        <a:pt x="527" y="94"/>
                      </a:cubicBezTo>
                      <a:cubicBezTo>
                        <a:pt x="478" y="32"/>
                        <a:pt x="406" y="0"/>
                        <a:pt x="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0" name="Google Shape;4920;p31"/>
                <p:cNvSpPr/>
                <p:nvPr/>
              </p:nvSpPr>
              <p:spPr>
                <a:xfrm>
                  <a:off x="4205675" y="3888375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19" y="0"/>
                      </a:moveTo>
                      <a:cubicBezTo>
                        <a:pt x="266" y="0"/>
                        <a:pt x="212" y="18"/>
                        <a:pt x="167" y="54"/>
                      </a:cubicBezTo>
                      <a:cubicBezTo>
                        <a:pt x="0" y="189"/>
                        <a:pt x="80" y="459"/>
                        <a:pt x="293" y="481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9" y="483"/>
                        <a:pt x="637" y="249"/>
                        <a:pt x="508" y="89"/>
                      </a:cubicBezTo>
                      <a:cubicBezTo>
                        <a:pt x="460" y="31"/>
                        <a:pt x="390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1" name="Google Shape;4921;p31"/>
                <p:cNvSpPr/>
                <p:nvPr/>
              </p:nvSpPr>
              <p:spPr>
                <a:xfrm>
                  <a:off x="4192400" y="3871800"/>
                  <a:ext cx="15325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8" extrusionOk="0">
                      <a:moveTo>
                        <a:pt x="308" y="1"/>
                      </a:moveTo>
                      <a:cubicBezTo>
                        <a:pt x="257" y="1"/>
                        <a:pt x="205" y="18"/>
                        <a:pt x="162" y="55"/>
                      </a:cubicBezTo>
                      <a:cubicBezTo>
                        <a:pt x="1" y="183"/>
                        <a:pt x="78" y="444"/>
                        <a:pt x="284" y="466"/>
                      </a:cubicBezTo>
                      <a:cubicBezTo>
                        <a:pt x="292" y="467"/>
                        <a:pt x="299" y="467"/>
                        <a:pt x="307" y="467"/>
                      </a:cubicBezTo>
                      <a:cubicBezTo>
                        <a:pt x="499" y="467"/>
                        <a:pt x="613" y="241"/>
                        <a:pt x="489" y="87"/>
                      </a:cubicBezTo>
                      <a:cubicBezTo>
                        <a:pt x="442" y="30"/>
                        <a:pt x="375" y="1"/>
                        <a:pt x="3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2" name="Google Shape;4922;p31"/>
                <p:cNvSpPr/>
                <p:nvPr/>
              </p:nvSpPr>
              <p:spPr>
                <a:xfrm>
                  <a:off x="4179150" y="3855300"/>
                  <a:ext cx="147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6" extrusionOk="0">
                      <a:moveTo>
                        <a:pt x="295" y="0"/>
                      </a:moveTo>
                      <a:cubicBezTo>
                        <a:pt x="246" y="0"/>
                        <a:pt x="196" y="16"/>
                        <a:pt x="155" y="49"/>
                      </a:cubicBezTo>
                      <a:cubicBezTo>
                        <a:pt x="1" y="175"/>
                        <a:pt x="74" y="425"/>
                        <a:pt x="274" y="445"/>
                      </a:cubicBezTo>
                      <a:cubicBezTo>
                        <a:pt x="282" y="445"/>
                        <a:pt x="289" y="446"/>
                        <a:pt x="297" y="446"/>
                      </a:cubicBezTo>
                      <a:cubicBezTo>
                        <a:pt x="479" y="446"/>
                        <a:pt x="590" y="230"/>
                        <a:pt x="470" y="82"/>
                      </a:cubicBezTo>
                      <a:cubicBezTo>
                        <a:pt x="426" y="28"/>
                        <a:pt x="361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3" name="Google Shape;4923;p31"/>
                <p:cNvSpPr/>
                <p:nvPr/>
              </p:nvSpPr>
              <p:spPr>
                <a:xfrm>
                  <a:off x="4165825" y="3838750"/>
                  <a:ext cx="14100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30" extrusionOk="0">
                      <a:moveTo>
                        <a:pt x="283" y="0"/>
                      </a:moveTo>
                      <a:cubicBezTo>
                        <a:pt x="236" y="0"/>
                        <a:pt x="188" y="16"/>
                        <a:pt x="148" y="49"/>
                      </a:cubicBezTo>
                      <a:cubicBezTo>
                        <a:pt x="0" y="168"/>
                        <a:pt x="71" y="406"/>
                        <a:pt x="260" y="429"/>
                      </a:cubicBezTo>
                      <a:cubicBezTo>
                        <a:pt x="268" y="429"/>
                        <a:pt x="276" y="430"/>
                        <a:pt x="284" y="430"/>
                      </a:cubicBezTo>
                      <a:cubicBezTo>
                        <a:pt x="460" y="430"/>
                        <a:pt x="564" y="223"/>
                        <a:pt x="450" y="82"/>
                      </a:cubicBezTo>
                      <a:cubicBezTo>
                        <a:pt x="408" y="28"/>
                        <a:pt x="346" y="0"/>
                        <a:pt x="2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4" name="Google Shape;4924;p31"/>
                <p:cNvSpPr/>
                <p:nvPr/>
              </p:nvSpPr>
              <p:spPr>
                <a:xfrm>
                  <a:off x="4152550" y="3822200"/>
                  <a:ext cx="1350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11" extrusionOk="0">
                      <a:moveTo>
                        <a:pt x="270" y="1"/>
                      </a:moveTo>
                      <a:cubicBezTo>
                        <a:pt x="225" y="1"/>
                        <a:pt x="180" y="16"/>
                        <a:pt x="142" y="46"/>
                      </a:cubicBezTo>
                      <a:cubicBezTo>
                        <a:pt x="1" y="162"/>
                        <a:pt x="68" y="390"/>
                        <a:pt x="251" y="409"/>
                      </a:cubicBezTo>
                      <a:cubicBezTo>
                        <a:pt x="259" y="410"/>
                        <a:pt x="267" y="411"/>
                        <a:pt x="275" y="411"/>
                      </a:cubicBezTo>
                      <a:cubicBezTo>
                        <a:pt x="441" y="411"/>
                        <a:pt x="539" y="214"/>
                        <a:pt x="431" y="78"/>
                      </a:cubicBezTo>
                      <a:cubicBezTo>
                        <a:pt x="389" y="27"/>
                        <a:pt x="329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5" name="Google Shape;4925;p31"/>
                <p:cNvSpPr/>
                <p:nvPr/>
              </p:nvSpPr>
              <p:spPr>
                <a:xfrm>
                  <a:off x="4139300" y="3805700"/>
                  <a:ext cx="128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90" extrusionOk="0">
                      <a:moveTo>
                        <a:pt x="258" y="1"/>
                      </a:moveTo>
                      <a:cubicBezTo>
                        <a:pt x="215" y="1"/>
                        <a:pt x="172" y="15"/>
                        <a:pt x="136" y="44"/>
                      </a:cubicBezTo>
                      <a:cubicBezTo>
                        <a:pt x="1" y="153"/>
                        <a:pt x="65" y="372"/>
                        <a:pt x="235" y="388"/>
                      </a:cubicBezTo>
                      <a:cubicBezTo>
                        <a:pt x="243" y="389"/>
                        <a:pt x="251" y="389"/>
                        <a:pt x="258" y="389"/>
                      </a:cubicBezTo>
                      <a:cubicBezTo>
                        <a:pt x="418" y="389"/>
                        <a:pt x="513" y="202"/>
                        <a:pt x="409" y="73"/>
                      </a:cubicBezTo>
                      <a:cubicBezTo>
                        <a:pt x="370" y="26"/>
                        <a:pt x="314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6" name="Google Shape;4926;p31"/>
                <p:cNvSpPr/>
                <p:nvPr/>
              </p:nvSpPr>
              <p:spPr>
                <a:xfrm>
                  <a:off x="4126050" y="3789150"/>
                  <a:ext cx="122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373" extrusionOk="0">
                      <a:moveTo>
                        <a:pt x="243" y="0"/>
                      </a:moveTo>
                      <a:cubicBezTo>
                        <a:pt x="203" y="0"/>
                        <a:pt x="162" y="13"/>
                        <a:pt x="129" y="41"/>
                      </a:cubicBezTo>
                      <a:cubicBezTo>
                        <a:pt x="0" y="147"/>
                        <a:pt x="61" y="356"/>
                        <a:pt x="225" y="372"/>
                      </a:cubicBezTo>
                      <a:cubicBezTo>
                        <a:pt x="232" y="373"/>
                        <a:pt x="238" y="373"/>
                        <a:pt x="245" y="373"/>
                      </a:cubicBezTo>
                      <a:cubicBezTo>
                        <a:pt x="397" y="373"/>
                        <a:pt x="488" y="193"/>
                        <a:pt x="389" y="70"/>
                      </a:cubicBezTo>
                      <a:cubicBezTo>
                        <a:pt x="352" y="24"/>
                        <a:pt x="298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7" name="Google Shape;4927;p31"/>
                <p:cNvSpPr/>
                <p:nvPr/>
              </p:nvSpPr>
              <p:spPr>
                <a:xfrm>
                  <a:off x="4112700" y="3772650"/>
                  <a:ext cx="11725" cy="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352" extrusionOk="0">
                      <a:moveTo>
                        <a:pt x="235" y="0"/>
                      </a:moveTo>
                      <a:cubicBezTo>
                        <a:pt x="196" y="0"/>
                        <a:pt x="156" y="13"/>
                        <a:pt x="123" y="39"/>
                      </a:cubicBezTo>
                      <a:cubicBezTo>
                        <a:pt x="1" y="139"/>
                        <a:pt x="62" y="335"/>
                        <a:pt x="216" y="351"/>
                      </a:cubicBezTo>
                      <a:cubicBezTo>
                        <a:pt x="224" y="352"/>
                        <a:pt x="231" y="352"/>
                        <a:pt x="239" y="352"/>
                      </a:cubicBezTo>
                      <a:cubicBezTo>
                        <a:pt x="383" y="352"/>
                        <a:pt x="468" y="181"/>
                        <a:pt x="374" y="65"/>
                      </a:cubicBezTo>
                      <a:cubicBezTo>
                        <a:pt x="339" y="22"/>
                        <a:pt x="287" y="0"/>
                        <a:pt x="2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8" name="Google Shape;4928;p31"/>
                <p:cNvSpPr/>
                <p:nvPr/>
              </p:nvSpPr>
              <p:spPr>
                <a:xfrm>
                  <a:off x="4099450" y="3756075"/>
                  <a:ext cx="11100" cy="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7" extrusionOk="0">
                      <a:moveTo>
                        <a:pt x="221" y="1"/>
                      </a:moveTo>
                      <a:cubicBezTo>
                        <a:pt x="184" y="1"/>
                        <a:pt x="147" y="13"/>
                        <a:pt x="116" y="40"/>
                      </a:cubicBezTo>
                      <a:cubicBezTo>
                        <a:pt x="1" y="133"/>
                        <a:pt x="55" y="319"/>
                        <a:pt x="206" y="336"/>
                      </a:cubicBezTo>
                      <a:cubicBezTo>
                        <a:pt x="213" y="336"/>
                        <a:pt x="219" y="337"/>
                        <a:pt x="225" y="337"/>
                      </a:cubicBezTo>
                      <a:cubicBezTo>
                        <a:pt x="362" y="337"/>
                        <a:pt x="443" y="173"/>
                        <a:pt x="351" y="62"/>
                      </a:cubicBezTo>
                      <a:cubicBezTo>
                        <a:pt x="318" y="22"/>
                        <a:pt x="270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9" name="Google Shape;4929;p31"/>
                <p:cNvSpPr/>
                <p:nvPr/>
              </p:nvSpPr>
              <p:spPr>
                <a:xfrm>
                  <a:off x="4086200" y="3739550"/>
                  <a:ext cx="103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317" extrusionOk="0">
                      <a:moveTo>
                        <a:pt x="208" y="1"/>
                      </a:moveTo>
                      <a:cubicBezTo>
                        <a:pt x="173" y="1"/>
                        <a:pt x="139" y="12"/>
                        <a:pt x="110" y="36"/>
                      </a:cubicBezTo>
                      <a:cubicBezTo>
                        <a:pt x="0" y="126"/>
                        <a:pt x="52" y="302"/>
                        <a:pt x="190" y="315"/>
                      </a:cubicBezTo>
                      <a:cubicBezTo>
                        <a:pt x="196" y="316"/>
                        <a:pt x="203" y="316"/>
                        <a:pt x="209" y="316"/>
                      </a:cubicBezTo>
                      <a:cubicBezTo>
                        <a:pt x="339" y="316"/>
                        <a:pt x="414" y="165"/>
                        <a:pt x="331" y="61"/>
                      </a:cubicBezTo>
                      <a:cubicBezTo>
                        <a:pt x="300" y="21"/>
                        <a:pt x="254" y="1"/>
                        <a:pt x="2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0" name="Google Shape;4930;p31"/>
                <p:cNvSpPr/>
                <p:nvPr/>
              </p:nvSpPr>
              <p:spPr>
                <a:xfrm>
                  <a:off x="4343050" y="4022675"/>
                  <a:ext cx="214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652" extrusionOk="0">
                      <a:moveTo>
                        <a:pt x="429" y="0"/>
                      </a:moveTo>
                      <a:cubicBezTo>
                        <a:pt x="357" y="0"/>
                        <a:pt x="285" y="24"/>
                        <a:pt x="226" y="74"/>
                      </a:cubicBezTo>
                      <a:cubicBezTo>
                        <a:pt x="1" y="258"/>
                        <a:pt x="107" y="621"/>
                        <a:pt x="396" y="650"/>
                      </a:cubicBezTo>
                      <a:cubicBezTo>
                        <a:pt x="408" y="651"/>
                        <a:pt x="420" y="651"/>
                        <a:pt x="431" y="651"/>
                      </a:cubicBezTo>
                      <a:cubicBezTo>
                        <a:pt x="699" y="651"/>
                        <a:pt x="858" y="338"/>
                        <a:pt x="682" y="123"/>
                      </a:cubicBezTo>
                      <a:cubicBezTo>
                        <a:pt x="618" y="42"/>
                        <a:pt x="524" y="0"/>
                        <a:pt x="4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1" name="Google Shape;4931;p31"/>
                <p:cNvSpPr/>
                <p:nvPr/>
              </p:nvSpPr>
              <p:spPr>
                <a:xfrm>
                  <a:off x="4329725" y="4006100"/>
                  <a:ext cx="20875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634" extrusionOk="0">
                      <a:moveTo>
                        <a:pt x="420" y="0"/>
                      </a:moveTo>
                      <a:cubicBezTo>
                        <a:pt x="351" y="0"/>
                        <a:pt x="280" y="23"/>
                        <a:pt x="222" y="72"/>
                      </a:cubicBezTo>
                      <a:cubicBezTo>
                        <a:pt x="0" y="249"/>
                        <a:pt x="106" y="602"/>
                        <a:pt x="386" y="631"/>
                      </a:cubicBezTo>
                      <a:cubicBezTo>
                        <a:pt x="398" y="632"/>
                        <a:pt x="409" y="633"/>
                        <a:pt x="420" y="633"/>
                      </a:cubicBezTo>
                      <a:cubicBezTo>
                        <a:pt x="680" y="633"/>
                        <a:pt x="835" y="326"/>
                        <a:pt x="665" y="117"/>
                      </a:cubicBezTo>
                      <a:cubicBezTo>
                        <a:pt x="603" y="40"/>
                        <a:pt x="512" y="0"/>
                        <a:pt x="4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2" name="Google Shape;4932;p31"/>
                <p:cNvSpPr/>
                <p:nvPr/>
              </p:nvSpPr>
              <p:spPr>
                <a:xfrm>
                  <a:off x="4316450" y="398955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7" y="1"/>
                      </a:moveTo>
                      <a:cubicBezTo>
                        <a:pt x="338" y="1"/>
                        <a:pt x="270" y="23"/>
                        <a:pt x="213" y="69"/>
                      </a:cubicBezTo>
                      <a:cubicBezTo>
                        <a:pt x="1" y="242"/>
                        <a:pt x="104" y="586"/>
                        <a:pt x="374" y="612"/>
                      </a:cubicBezTo>
                      <a:cubicBezTo>
                        <a:pt x="386" y="613"/>
                        <a:pt x="397" y="614"/>
                        <a:pt x="409" y="614"/>
                      </a:cubicBezTo>
                      <a:cubicBezTo>
                        <a:pt x="661" y="614"/>
                        <a:pt x="810" y="320"/>
                        <a:pt x="647" y="114"/>
                      </a:cubicBezTo>
                      <a:cubicBezTo>
                        <a:pt x="585" y="39"/>
                        <a:pt x="496" y="1"/>
                        <a:pt x="4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3" name="Google Shape;4933;p31"/>
                <p:cNvSpPr/>
                <p:nvPr/>
              </p:nvSpPr>
              <p:spPr>
                <a:xfrm>
                  <a:off x="4303200" y="3973050"/>
                  <a:ext cx="196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" h="596" extrusionOk="0">
                      <a:moveTo>
                        <a:pt x="393" y="1"/>
                      </a:moveTo>
                      <a:cubicBezTo>
                        <a:pt x="328" y="1"/>
                        <a:pt x="262" y="23"/>
                        <a:pt x="206" y="67"/>
                      </a:cubicBezTo>
                      <a:cubicBezTo>
                        <a:pt x="1" y="234"/>
                        <a:pt x="100" y="565"/>
                        <a:pt x="364" y="594"/>
                      </a:cubicBezTo>
                      <a:cubicBezTo>
                        <a:pt x="375" y="595"/>
                        <a:pt x="387" y="596"/>
                        <a:pt x="398" y="596"/>
                      </a:cubicBezTo>
                      <a:cubicBezTo>
                        <a:pt x="641" y="596"/>
                        <a:pt x="784" y="308"/>
                        <a:pt x="624" y="112"/>
                      </a:cubicBezTo>
                      <a:cubicBezTo>
                        <a:pt x="566" y="39"/>
                        <a:pt x="480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4" name="Google Shape;4934;p31"/>
                <p:cNvSpPr/>
                <p:nvPr/>
              </p:nvSpPr>
              <p:spPr>
                <a:xfrm>
                  <a:off x="4289950" y="3956475"/>
                  <a:ext cx="189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578" extrusionOk="0">
                      <a:moveTo>
                        <a:pt x="379" y="1"/>
                      </a:moveTo>
                      <a:cubicBezTo>
                        <a:pt x="316" y="1"/>
                        <a:pt x="252" y="22"/>
                        <a:pt x="200" y="65"/>
                      </a:cubicBezTo>
                      <a:cubicBezTo>
                        <a:pt x="0" y="228"/>
                        <a:pt x="94" y="550"/>
                        <a:pt x="351" y="576"/>
                      </a:cubicBezTo>
                      <a:cubicBezTo>
                        <a:pt x="362" y="577"/>
                        <a:pt x="374" y="578"/>
                        <a:pt x="385" y="578"/>
                      </a:cubicBezTo>
                      <a:cubicBezTo>
                        <a:pt x="619" y="578"/>
                        <a:pt x="758" y="300"/>
                        <a:pt x="604" y="110"/>
                      </a:cubicBezTo>
                      <a:cubicBezTo>
                        <a:pt x="548" y="38"/>
                        <a:pt x="463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5" name="Google Shape;4935;p31"/>
                <p:cNvSpPr/>
                <p:nvPr/>
              </p:nvSpPr>
              <p:spPr>
                <a:xfrm>
                  <a:off x="4276700" y="3940000"/>
                  <a:ext cx="18400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559" extrusionOk="0">
                      <a:moveTo>
                        <a:pt x="366" y="0"/>
                      </a:moveTo>
                      <a:cubicBezTo>
                        <a:pt x="305" y="0"/>
                        <a:pt x="244" y="20"/>
                        <a:pt x="193" y="62"/>
                      </a:cubicBezTo>
                      <a:cubicBezTo>
                        <a:pt x="0" y="219"/>
                        <a:pt x="93" y="531"/>
                        <a:pt x="341" y="556"/>
                      </a:cubicBezTo>
                      <a:cubicBezTo>
                        <a:pt x="351" y="558"/>
                        <a:pt x="362" y="558"/>
                        <a:pt x="372" y="558"/>
                      </a:cubicBezTo>
                      <a:cubicBezTo>
                        <a:pt x="601" y="558"/>
                        <a:pt x="736" y="288"/>
                        <a:pt x="585" y="103"/>
                      </a:cubicBezTo>
                      <a:cubicBezTo>
                        <a:pt x="528" y="35"/>
                        <a:pt x="447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6" name="Google Shape;4936;p31"/>
                <p:cNvSpPr/>
                <p:nvPr/>
              </p:nvSpPr>
              <p:spPr>
                <a:xfrm>
                  <a:off x="4263350" y="3923425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1"/>
                      </a:moveTo>
                      <a:cubicBezTo>
                        <a:pt x="297" y="1"/>
                        <a:pt x="237" y="21"/>
                        <a:pt x="187" y="63"/>
                      </a:cubicBezTo>
                      <a:cubicBezTo>
                        <a:pt x="1" y="210"/>
                        <a:pt x="91" y="512"/>
                        <a:pt x="328" y="538"/>
                      </a:cubicBezTo>
                      <a:cubicBezTo>
                        <a:pt x="339" y="539"/>
                        <a:pt x="349" y="540"/>
                        <a:pt x="359" y="540"/>
                      </a:cubicBezTo>
                      <a:cubicBezTo>
                        <a:pt x="582" y="540"/>
                        <a:pt x="711" y="279"/>
                        <a:pt x="566" y="101"/>
                      </a:cubicBezTo>
                      <a:cubicBezTo>
                        <a:pt x="513" y="35"/>
                        <a:pt x="435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7" name="Google Shape;4937;p31"/>
                <p:cNvSpPr/>
                <p:nvPr/>
              </p:nvSpPr>
              <p:spPr>
                <a:xfrm>
                  <a:off x="4250100" y="3906900"/>
                  <a:ext cx="17225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" h="523" extrusionOk="0">
                      <a:moveTo>
                        <a:pt x="345" y="0"/>
                      </a:moveTo>
                      <a:cubicBezTo>
                        <a:pt x="287" y="0"/>
                        <a:pt x="229" y="19"/>
                        <a:pt x="180" y="58"/>
                      </a:cubicBezTo>
                      <a:cubicBezTo>
                        <a:pt x="0" y="206"/>
                        <a:pt x="87" y="495"/>
                        <a:pt x="318" y="521"/>
                      </a:cubicBezTo>
                      <a:cubicBezTo>
                        <a:pt x="328" y="522"/>
                        <a:pt x="337" y="522"/>
                        <a:pt x="346" y="522"/>
                      </a:cubicBezTo>
                      <a:cubicBezTo>
                        <a:pt x="561" y="522"/>
                        <a:pt x="689" y="270"/>
                        <a:pt x="547" y="97"/>
                      </a:cubicBezTo>
                      <a:cubicBezTo>
                        <a:pt x="496" y="33"/>
                        <a:pt x="421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8" name="Google Shape;4938;p31"/>
                <p:cNvSpPr/>
                <p:nvPr/>
              </p:nvSpPr>
              <p:spPr>
                <a:xfrm>
                  <a:off x="4236850" y="3890400"/>
                  <a:ext cx="16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2" extrusionOk="0">
                      <a:moveTo>
                        <a:pt x="332" y="0"/>
                      </a:moveTo>
                      <a:cubicBezTo>
                        <a:pt x="276" y="0"/>
                        <a:pt x="220" y="19"/>
                        <a:pt x="174" y="56"/>
                      </a:cubicBezTo>
                      <a:cubicBezTo>
                        <a:pt x="0" y="198"/>
                        <a:pt x="84" y="477"/>
                        <a:pt x="305" y="500"/>
                      </a:cubicBezTo>
                      <a:cubicBezTo>
                        <a:pt x="315" y="501"/>
                        <a:pt x="324" y="501"/>
                        <a:pt x="333" y="501"/>
                      </a:cubicBezTo>
                      <a:cubicBezTo>
                        <a:pt x="538" y="501"/>
                        <a:pt x="663" y="261"/>
                        <a:pt x="527" y="92"/>
                      </a:cubicBezTo>
                      <a:cubicBezTo>
                        <a:pt x="478" y="32"/>
                        <a:pt x="405" y="0"/>
                        <a:pt x="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9" name="Google Shape;4939;p31"/>
                <p:cNvSpPr/>
                <p:nvPr/>
              </p:nvSpPr>
              <p:spPr>
                <a:xfrm>
                  <a:off x="4223575" y="3873825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9" y="0"/>
                      </a:moveTo>
                      <a:cubicBezTo>
                        <a:pt x="266" y="0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3" y="481"/>
                      </a:cubicBezTo>
                      <a:cubicBezTo>
                        <a:pt x="302" y="482"/>
                        <a:pt x="312" y="483"/>
                        <a:pt x="320" y="483"/>
                      </a:cubicBezTo>
                      <a:cubicBezTo>
                        <a:pt x="519" y="483"/>
                        <a:pt x="635" y="249"/>
                        <a:pt x="509" y="89"/>
                      </a:cubicBezTo>
                      <a:cubicBezTo>
                        <a:pt x="459" y="31"/>
                        <a:pt x="389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0" name="Google Shape;4940;p31"/>
                <p:cNvSpPr/>
                <p:nvPr/>
              </p:nvSpPr>
              <p:spPr>
                <a:xfrm>
                  <a:off x="4210250" y="3857325"/>
                  <a:ext cx="153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65" extrusionOk="0">
                      <a:moveTo>
                        <a:pt x="309" y="1"/>
                      </a:moveTo>
                      <a:cubicBezTo>
                        <a:pt x="258" y="1"/>
                        <a:pt x="207" y="18"/>
                        <a:pt x="164" y="52"/>
                      </a:cubicBezTo>
                      <a:cubicBezTo>
                        <a:pt x="0" y="184"/>
                        <a:pt x="77" y="444"/>
                        <a:pt x="286" y="463"/>
                      </a:cubicBezTo>
                      <a:cubicBezTo>
                        <a:pt x="295" y="464"/>
                        <a:pt x="304" y="465"/>
                        <a:pt x="313" y="465"/>
                      </a:cubicBezTo>
                      <a:cubicBezTo>
                        <a:pt x="503" y="465"/>
                        <a:pt x="615" y="241"/>
                        <a:pt x="489" y="87"/>
                      </a:cubicBezTo>
                      <a:cubicBezTo>
                        <a:pt x="443" y="30"/>
                        <a:pt x="376" y="1"/>
                        <a:pt x="3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1" name="Google Shape;4941;p31"/>
                <p:cNvSpPr/>
                <p:nvPr/>
              </p:nvSpPr>
              <p:spPr>
                <a:xfrm>
                  <a:off x="4197000" y="3840800"/>
                  <a:ext cx="147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8" extrusionOk="0">
                      <a:moveTo>
                        <a:pt x="297" y="1"/>
                      </a:moveTo>
                      <a:cubicBezTo>
                        <a:pt x="247" y="1"/>
                        <a:pt x="196" y="17"/>
                        <a:pt x="154" y="51"/>
                      </a:cubicBezTo>
                      <a:cubicBezTo>
                        <a:pt x="0" y="176"/>
                        <a:pt x="74" y="424"/>
                        <a:pt x="273" y="446"/>
                      </a:cubicBezTo>
                      <a:cubicBezTo>
                        <a:pt x="281" y="447"/>
                        <a:pt x="289" y="447"/>
                        <a:pt x="296" y="447"/>
                      </a:cubicBezTo>
                      <a:cubicBezTo>
                        <a:pt x="479" y="447"/>
                        <a:pt x="590" y="231"/>
                        <a:pt x="469" y="83"/>
                      </a:cubicBezTo>
                      <a:cubicBezTo>
                        <a:pt x="426" y="29"/>
                        <a:pt x="362" y="1"/>
                        <a:pt x="2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2" name="Google Shape;4942;p31"/>
                <p:cNvSpPr/>
                <p:nvPr/>
              </p:nvSpPr>
              <p:spPr>
                <a:xfrm>
                  <a:off x="4183725" y="3824225"/>
                  <a:ext cx="14125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30" extrusionOk="0">
                      <a:moveTo>
                        <a:pt x="284" y="1"/>
                      </a:moveTo>
                      <a:cubicBezTo>
                        <a:pt x="236" y="1"/>
                        <a:pt x="189" y="17"/>
                        <a:pt x="149" y="49"/>
                      </a:cubicBezTo>
                      <a:cubicBezTo>
                        <a:pt x="1" y="168"/>
                        <a:pt x="71" y="409"/>
                        <a:pt x="261" y="428"/>
                      </a:cubicBezTo>
                      <a:cubicBezTo>
                        <a:pt x="269" y="429"/>
                        <a:pt x="277" y="429"/>
                        <a:pt x="284" y="429"/>
                      </a:cubicBezTo>
                      <a:cubicBezTo>
                        <a:pt x="460" y="429"/>
                        <a:pt x="565" y="223"/>
                        <a:pt x="451" y="81"/>
                      </a:cubicBezTo>
                      <a:cubicBezTo>
                        <a:pt x="407" y="28"/>
                        <a:pt x="346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3" name="Google Shape;4943;p31"/>
                <p:cNvSpPr/>
                <p:nvPr/>
              </p:nvSpPr>
              <p:spPr>
                <a:xfrm>
                  <a:off x="4170475" y="3807750"/>
                  <a:ext cx="13475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7" extrusionOk="0">
                      <a:moveTo>
                        <a:pt x="270" y="0"/>
                      </a:moveTo>
                      <a:cubicBezTo>
                        <a:pt x="225" y="0"/>
                        <a:pt x="180" y="15"/>
                        <a:pt x="142" y="46"/>
                      </a:cubicBezTo>
                      <a:cubicBezTo>
                        <a:pt x="0" y="158"/>
                        <a:pt x="68" y="390"/>
                        <a:pt x="248" y="406"/>
                      </a:cubicBezTo>
                      <a:cubicBezTo>
                        <a:pt x="256" y="406"/>
                        <a:pt x="264" y="407"/>
                        <a:pt x="271" y="407"/>
                      </a:cubicBezTo>
                      <a:cubicBezTo>
                        <a:pt x="440" y="407"/>
                        <a:pt x="539" y="210"/>
                        <a:pt x="428" y="75"/>
                      </a:cubicBezTo>
                      <a:cubicBezTo>
                        <a:pt x="388" y="26"/>
                        <a:pt x="329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4" name="Google Shape;4944;p31"/>
                <p:cNvSpPr/>
                <p:nvPr/>
              </p:nvSpPr>
              <p:spPr>
                <a:xfrm>
                  <a:off x="4157225" y="3791175"/>
                  <a:ext cx="12825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92" extrusionOk="0">
                      <a:moveTo>
                        <a:pt x="257" y="0"/>
                      </a:moveTo>
                      <a:cubicBezTo>
                        <a:pt x="214" y="0"/>
                        <a:pt x="171" y="14"/>
                        <a:pt x="135" y="43"/>
                      </a:cubicBezTo>
                      <a:cubicBezTo>
                        <a:pt x="0" y="156"/>
                        <a:pt x="64" y="371"/>
                        <a:pt x="238" y="391"/>
                      </a:cubicBezTo>
                      <a:cubicBezTo>
                        <a:pt x="246" y="391"/>
                        <a:pt x="253" y="392"/>
                        <a:pt x="261" y="392"/>
                      </a:cubicBezTo>
                      <a:cubicBezTo>
                        <a:pt x="418" y="392"/>
                        <a:pt x="513" y="201"/>
                        <a:pt x="408" y="72"/>
                      </a:cubicBezTo>
                      <a:cubicBezTo>
                        <a:pt x="370" y="25"/>
                        <a:pt x="314" y="0"/>
                        <a:pt x="2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5" name="Google Shape;4945;p31"/>
                <p:cNvSpPr/>
                <p:nvPr/>
              </p:nvSpPr>
              <p:spPr>
                <a:xfrm>
                  <a:off x="4143950" y="3774675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5" y="1"/>
                      </a:moveTo>
                      <a:cubicBezTo>
                        <a:pt x="205" y="1"/>
                        <a:pt x="164" y="14"/>
                        <a:pt x="129" y="41"/>
                      </a:cubicBezTo>
                      <a:cubicBezTo>
                        <a:pt x="1" y="144"/>
                        <a:pt x="62" y="353"/>
                        <a:pt x="226" y="369"/>
                      </a:cubicBezTo>
                      <a:cubicBezTo>
                        <a:pt x="234" y="370"/>
                        <a:pt x="241" y="371"/>
                        <a:pt x="249" y="371"/>
                      </a:cubicBezTo>
                      <a:cubicBezTo>
                        <a:pt x="399" y="371"/>
                        <a:pt x="491" y="193"/>
                        <a:pt x="390" y="70"/>
                      </a:cubicBezTo>
                      <a:cubicBezTo>
                        <a:pt x="353" y="24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6" name="Google Shape;4946;p31"/>
                <p:cNvSpPr/>
                <p:nvPr/>
              </p:nvSpPr>
              <p:spPr>
                <a:xfrm>
                  <a:off x="4130625" y="3758125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4" y="0"/>
                      </a:moveTo>
                      <a:cubicBezTo>
                        <a:pt x="195" y="0"/>
                        <a:pt x="156" y="14"/>
                        <a:pt x="123" y="41"/>
                      </a:cubicBezTo>
                      <a:cubicBezTo>
                        <a:pt x="0" y="138"/>
                        <a:pt x="58" y="337"/>
                        <a:pt x="216" y="353"/>
                      </a:cubicBezTo>
                      <a:cubicBezTo>
                        <a:pt x="222" y="354"/>
                        <a:pt x="229" y="354"/>
                        <a:pt x="235" y="354"/>
                      </a:cubicBezTo>
                      <a:cubicBezTo>
                        <a:pt x="381" y="354"/>
                        <a:pt x="465" y="184"/>
                        <a:pt x="370" y="67"/>
                      </a:cubicBezTo>
                      <a:cubicBezTo>
                        <a:pt x="335" y="23"/>
                        <a:pt x="285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7" name="Google Shape;4947;p31"/>
                <p:cNvSpPr/>
                <p:nvPr/>
              </p:nvSpPr>
              <p:spPr>
                <a:xfrm>
                  <a:off x="4117375" y="3741575"/>
                  <a:ext cx="1107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35" extrusionOk="0">
                      <a:moveTo>
                        <a:pt x="221" y="1"/>
                      </a:moveTo>
                      <a:cubicBezTo>
                        <a:pt x="184" y="1"/>
                        <a:pt x="147" y="13"/>
                        <a:pt x="116" y="38"/>
                      </a:cubicBezTo>
                      <a:cubicBezTo>
                        <a:pt x="0" y="131"/>
                        <a:pt x="55" y="321"/>
                        <a:pt x="203" y="334"/>
                      </a:cubicBezTo>
                      <a:cubicBezTo>
                        <a:pt x="209" y="335"/>
                        <a:pt x="216" y="335"/>
                        <a:pt x="222" y="335"/>
                      </a:cubicBezTo>
                      <a:cubicBezTo>
                        <a:pt x="362" y="335"/>
                        <a:pt x="443" y="174"/>
                        <a:pt x="350" y="64"/>
                      </a:cubicBezTo>
                      <a:cubicBezTo>
                        <a:pt x="318" y="22"/>
                        <a:pt x="269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8" name="Google Shape;4948;p31"/>
                <p:cNvSpPr/>
                <p:nvPr/>
              </p:nvSpPr>
              <p:spPr>
                <a:xfrm>
                  <a:off x="4104100" y="3725075"/>
                  <a:ext cx="1040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317" extrusionOk="0">
                      <a:moveTo>
                        <a:pt x="210" y="1"/>
                      </a:moveTo>
                      <a:cubicBezTo>
                        <a:pt x="175" y="1"/>
                        <a:pt x="140" y="12"/>
                        <a:pt x="110" y="36"/>
                      </a:cubicBezTo>
                      <a:cubicBezTo>
                        <a:pt x="1" y="123"/>
                        <a:pt x="52" y="300"/>
                        <a:pt x="194" y="316"/>
                      </a:cubicBezTo>
                      <a:cubicBezTo>
                        <a:pt x="199" y="316"/>
                        <a:pt x="204" y="316"/>
                        <a:pt x="209" y="316"/>
                      </a:cubicBezTo>
                      <a:cubicBezTo>
                        <a:pt x="338" y="316"/>
                        <a:pt x="415" y="164"/>
                        <a:pt x="332" y="59"/>
                      </a:cubicBezTo>
                      <a:cubicBezTo>
                        <a:pt x="301" y="20"/>
                        <a:pt x="256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9" name="Google Shape;4949;p31"/>
                <p:cNvSpPr/>
                <p:nvPr/>
              </p:nvSpPr>
              <p:spPr>
                <a:xfrm>
                  <a:off x="4347625" y="3991625"/>
                  <a:ext cx="20900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634" extrusionOk="0">
                      <a:moveTo>
                        <a:pt x="418" y="1"/>
                      </a:moveTo>
                      <a:cubicBezTo>
                        <a:pt x="348" y="1"/>
                        <a:pt x="278" y="24"/>
                        <a:pt x="219" y="73"/>
                      </a:cubicBezTo>
                      <a:cubicBezTo>
                        <a:pt x="1" y="249"/>
                        <a:pt x="107" y="603"/>
                        <a:pt x="386" y="632"/>
                      </a:cubicBezTo>
                      <a:cubicBezTo>
                        <a:pt x="398" y="633"/>
                        <a:pt x="410" y="634"/>
                        <a:pt x="421" y="634"/>
                      </a:cubicBezTo>
                      <a:cubicBezTo>
                        <a:pt x="680" y="634"/>
                        <a:pt x="835" y="327"/>
                        <a:pt x="666" y="118"/>
                      </a:cubicBezTo>
                      <a:cubicBezTo>
                        <a:pt x="602" y="41"/>
                        <a:pt x="51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0" name="Google Shape;4950;p31"/>
                <p:cNvSpPr/>
                <p:nvPr/>
              </p:nvSpPr>
              <p:spPr>
                <a:xfrm>
                  <a:off x="4334375" y="397510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6" y="0"/>
                      </a:moveTo>
                      <a:cubicBezTo>
                        <a:pt x="338" y="0"/>
                        <a:pt x="270" y="22"/>
                        <a:pt x="213" y="68"/>
                      </a:cubicBezTo>
                      <a:cubicBezTo>
                        <a:pt x="1" y="239"/>
                        <a:pt x="103" y="583"/>
                        <a:pt x="373" y="611"/>
                      </a:cubicBezTo>
                      <a:cubicBezTo>
                        <a:pt x="385" y="613"/>
                        <a:pt x="397" y="613"/>
                        <a:pt x="408" y="613"/>
                      </a:cubicBezTo>
                      <a:cubicBezTo>
                        <a:pt x="661" y="613"/>
                        <a:pt x="809" y="316"/>
                        <a:pt x="643" y="113"/>
                      </a:cubicBezTo>
                      <a:cubicBezTo>
                        <a:pt x="583" y="39"/>
                        <a:pt x="495" y="0"/>
                        <a:pt x="4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1" name="Google Shape;4951;p31"/>
                <p:cNvSpPr/>
                <p:nvPr/>
              </p:nvSpPr>
              <p:spPr>
                <a:xfrm>
                  <a:off x="4321125" y="3958525"/>
                  <a:ext cx="196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" h="596" extrusionOk="0">
                      <a:moveTo>
                        <a:pt x="393" y="0"/>
                      </a:moveTo>
                      <a:cubicBezTo>
                        <a:pt x="327" y="0"/>
                        <a:pt x="261" y="22"/>
                        <a:pt x="206" y="66"/>
                      </a:cubicBezTo>
                      <a:cubicBezTo>
                        <a:pt x="0" y="233"/>
                        <a:pt x="97" y="567"/>
                        <a:pt x="363" y="593"/>
                      </a:cubicBezTo>
                      <a:cubicBezTo>
                        <a:pt x="375" y="594"/>
                        <a:pt x="387" y="595"/>
                        <a:pt x="398" y="595"/>
                      </a:cubicBezTo>
                      <a:cubicBezTo>
                        <a:pt x="641" y="595"/>
                        <a:pt x="783" y="308"/>
                        <a:pt x="624" y="111"/>
                      </a:cubicBezTo>
                      <a:cubicBezTo>
                        <a:pt x="565" y="38"/>
                        <a:pt x="480" y="0"/>
                        <a:pt x="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2" name="Google Shape;4952;p31"/>
                <p:cNvSpPr/>
                <p:nvPr/>
              </p:nvSpPr>
              <p:spPr>
                <a:xfrm>
                  <a:off x="4307775" y="3942025"/>
                  <a:ext cx="1907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77" extrusionOk="0">
                      <a:moveTo>
                        <a:pt x="384" y="0"/>
                      </a:moveTo>
                      <a:cubicBezTo>
                        <a:pt x="320" y="0"/>
                        <a:pt x="256" y="21"/>
                        <a:pt x="203" y="64"/>
                      </a:cubicBezTo>
                      <a:cubicBezTo>
                        <a:pt x="1" y="225"/>
                        <a:pt x="97" y="549"/>
                        <a:pt x="354" y="575"/>
                      </a:cubicBezTo>
                      <a:cubicBezTo>
                        <a:pt x="365" y="576"/>
                        <a:pt x="375" y="577"/>
                        <a:pt x="385" y="577"/>
                      </a:cubicBezTo>
                      <a:cubicBezTo>
                        <a:pt x="621" y="577"/>
                        <a:pt x="762" y="297"/>
                        <a:pt x="608" y="106"/>
                      </a:cubicBezTo>
                      <a:cubicBezTo>
                        <a:pt x="552" y="36"/>
                        <a:pt x="468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3" name="Google Shape;4953;p31"/>
                <p:cNvSpPr/>
                <p:nvPr/>
              </p:nvSpPr>
              <p:spPr>
                <a:xfrm>
                  <a:off x="4294525" y="3925500"/>
                  <a:ext cx="184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7" extrusionOk="0">
                      <a:moveTo>
                        <a:pt x="372" y="0"/>
                      </a:moveTo>
                      <a:cubicBezTo>
                        <a:pt x="310" y="0"/>
                        <a:pt x="247" y="21"/>
                        <a:pt x="193" y="63"/>
                      </a:cubicBezTo>
                      <a:cubicBezTo>
                        <a:pt x="0" y="221"/>
                        <a:pt x="97" y="532"/>
                        <a:pt x="341" y="555"/>
                      </a:cubicBezTo>
                      <a:cubicBezTo>
                        <a:pt x="352" y="556"/>
                        <a:pt x="362" y="556"/>
                        <a:pt x="372" y="556"/>
                      </a:cubicBezTo>
                      <a:cubicBezTo>
                        <a:pt x="601" y="556"/>
                        <a:pt x="736" y="286"/>
                        <a:pt x="585" y="102"/>
                      </a:cubicBezTo>
                      <a:cubicBezTo>
                        <a:pt x="531" y="35"/>
                        <a:pt x="452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4" name="Google Shape;4954;p31"/>
                <p:cNvSpPr/>
                <p:nvPr/>
              </p:nvSpPr>
              <p:spPr>
                <a:xfrm>
                  <a:off x="4281275" y="3908925"/>
                  <a:ext cx="17775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2" extrusionOk="0">
                      <a:moveTo>
                        <a:pt x="357" y="1"/>
                      </a:moveTo>
                      <a:cubicBezTo>
                        <a:pt x="297" y="1"/>
                        <a:pt x="237" y="21"/>
                        <a:pt x="187" y="61"/>
                      </a:cubicBezTo>
                      <a:cubicBezTo>
                        <a:pt x="0" y="212"/>
                        <a:pt x="90" y="514"/>
                        <a:pt x="328" y="540"/>
                      </a:cubicBezTo>
                      <a:cubicBezTo>
                        <a:pt x="339" y="541"/>
                        <a:pt x="349" y="541"/>
                        <a:pt x="359" y="541"/>
                      </a:cubicBezTo>
                      <a:cubicBezTo>
                        <a:pt x="581" y="541"/>
                        <a:pt x="710" y="281"/>
                        <a:pt x="566" y="103"/>
                      </a:cubicBezTo>
                      <a:cubicBezTo>
                        <a:pt x="513" y="35"/>
                        <a:pt x="435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5" name="Google Shape;4955;p31"/>
                <p:cNvSpPr/>
                <p:nvPr/>
              </p:nvSpPr>
              <p:spPr>
                <a:xfrm>
                  <a:off x="4268000" y="3892375"/>
                  <a:ext cx="17150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3" extrusionOk="0">
                      <a:moveTo>
                        <a:pt x="343" y="1"/>
                      </a:moveTo>
                      <a:cubicBezTo>
                        <a:pt x="286" y="1"/>
                        <a:pt x="229" y="19"/>
                        <a:pt x="181" y="58"/>
                      </a:cubicBezTo>
                      <a:cubicBezTo>
                        <a:pt x="1" y="202"/>
                        <a:pt x="85" y="495"/>
                        <a:pt x="316" y="520"/>
                      </a:cubicBezTo>
                      <a:cubicBezTo>
                        <a:pt x="326" y="522"/>
                        <a:pt x="337" y="522"/>
                        <a:pt x="347" y="522"/>
                      </a:cubicBezTo>
                      <a:cubicBezTo>
                        <a:pt x="560" y="522"/>
                        <a:pt x="685" y="271"/>
                        <a:pt x="547" y="99"/>
                      </a:cubicBezTo>
                      <a:cubicBezTo>
                        <a:pt x="496" y="35"/>
                        <a:pt x="419" y="1"/>
                        <a:pt x="3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6" name="Google Shape;4956;p31"/>
                <p:cNvSpPr/>
                <p:nvPr/>
              </p:nvSpPr>
              <p:spPr>
                <a:xfrm>
                  <a:off x="4254750" y="3875850"/>
                  <a:ext cx="16525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505" extrusionOk="0">
                      <a:moveTo>
                        <a:pt x="330" y="1"/>
                      </a:moveTo>
                      <a:cubicBezTo>
                        <a:pt x="275" y="1"/>
                        <a:pt x="220" y="19"/>
                        <a:pt x="174" y="57"/>
                      </a:cubicBezTo>
                      <a:cubicBezTo>
                        <a:pt x="1" y="198"/>
                        <a:pt x="81" y="478"/>
                        <a:pt x="306" y="503"/>
                      </a:cubicBezTo>
                      <a:cubicBezTo>
                        <a:pt x="315" y="504"/>
                        <a:pt x="324" y="505"/>
                        <a:pt x="333" y="505"/>
                      </a:cubicBezTo>
                      <a:cubicBezTo>
                        <a:pt x="539" y="505"/>
                        <a:pt x="660" y="262"/>
                        <a:pt x="528" y="95"/>
                      </a:cubicBezTo>
                      <a:cubicBezTo>
                        <a:pt x="477" y="33"/>
                        <a:pt x="403" y="1"/>
                        <a:pt x="33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7" name="Google Shape;4957;p31"/>
                <p:cNvSpPr/>
                <p:nvPr/>
              </p:nvSpPr>
              <p:spPr>
                <a:xfrm>
                  <a:off x="4241500" y="3859350"/>
                  <a:ext cx="158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4" extrusionOk="0">
                      <a:moveTo>
                        <a:pt x="318" y="1"/>
                      </a:moveTo>
                      <a:cubicBezTo>
                        <a:pt x="264" y="1"/>
                        <a:pt x="210" y="19"/>
                        <a:pt x="164" y="55"/>
                      </a:cubicBezTo>
                      <a:cubicBezTo>
                        <a:pt x="0" y="190"/>
                        <a:pt x="81" y="459"/>
                        <a:pt x="293" y="482"/>
                      </a:cubicBezTo>
                      <a:cubicBezTo>
                        <a:pt x="302" y="483"/>
                        <a:pt x="311" y="483"/>
                        <a:pt x="320" y="483"/>
                      </a:cubicBezTo>
                      <a:cubicBezTo>
                        <a:pt x="516" y="483"/>
                        <a:pt x="634" y="250"/>
                        <a:pt x="505" y="90"/>
                      </a:cubicBezTo>
                      <a:cubicBezTo>
                        <a:pt x="457" y="31"/>
                        <a:pt x="388" y="1"/>
                        <a:pt x="3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8" name="Google Shape;4958;p31"/>
                <p:cNvSpPr/>
                <p:nvPr/>
              </p:nvSpPr>
              <p:spPr>
                <a:xfrm>
                  <a:off x="4228150" y="3842800"/>
                  <a:ext cx="154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5" extrusionOk="0">
                      <a:moveTo>
                        <a:pt x="307" y="0"/>
                      </a:moveTo>
                      <a:cubicBezTo>
                        <a:pt x="256" y="0"/>
                        <a:pt x="204" y="17"/>
                        <a:pt x="162" y="51"/>
                      </a:cubicBezTo>
                      <a:cubicBezTo>
                        <a:pt x="1" y="183"/>
                        <a:pt x="78" y="440"/>
                        <a:pt x="284" y="463"/>
                      </a:cubicBezTo>
                      <a:cubicBezTo>
                        <a:pt x="293" y="464"/>
                        <a:pt x="302" y="464"/>
                        <a:pt x="311" y="464"/>
                      </a:cubicBezTo>
                      <a:cubicBezTo>
                        <a:pt x="501" y="464"/>
                        <a:pt x="615" y="240"/>
                        <a:pt x="489" y="87"/>
                      </a:cubicBezTo>
                      <a:cubicBezTo>
                        <a:pt x="444" y="30"/>
                        <a:pt x="376" y="0"/>
                        <a:pt x="3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9" name="Google Shape;4959;p31"/>
                <p:cNvSpPr/>
                <p:nvPr/>
              </p:nvSpPr>
              <p:spPr>
                <a:xfrm>
                  <a:off x="4214900" y="3826300"/>
                  <a:ext cx="147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6" extrusionOk="0">
                      <a:moveTo>
                        <a:pt x="295" y="0"/>
                      </a:moveTo>
                      <a:cubicBezTo>
                        <a:pt x="246" y="0"/>
                        <a:pt x="196" y="16"/>
                        <a:pt x="155" y="49"/>
                      </a:cubicBezTo>
                      <a:cubicBezTo>
                        <a:pt x="1" y="175"/>
                        <a:pt x="75" y="425"/>
                        <a:pt x="274" y="445"/>
                      </a:cubicBezTo>
                      <a:cubicBezTo>
                        <a:pt x="282" y="445"/>
                        <a:pt x="289" y="446"/>
                        <a:pt x="297" y="446"/>
                      </a:cubicBezTo>
                      <a:cubicBezTo>
                        <a:pt x="480" y="446"/>
                        <a:pt x="590" y="230"/>
                        <a:pt x="470" y="81"/>
                      </a:cubicBezTo>
                      <a:cubicBezTo>
                        <a:pt x="426" y="28"/>
                        <a:pt x="361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0" name="Google Shape;4960;p31"/>
                <p:cNvSpPr/>
                <p:nvPr/>
              </p:nvSpPr>
              <p:spPr>
                <a:xfrm>
                  <a:off x="4201650" y="3809800"/>
                  <a:ext cx="14100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29" extrusionOk="0">
                      <a:moveTo>
                        <a:pt x="280" y="1"/>
                      </a:moveTo>
                      <a:cubicBezTo>
                        <a:pt x="233" y="1"/>
                        <a:pt x="187" y="16"/>
                        <a:pt x="148" y="47"/>
                      </a:cubicBezTo>
                      <a:cubicBezTo>
                        <a:pt x="0" y="169"/>
                        <a:pt x="71" y="407"/>
                        <a:pt x="261" y="426"/>
                      </a:cubicBezTo>
                      <a:cubicBezTo>
                        <a:pt x="270" y="428"/>
                        <a:pt x="279" y="428"/>
                        <a:pt x="287" y="428"/>
                      </a:cubicBezTo>
                      <a:cubicBezTo>
                        <a:pt x="461" y="428"/>
                        <a:pt x="564" y="220"/>
                        <a:pt x="450" y="79"/>
                      </a:cubicBezTo>
                      <a:cubicBezTo>
                        <a:pt x="406" y="28"/>
                        <a:pt x="343" y="1"/>
                        <a:pt x="28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1" name="Google Shape;4961;p31"/>
                <p:cNvSpPr/>
                <p:nvPr/>
              </p:nvSpPr>
              <p:spPr>
                <a:xfrm>
                  <a:off x="4188400" y="3793200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69" y="1"/>
                      </a:moveTo>
                      <a:cubicBezTo>
                        <a:pt x="224" y="1"/>
                        <a:pt x="179" y="16"/>
                        <a:pt x="142" y="46"/>
                      </a:cubicBezTo>
                      <a:cubicBezTo>
                        <a:pt x="0" y="162"/>
                        <a:pt x="68" y="390"/>
                        <a:pt x="248" y="409"/>
                      </a:cubicBezTo>
                      <a:cubicBezTo>
                        <a:pt x="255" y="410"/>
                        <a:pt x="263" y="410"/>
                        <a:pt x="271" y="410"/>
                      </a:cubicBezTo>
                      <a:cubicBezTo>
                        <a:pt x="437" y="410"/>
                        <a:pt x="538" y="213"/>
                        <a:pt x="428" y="78"/>
                      </a:cubicBezTo>
                      <a:cubicBezTo>
                        <a:pt x="387" y="27"/>
                        <a:pt x="328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2" name="Google Shape;4962;p31"/>
                <p:cNvSpPr/>
                <p:nvPr/>
              </p:nvSpPr>
              <p:spPr>
                <a:xfrm>
                  <a:off x="4175050" y="3776700"/>
                  <a:ext cx="129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0" extrusionOk="0">
                      <a:moveTo>
                        <a:pt x="261" y="1"/>
                      </a:moveTo>
                      <a:cubicBezTo>
                        <a:pt x="218" y="1"/>
                        <a:pt x="175" y="15"/>
                        <a:pt x="139" y="44"/>
                      </a:cubicBezTo>
                      <a:cubicBezTo>
                        <a:pt x="1" y="153"/>
                        <a:pt x="68" y="372"/>
                        <a:pt x="238" y="388"/>
                      </a:cubicBezTo>
                      <a:cubicBezTo>
                        <a:pt x="246" y="389"/>
                        <a:pt x="254" y="389"/>
                        <a:pt x="262" y="389"/>
                      </a:cubicBezTo>
                      <a:cubicBezTo>
                        <a:pt x="422" y="389"/>
                        <a:pt x="516" y="202"/>
                        <a:pt x="412" y="73"/>
                      </a:cubicBezTo>
                      <a:cubicBezTo>
                        <a:pt x="374" y="25"/>
                        <a:pt x="318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3" name="Google Shape;4963;p31"/>
                <p:cNvSpPr/>
                <p:nvPr/>
              </p:nvSpPr>
              <p:spPr>
                <a:xfrm>
                  <a:off x="4161800" y="376012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6" y="1"/>
                      </a:moveTo>
                      <a:cubicBezTo>
                        <a:pt x="205" y="1"/>
                        <a:pt x="163" y="14"/>
                        <a:pt x="129" y="42"/>
                      </a:cubicBezTo>
                      <a:cubicBezTo>
                        <a:pt x="0" y="148"/>
                        <a:pt x="61" y="357"/>
                        <a:pt x="229" y="373"/>
                      </a:cubicBezTo>
                      <a:cubicBezTo>
                        <a:pt x="235" y="373"/>
                        <a:pt x="242" y="374"/>
                        <a:pt x="248" y="374"/>
                      </a:cubicBezTo>
                      <a:cubicBezTo>
                        <a:pt x="400" y="374"/>
                        <a:pt x="491" y="194"/>
                        <a:pt x="392" y="71"/>
                      </a:cubicBezTo>
                      <a:cubicBezTo>
                        <a:pt x="356" y="25"/>
                        <a:pt x="301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4" name="Google Shape;4964;p31"/>
                <p:cNvSpPr/>
                <p:nvPr/>
              </p:nvSpPr>
              <p:spPr>
                <a:xfrm>
                  <a:off x="4148550" y="3743625"/>
                  <a:ext cx="11625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353" extrusionOk="0">
                      <a:moveTo>
                        <a:pt x="233" y="1"/>
                      </a:moveTo>
                      <a:cubicBezTo>
                        <a:pt x="194" y="1"/>
                        <a:pt x="155" y="14"/>
                        <a:pt x="122" y="40"/>
                      </a:cubicBezTo>
                      <a:cubicBezTo>
                        <a:pt x="0" y="139"/>
                        <a:pt x="58" y="335"/>
                        <a:pt x="215" y="351"/>
                      </a:cubicBezTo>
                      <a:cubicBezTo>
                        <a:pt x="223" y="352"/>
                        <a:pt x="231" y="353"/>
                        <a:pt x="238" y="353"/>
                      </a:cubicBezTo>
                      <a:cubicBezTo>
                        <a:pt x="382" y="353"/>
                        <a:pt x="464" y="182"/>
                        <a:pt x="370" y="65"/>
                      </a:cubicBezTo>
                      <a:cubicBezTo>
                        <a:pt x="335" y="23"/>
                        <a:pt x="284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5" name="Google Shape;4965;p31"/>
                <p:cNvSpPr/>
                <p:nvPr/>
              </p:nvSpPr>
              <p:spPr>
                <a:xfrm>
                  <a:off x="4135275" y="3727075"/>
                  <a:ext cx="11025" cy="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7" extrusionOk="0">
                      <a:moveTo>
                        <a:pt x="222" y="1"/>
                      </a:moveTo>
                      <a:cubicBezTo>
                        <a:pt x="184" y="1"/>
                        <a:pt x="147" y="13"/>
                        <a:pt x="117" y="40"/>
                      </a:cubicBezTo>
                      <a:cubicBezTo>
                        <a:pt x="1" y="133"/>
                        <a:pt x="55" y="319"/>
                        <a:pt x="203" y="335"/>
                      </a:cubicBezTo>
                      <a:cubicBezTo>
                        <a:pt x="210" y="336"/>
                        <a:pt x="216" y="336"/>
                        <a:pt x="222" y="336"/>
                      </a:cubicBezTo>
                      <a:cubicBezTo>
                        <a:pt x="359" y="336"/>
                        <a:pt x="440" y="173"/>
                        <a:pt x="351" y="62"/>
                      </a:cubicBezTo>
                      <a:cubicBezTo>
                        <a:pt x="318" y="22"/>
                        <a:pt x="270" y="1"/>
                        <a:pt x="2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6" name="Google Shape;4966;p31"/>
                <p:cNvSpPr/>
                <p:nvPr/>
              </p:nvSpPr>
              <p:spPr>
                <a:xfrm>
                  <a:off x="4122025" y="3710550"/>
                  <a:ext cx="10375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17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10" y="35"/>
                      </a:cubicBezTo>
                      <a:cubicBezTo>
                        <a:pt x="1" y="125"/>
                        <a:pt x="52" y="302"/>
                        <a:pt x="190" y="315"/>
                      </a:cubicBezTo>
                      <a:cubicBezTo>
                        <a:pt x="197" y="316"/>
                        <a:pt x="203" y="316"/>
                        <a:pt x="210" y="316"/>
                      </a:cubicBezTo>
                      <a:cubicBezTo>
                        <a:pt x="339" y="316"/>
                        <a:pt x="414" y="165"/>
                        <a:pt x="332" y="61"/>
                      </a:cubicBezTo>
                      <a:cubicBezTo>
                        <a:pt x="300" y="21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7" name="Google Shape;4967;p31"/>
                <p:cNvSpPr/>
                <p:nvPr/>
              </p:nvSpPr>
              <p:spPr>
                <a:xfrm>
                  <a:off x="4338950" y="3944050"/>
                  <a:ext cx="197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596" extrusionOk="0">
                      <a:moveTo>
                        <a:pt x="395" y="1"/>
                      </a:moveTo>
                      <a:cubicBezTo>
                        <a:pt x="330" y="1"/>
                        <a:pt x="264" y="22"/>
                        <a:pt x="210" y="67"/>
                      </a:cubicBezTo>
                      <a:cubicBezTo>
                        <a:pt x="1" y="234"/>
                        <a:pt x="100" y="565"/>
                        <a:pt x="364" y="594"/>
                      </a:cubicBezTo>
                      <a:cubicBezTo>
                        <a:pt x="376" y="595"/>
                        <a:pt x="387" y="596"/>
                        <a:pt x="398" y="596"/>
                      </a:cubicBezTo>
                      <a:cubicBezTo>
                        <a:pt x="642" y="596"/>
                        <a:pt x="787" y="308"/>
                        <a:pt x="627" y="112"/>
                      </a:cubicBezTo>
                      <a:cubicBezTo>
                        <a:pt x="569" y="38"/>
                        <a:pt x="482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8" name="Google Shape;4968;p31"/>
                <p:cNvSpPr/>
                <p:nvPr/>
              </p:nvSpPr>
              <p:spPr>
                <a:xfrm>
                  <a:off x="4325700" y="3927475"/>
                  <a:ext cx="19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8" extrusionOk="0">
                      <a:moveTo>
                        <a:pt x="381" y="1"/>
                      </a:moveTo>
                      <a:cubicBezTo>
                        <a:pt x="317" y="1"/>
                        <a:pt x="253" y="22"/>
                        <a:pt x="200" y="64"/>
                      </a:cubicBezTo>
                      <a:cubicBezTo>
                        <a:pt x="0" y="228"/>
                        <a:pt x="97" y="550"/>
                        <a:pt x="354" y="575"/>
                      </a:cubicBezTo>
                      <a:cubicBezTo>
                        <a:pt x="366" y="577"/>
                        <a:pt x="377" y="577"/>
                        <a:pt x="388" y="577"/>
                      </a:cubicBezTo>
                      <a:cubicBezTo>
                        <a:pt x="622" y="577"/>
                        <a:pt x="761" y="300"/>
                        <a:pt x="608" y="109"/>
                      </a:cubicBezTo>
                      <a:cubicBezTo>
                        <a:pt x="549" y="38"/>
                        <a:pt x="465" y="1"/>
                        <a:pt x="38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9" name="Google Shape;4969;p31"/>
                <p:cNvSpPr/>
                <p:nvPr/>
              </p:nvSpPr>
              <p:spPr>
                <a:xfrm>
                  <a:off x="4312450" y="3910975"/>
                  <a:ext cx="18400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559" extrusionOk="0">
                      <a:moveTo>
                        <a:pt x="369" y="1"/>
                      </a:moveTo>
                      <a:cubicBezTo>
                        <a:pt x="307" y="1"/>
                        <a:pt x="245" y="21"/>
                        <a:pt x="193" y="62"/>
                      </a:cubicBezTo>
                      <a:cubicBezTo>
                        <a:pt x="0" y="220"/>
                        <a:pt x="93" y="532"/>
                        <a:pt x="341" y="557"/>
                      </a:cubicBezTo>
                      <a:cubicBezTo>
                        <a:pt x="351" y="558"/>
                        <a:pt x="362" y="559"/>
                        <a:pt x="372" y="559"/>
                      </a:cubicBezTo>
                      <a:cubicBezTo>
                        <a:pt x="601" y="559"/>
                        <a:pt x="736" y="289"/>
                        <a:pt x="585" y="104"/>
                      </a:cubicBezTo>
                      <a:cubicBezTo>
                        <a:pt x="530" y="36"/>
                        <a:pt x="450" y="1"/>
                        <a:pt x="3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0" name="Google Shape;4970;p31"/>
                <p:cNvSpPr/>
                <p:nvPr/>
              </p:nvSpPr>
              <p:spPr>
                <a:xfrm>
                  <a:off x="4299175" y="3894425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1"/>
                      </a:moveTo>
                      <a:cubicBezTo>
                        <a:pt x="298" y="1"/>
                        <a:pt x="237" y="21"/>
                        <a:pt x="187" y="62"/>
                      </a:cubicBezTo>
                      <a:cubicBezTo>
                        <a:pt x="1" y="210"/>
                        <a:pt x="91" y="512"/>
                        <a:pt x="329" y="538"/>
                      </a:cubicBezTo>
                      <a:cubicBezTo>
                        <a:pt x="339" y="539"/>
                        <a:pt x="349" y="540"/>
                        <a:pt x="359" y="540"/>
                      </a:cubicBezTo>
                      <a:cubicBezTo>
                        <a:pt x="579" y="540"/>
                        <a:pt x="711" y="279"/>
                        <a:pt x="567" y="101"/>
                      </a:cubicBezTo>
                      <a:cubicBezTo>
                        <a:pt x="514" y="35"/>
                        <a:pt x="436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1" name="Google Shape;4971;p31"/>
                <p:cNvSpPr/>
                <p:nvPr/>
              </p:nvSpPr>
              <p:spPr>
                <a:xfrm>
                  <a:off x="4285925" y="3877900"/>
                  <a:ext cx="17150" cy="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0" extrusionOk="0">
                      <a:moveTo>
                        <a:pt x="345" y="0"/>
                      </a:moveTo>
                      <a:cubicBezTo>
                        <a:pt x="288" y="0"/>
                        <a:pt x="229" y="19"/>
                        <a:pt x="181" y="58"/>
                      </a:cubicBezTo>
                      <a:cubicBezTo>
                        <a:pt x="1" y="203"/>
                        <a:pt x="84" y="492"/>
                        <a:pt x="316" y="518"/>
                      </a:cubicBezTo>
                      <a:cubicBezTo>
                        <a:pt x="326" y="519"/>
                        <a:pt x="336" y="519"/>
                        <a:pt x="346" y="519"/>
                      </a:cubicBezTo>
                      <a:cubicBezTo>
                        <a:pt x="557" y="519"/>
                        <a:pt x="685" y="269"/>
                        <a:pt x="547" y="97"/>
                      </a:cubicBezTo>
                      <a:cubicBezTo>
                        <a:pt x="496" y="33"/>
                        <a:pt x="421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2" name="Google Shape;4972;p31"/>
                <p:cNvSpPr/>
                <p:nvPr/>
              </p:nvSpPr>
              <p:spPr>
                <a:xfrm>
                  <a:off x="4272600" y="3861400"/>
                  <a:ext cx="1657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1" extrusionOk="0">
                      <a:moveTo>
                        <a:pt x="334" y="0"/>
                      </a:moveTo>
                      <a:cubicBezTo>
                        <a:pt x="279" y="0"/>
                        <a:pt x="223" y="18"/>
                        <a:pt x="177" y="56"/>
                      </a:cubicBezTo>
                      <a:cubicBezTo>
                        <a:pt x="0" y="198"/>
                        <a:pt x="84" y="477"/>
                        <a:pt x="305" y="500"/>
                      </a:cubicBezTo>
                      <a:cubicBezTo>
                        <a:pt x="315" y="501"/>
                        <a:pt x="324" y="501"/>
                        <a:pt x="333" y="501"/>
                      </a:cubicBezTo>
                      <a:cubicBezTo>
                        <a:pt x="541" y="501"/>
                        <a:pt x="663" y="261"/>
                        <a:pt x="527" y="91"/>
                      </a:cubicBezTo>
                      <a:cubicBezTo>
                        <a:pt x="478" y="31"/>
                        <a:pt x="406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3" name="Google Shape;4973;p31"/>
                <p:cNvSpPr/>
                <p:nvPr/>
              </p:nvSpPr>
              <p:spPr>
                <a:xfrm>
                  <a:off x="4259425" y="3844825"/>
                  <a:ext cx="158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483" extrusionOk="0">
                      <a:moveTo>
                        <a:pt x="316" y="1"/>
                      </a:moveTo>
                      <a:cubicBezTo>
                        <a:pt x="263" y="1"/>
                        <a:pt x="209" y="18"/>
                        <a:pt x="164" y="54"/>
                      </a:cubicBezTo>
                      <a:cubicBezTo>
                        <a:pt x="0" y="189"/>
                        <a:pt x="80" y="459"/>
                        <a:pt x="293" y="481"/>
                      </a:cubicBezTo>
                      <a:cubicBezTo>
                        <a:pt x="302" y="482"/>
                        <a:pt x="311" y="483"/>
                        <a:pt x="319" y="483"/>
                      </a:cubicBezTo>
                      <a:cubicBezTo>
                        <a:pt x="516" y="483"/>
                        <a:pt x="634" y="249"/>
                        <a:pt x="505" y="92"/>
                      </a:cubicBezTo>
                      <a:cubicBezTo>
                        <a:pt x="457" y="32"/>
                        <a:pt x="387" y="1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4" name="Google Shape;4974;p31"/>
                <p:cNvSpPr/>
                <p:nvPr/>
              </p:nvSpPr>
              <p:spPr>
                <a:xfrm>
                  <a:off x="4246075" y="3828325"/>
                  <a:ext cx="153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65" extrusionOk="0">
                      <a:moveTo>
                        <a:pt x="307" y="1"/>
                      </a:moveTo>
                      <a:cubicBezTo>
                        <a:pt x="256" y="1"/>
                        <a:pt x="204" y="17"/>
                        <a:pt x="161" y="52"/>
                      </a:cubicBezTo>
                      <a:cubicBezTo>
                        <a:pt x="1" y="184"/>
                        <a:pt x="78" y="444"/>
                        <a:pt x="283" y="463"/>
                      </a:cubicBezTo>
                      <a:cubicBezTo>
                        <a:pt x="293" y="464"/>
                        <a:pt x="302" y="465"/>
                        <a:pt x="310" y="465"/>
                      </a:cubicBezTo>
                      <a:cubicBezTo>
                        <a:pt x="500" y="465"/>
                        <a:pt x="615" y="241"/>
                        <a:pt x="489" y="87"/>
                      </a:cubicBezTo>
                      <a:cubicBezTo>
                        <a:pt x="443" y="30"/>
                        <a:pt x="375" y="1"/>
                        <a:pt x="3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5" name="Google Shape;4975;p31"/>
                <p:cNvSpPr/>
                <p:nvPr/>
              </p:nvSpPr>
              <p:spPr>
                <a:xfrm>
                  <a:off x="4232825" y="3811775"/>
                  <a:ext cx="147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9" extrusionOk="0">
                      <a:moveTo>
                        <a:pt x="295" y="0"/>
                      </a:moveTo>
                      <a:cubicBezTo>
                        <a:pt x="246" y="0"/>
                        <a:pt x="196" y="17"/>
                        <a:pt x="155" y="52"/>
                      </a:cubicBezTo>
                      <a:cubicBezTo>
                        <a:pt x="0" y="174"/>
                        <a:pt x="74" y="425"/>
                        <a:pt x="270" y="447"/>
                      </a:cubicBezTo>
                      <a:cubicBezTo>
                        <a:pt x="278" y="448"/>
                        <a:pt x="286" y="448"/>
                        <a:pt x="294" y="448"/>
                      </a:cubicBezTo>
                      <a:cubicBezTo>
                        <a:pt x="479" y="448"/>
                        <a:pt x="590" y="232"/>
                        <a:pt x="470" y="84"/>
                      </a:cubicBezTo>
                      <a:cubicBezTo>
                        <a:pt x="424" y="29"/>
                        <a:pt x="360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6" name="Google Shape;4976;p31"/>
                <p:cNvSpPr/>
                <p:nvPr/>
              </p:nvSpPr>
              <p:spPr>
                <a:xfrm>
                  <a:off x="4219575" y="3795225"/>
                  <a:ext cx="140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29" extrusionOk="0">
                      <a:moveTo>
                        <a:pt x="281" y="1"/>
                      </a:moveTo>
                      <a:cubicBezTo>
                        <a:pt x="234" y="1"/>
                        <a:pt x="187" y="17"/>
                        <a:pt x="148" y="49"/>
                      </a:cubicBezTo>
                      <a:cubicBezTo>
                        <a:pt x="0" y="167"/>
                        <a:pt x="71" y="409"/>
                        <a:pt x="260" y="428"/>
                      </a:cubicBezTo>
                      <a:cubicBezTo>
                        <a:pt x="268" y="429"/>
                        <a:pt x="276" y="429"/>
                        <a:pt x="283" y="429"/>
                      </a:cubicBezTo>
                      <a:cubicBezTo>
                        <a:pt x="456" y="429"/>
                        <a:pt x="561" y="222"/>
                        <a:pt x="447" y="81"/>
                      </a:cubicBezTo>
                      <a:cubicBezTo>
                        <a:pt x="405" y="28"/>
                        <a:pt x="343" y="1"/>
                        <a:pt x="28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7" name="Google Shape;4977;p31"/>
                <p:cNvSpPr/>
                <p:nvPr/>
              </p:nvSpPr>
              <p:spPr>
                <a:xfrm>
                  <a:off x="4206225" y="3778750"/>
                  <a:ext cx="13475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0" extrusionOk="0">
                      <a:moveTo>
                        <a:pt x="272" y="0"/>
                      </a:moveTo>
                      <a:cubicBezTo>
                        <a:pt x="227" y="0"/>
                        <a:pt x="181" y="15"/>
                        <a:pt x="142" y="46"/>
                      </a:cubicBezTo>
                      <a:cubicBezTo>
                        <a:pt x="1" y="161"/>
                        <a:pt x="68" y="389"/>
                        <a:pt x="251" y="409"/>
                      </a:cubicBezTo>
                      <a:cubicBezTo>
                        <a:pt x="259" y="410"/>
                        <a:pt x="267" y="410"/>
                        <a:pt x="274" y="410"/>
                      </a:cubicBezTo>
                      <a:cubicBezTo>
                        <a:pt x="441" y="410"/>
                        <a:pt x="539" y="213"/>
                        <a:pt x="431" y="78"/>
                      </a:cubicBezTo>
                      <a:cubicBezTo>
                        <a:pt x="391" y="26"/>
                        <a:pt x="332" y="0"/>
                        <a:pt x="2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8" name="Google Shape;4978;p31"/>
                <p:cNvSpPr/>
                <p:nvPr/>
              </p:nvSpPr>
              <p:spPr>
                <a:xfrm>
                  <a:off x="4192975" y="3762175"/>
                  <a:ext cx="12925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2" extrusionOk="0">
                      <a:moveTo>
                        <a:pt x="259" y="0"/>
                      </a:moveTo>
                      <a:cubicBezTo>
                        <a:pt x="215" y="0"/>
                        <a:pt x="171" y="14"/>
                        <a:pt x="135" y="43"/>
                      </a:cubicBezTo>
                      <a:cubicBezTo>
                        <a:pt x="0" y="156"/>
                        <a:pt x="65" y="371"/>
                        <a:pt x="238" y="390"/>
                      </a:cubicBezTo>
                      <a:cubicBezTo>
                        <a:pt x="246" y="391"/>
                        <a:pt x="254" y="392"/>
                        <a:pt x="261" y="392"/>
                      </a:cubicBezTo>
                      <a:cubicBezTo>
                        <a:pt x="421" y="392"/>
                        <a:pt x="516" y="201"/>
                        <a:pt x="412" y="72"/>
                      </a:cubicBezTo>
                      <a:cubicBezTo>
                        <a:pt x="373" y="25"/>
                        <a:pt x="31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9" name="Google Shape;4979;p31"/>
                <p:cNvSpPr/>
                <p:nvPr/>
              </p:nvSpPr>
              <p:spPr>
                <a:xfrm>
                  <a:off x="4179725" y="3745675"/>
                  <a:ext cx="122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" h="371" extrusionOk="0">
                      <a:moveTo>
                        <a:pt x="244" y="0"/>
                      </a:moveTo>
                      <a:cubicBezTo>
                        <a:pt x="204" y="0"/>
                        <a:pt x="163" y="14"/>
                        <a:pt x="129" y="41"/>
                      </a:cubicBezTo>
                      <a:cubicBezTo>
                        <a:pt x="0" y="144"/>
                        <a:pt x="61" y="353"/>
                        <a:pt x="225" y="369"/>
                      </a:cubicBezTo>
                      <a:cubicBezTo>
                        <a:pt x="233" y="370"/>
                        <a:pt x="241" y="370"/>
                        <a:pt x="248" y="370"/>
                      </a:cubicBezTo>
                      <a:cubicBezTo>
                        <a:pt x="401" y="370"/>
                        <a:pt x="490" y="193"/>
                        <a:pt x="389" y="70"/>
                      </a:cubicBezTo>
                      <a:cubicBezTo>
                        <a:pt x="352" y="24"/>
                        <a:pt x="299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0" name="Google Shape;4980;p31"/>
                <p:cNvSpPr/>
                <p:nvPr/>
              </p:nvSpPr>
              <p:spPr>
                <a:xfrm>
                  <a:off x="4166450" y="3729100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1" y="0"/>
                      </a:moveTo>
                      <a:cubicBezTo>
                        <a:pt x="193" y="0"/>
                        <a:pt x="154" y="13"/>
                        <a:pt x="123" y="39"/>
                      </a:cubicBezTo>
                      <a:cubicBezTo>
                        <a:pt x="1" y="139"/>
                        <a:pt x="59" y="338"/>
                        <a:pt x="216" y="354"/>
                      </a:cubicBezTo>
                      <a:cubicBezTo>
                        <a:pt x="223" y="355"/>
                        <a:pt x="229" y="355"/>
                        <a:pt x="235" y="355"/>
                      </a:cubicBezTo>
                      <a:cubicBezTo>
                        <a:pt x="378" y="355"/>
                        <a:pt x="466" y="185"/>
                        <a:pt x="370" y="68"/>
                      </a:cubicBezTo>
                      <a:cubicBezTo>
                        <a:pt x="335" y="24"/>
                        <a:pt x="283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1" name="Google Shape;4981;p31"/>
                <p:cNvSpPr/>
                <p:nvPr/>
              </p:nvSpPr>
              <p:spPr>
                <a:xfrm>
                  <a:off x="4153200" y="3712575"/>
                  <a:ext cx="110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5" extrusionOk="0">
                      <a:moveTo>
                        <a:pt x="221" y="1"/>
                      </a:moveTo>
                      <a:cubicBezTo>
                        <a:pt x="184" y="1"/>
                        <a:pt x="147" y="13"/>
                        <a:pt x="116" y="38"/>
                      </a:cubicBezTo>
                      <a:cubicBezTo>
                        <a:pt x="1" y="131"/>
                        <a:pt x="55" y="321"/>
                        <a:pt x="203" y="334"/>
                      </a:cubicBezTo>
                      <a:cubicBezTo>
                        <a:pt x="210" y="334"/>
                        <a:pt x="216" y="335"/>
                        <a:pt x="222" y="335"/>
                      </a:cubicBezTo>
                      <a:cubicBezTo>
                        <a:pt x="359" y="335"/>
                        <a:pt x="440" y="174"/>
                        <a:pt x="351" y="64"/>
                      </a:cubicBezTo>
                      <a:cubicBezTo>
                        <a:pt x="318" y="22"/>
                        <a:pt x="270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2" name="Google Shape;4982;p31"/>
                <p:cNvSpPr/>
                <p:nvPr/>
              </p:nvSpPr>
              <p:spPr>
                <a:xfrm>
                  <a:off x="4139875" y="3696075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9" y="1"/>
                      </a:moveTo>
                      <a:cubicBezTo>
                        <a:pt x="174" y="1"/>
                        <a:pt x="139" y="12"/>
                        <a:pt x="109" y="36"/>
                      </a:cubicBezTo>
                      <a:cubicBezTo>
                        <a:pt x="0" y="123"/>
                        <a:pt x="55" y="300"/>
                        <a:pt x="193" y="316"/>
                      </a:cubicBezTo>
                      <a:cubicBezTo>
                        <a:pt x="198" y="316"/>
                        <a:pt x="204" y="316"/>
                        <a:pt x="209" y="316"/>
                      </a:cubicBezTo>
                      <a:cubicBezTo>
                        <a:pt x="341" y="316"/>
                        <a:pt x="418" y="164"/>
                        <a:pt x="331" y="58"/>
                      </a:cubicBezTo>
                      <a:cubicBezTo>
                        <a:pt x="300" y="20"/>
                        <a:pt x="255" y="1"/>
                        <a:pt x="2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3" name="Google Shape;4983;p31"/>
                <p:cNvSpPr/>
                <p:nvPr/>
              </p:nvSpPr>
              <p:spPr>
                <a:xfrm>
                  <a:off x="4343625" y="3913025"/>
                  <a:ext cx="19050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7" extrusionOk="0">
                      <a:moveTo>
                        <a:pt x="381" y="0"/>
                      </a:moveTo>
                      <a:cubicBezTo>
                        <a:pt x="318" y="0"/>
                        <a:pt x="253" y="21"/>
                        <a:pt x="199" y="64"/>
                      </a:cubicBezTo>
                      <a:cubicBezTo>
                        <a:pt x="0" y="225"/>
                        <a:pt x="97" y="549"/>
                        <a:pt x="350" y="575"/>
                      </a:cubicBezTo>
                      <a:cubicBezTo>
                        <a:pt x="361" y="576"/>
                        <a:pt x="371" y="577"/>
                        <a:pt x="382" y="577"/>
                      </a:cubicBezTo>
                      <a:cubicBezTo>
                        <a:pt x="620" y="577"/>
                        <a:pt x="761" y="297"/>
                        <a:pt x="604" y="106"/>
                      </a:cubicBezTo>
                      <a:cubicBezTo>
                        <a:pt x="548" y="36"/>
                        <a:pt x="465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4" name="Google Shape;4984;p31"/>
                <p:cNvSpPr/>
                <p:nvPr/>
              </p:nvSpPr>
              <p:spPr>
                <a:xfrm>
                  <a:off x="4330350" y="3896500"/>
                  <a:ext cx="184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7" extrusionOk="0">
                      <a:moveTo>
                        <a:pt x="371" y="0"/>
                      </a:moveTo>
                      <a:cubicBezTo>
                        <a:pt x="309" y="0"/>
                        <a:pt x="246" y="21"/>
                        <a:pt x="194" y="63"/>
                      </a:cubicBezTo>
                      <a:cubicBezTo>
                        <a:pt x="1" y="220"/>
                        <a:pt x="94" y="532"/>
                        <a:pt x="341" y="555"/>
                      </a:cubicBezTo>
                      <a:cubicBezTo>
                        <a:pt x="352" y="556"/>
                        <a:pt x="362" y="556"/>
                        <a:pt x="372" y="556"/>
                      </a:cubicBezTo>
                      <a:cubicBezTo>
                        <a:pt x="601" y="556"/>
                        <a:pt x="737" y="286"/>
                        <a:pt x="586" y="101"/>
                      </a:cubicBezTo>
                      <a:cubicBezTo>
                        <a:pt x="531" y="35"/>
                        <a:pt x="452" y="0"/>
                        <a:pt x="3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5" name="Google Shape;4985;p31"/>
                <p:cNvSpPr/>
                <p:nvPr/>
              </p:nvSpPr>
              <p:spPr>
                <a:xfrm>
                  <a:off x="4317100" y="3879925"/>
                  <a:ext cx="17775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2" extrusionOk="0">
                      <a:moveTo>
                        <a:pt x="357" y="1"/>
                      </a:moveTo>
                      <a:cubicBezTo>
                        <a:pt x="297" y="1"/>
                        <a:pt x="237" y="20"/>
                        <a:pt x="187" y="61"/>
                      </a:cubicBezTo>
                      <a:cubicBezTo>
                        <a:pt x="1" y="212"/>
                        <a:pt x="87" y="514"/>
                        <a:pt x="328" y="540"/>
                      </a:cubicBezTo>
                      <a:cubicBezTo>
                        <a:pt x="339" y="541"/>
                        <a:pt x="349" y="541"/>
                        <a:pt x="359" y="541"/>
                      </a:cubicBezTo>
                      <a:cubicBezTo>
                        <a:pt x="579" y="541"/>
                        <a:pt x="711" y="281"/>
                        <a:pt x="566" y="102"/>
                      </a:cubicBezTo>
                      <a:cubicBezTo>
                        <a:pt x="513" y="35"/>
                        <a:pt x="435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6" name="Google Shape;4986;p31"/>
                <p:cNvSpPr/>
                <p:nvPr/>
              </p:nvSpPr>
              <p:spPr>
                <a:xfrm>
                  <a:off x="4303775" y="3863375"/>
                  <a:ext cx="17200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522" extrusionOk="0">
                      <a:moveTo>
                        <a:pt x="345" y="1"/>
                      </a:moveTo>
                      <a:cubicBezTo>
                        <a:pt x="288" y="1"/>
                        <a:pt x="231" y="19"/>
                        <a:pt x="183" y="57"/>
                      </a:cubicBezTo>
                      <a:cubicBezTo>
                        <a:pt x="0" y="202"/>
                        <a:pt x="87" y="495"/>
                        <a:pt x="315" y="520"/>
                      </a:cubicBezTo>
                      <a:cubicBezTo>
                        <a:pt x="326" y="521"/>
                        <a:pt x="336" y="522"/>
                        <a:pt x="346" y="522"/>
                      </a:cubicBezTo>
                      <a:cubicBezTo>
                        <a:pt x="559" y="522"/>
                        <a:pt x="688" y="271"/>
                        <a:pt x="546" y="99"/>
                      </a:cubicBezTo>
                      <a:cubicBezTo>
                        <a:pt x="497" y="35"/>
                        <a:pt x="421" y="1"/>
                        <a:pt x="3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7" name="Google Shape;4987;p31"/>
                <p:cNvSpPr/>
                <p:nvPr/>
              </p:nvSpPr>
              <p:spPr>
                <a:xfrm>
                  <a:off x="4290500" y="3846850"/>
                  <a:ext cx="16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5" extrusionOk="0">
                      <a:moveTo>
                        <a:pt x="333" y="1"/>
                      </a:moveTo>
                      <a:cubicBezTo>
                        <a:pt x="277" y="1"/>
                        <a:pt x="221" y="19"/>
                        <a:pt x="174" y="56"/>
                      </a:cubicBezTo>
                      <a:cubicBezTo>
                        <a:pt x="1" y="198"/>
                        <a:pt x="84" y="477"/>
                        <a:pt x="306" y="503"/>
                      </a:cubicBezTo>
                      <a:cubicBezTo>
                        <a:pt x="315" y="504"/>
                        <a:pt x="324" y="505"/>
                        <a:pt x="333" y="505"/>
                      </a:cubicBezTo>
                      <a:cubicBezTo>
                        <a:pt x="539" y="505"/>
                        <a:pt x="663" y="261"/>
                        <a:pt x="528" y="95"/>
                      </a:cubicBezTo>
                      <a:cubicBezTo>
                        <a:pt x="478" y="33"/>
                        <a:pt x="406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8" name="Google Shape;4988;p31"/>
                <p:cNvSpPr/>
                <p:nvPr/>
              </p:nvSpPr>
              <p:spPr>
                <a:xfrm>
                  <a:off x="4277250" y="3830350"/>
                  <a:ext cx="15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4" extrusionOk="0">
                      <a:moveTo>
                        <a:pt x="320" y="1"/>
                      </a:moveTo>
                      <a:cubicBezTo>
                        <a:pt x="266" y="1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6" y="482"/>
                      </a:cubicBezTo>
                      <a:cubicBezTo>
                        <a:pt x="305" y="483"/>
                        <a:pt x="314" y="483"/>
                        <a:pt x="323" y="483"/>
                      </a:cubicBezTo>
                      <a:cubicBezTo>
                        <a:pt x="519" y="483"/>
                        <a:pt x="638" y="250"/>
                        <a:pt x="508" y="90"/>
                      </a:cubicBezTo>
                      <a:cubicBezTo>
                        <a:pt x="461" y="31"/>
                        <a:pt x="390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9" name="Google Shape;4989;p31"/>
                <p:cNvSpPr/>
                <p:nvPr/>
              </p:nvSpPr>
              <p:spPr>
                <a:xfrm>
                  <a:off x="4264000" y="3813800"/>
                  <a:ext cx="15400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7" extrusionOk="0">
                      <a:moveTo>
                        <a:pt x="310" y="1"/>
                      </a:moveTo>
                      <a:cubicBezTo>
                        <a:pt x="258" y="1"/>
                        <a:pt x="206" y="18"/>
                        <a:pt x="161" y="54"/>
                      </a:cubicBezTo>
                      <a:cubicBezTo>
                        <a:pt x="0" y="183"/>
                        <a:pt x="77" y="443"/>
                        <a:pt x="286" y="466"/>
                      </a:cubicBezTo>
                      <a:cubicBezTo>
                        <a:pt x="294" y="466"/>
                        <a:pt x="302" y="467"/>
                        <a:pt x="310" y="467"/>
                      </a:cubicBezTo>
                      <a:cubicBezTo>
                        <a:pt x="501" y="467"/>
                        <a:pt x="615" y="241"/>
                        <a:pt x="489" y="87"/>
                      </a:cubicBezTo>
                      <a:cubicBezTo>
                        <a:pt x="443" y="30"/>
                        <a:pt x="377" y="1"/>
                        <a:pt x="3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0" name="Google Shape;4990;p31"/>
                <p:cNvSpPr/>
                <p:nvPr/>
              </p:nvSpPr>
              <p:spPr>
                <a:xfrm>
                  <a:off x="4250750" y="3797300"/>
                  <a:ext cx="14650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446" extrusionOk="0">
                      <a:moveTo>
                        <a:pt x="294" y="0"/>
                      </a:moveTo>
                      <a:cubicBezTo>
                        <a:pt x="245" y="0"/>
                        <a:pt x="196" y="16"/>
                        <a:pt x="154" y="49"/>
                      </a:cubicBezTo>
                      <a:cubicBezTo>
                        <a:pt x="0" y="174"/>
                        <a:pt x="74" y="425"/>
                        <a:pt x="270" y="444"/>
                      </a:cubicBezTo>
                      <a:cubicBezTo>
                        <a:pt x="279" y="445"/>
                        <a:pt x="288" y="446"/>
                        <a:pt x="297" y="446"/>
                      </a:cubicBezTo>
                      <a:cubicBezTo>
                        <a:pt x="480" y="446"/>
                        <a:pt x="586" y="228"/>
                        <a:pt x="466" y="81"/>
                      </a:cubicBezTo>
                      <a:cubicBezTo>
                        <a:pt x="422" y="28"/>
                        <a:pt x="358" y="0"/>
                        <a:pt x="2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1" name="Google Shape;4991;p31"/>
                <p:cNvSpPr/>
                <p:nvPr/>
              </p:nvSpPr>
              <p:spPr>
                <a:xfrm>
                  <a:off x="4237400" y="3780725"/>
                  <a:ext cx="14200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31" extrusionOk="0">
                      <a:moveTo>
                        <a:pt x="285" y="1"/>
                      </a:moveTo>
                      <a:cubicBezTo>
                        <a:pt x="237" y="1"/>
                        <a:pt x="189" y="17"/>
                        <a:pt x="148" y="50"/>
                      </a:cubicBezTo>
                      <a:cubicBezTo>
                        <a:pt x="1" y="169"/>
                        <a:pt x="71" y="407"/>
                        <a:pt x="261" y="429"/>
                      </a:cubicBezTo>
                      <a:cubicBezTo>
                        <a:pt x="269" y="430"/>
                        <a:pt x="277" y="431"/>
                        <a:pt x="284" y="431"/>
                      </a:cubicBezTo>
                      <a:cubicBezTo>
                        <a:pt x="460" y="431"/>
                        <a:pt x="567" y="224"/>
                        <a:pt x="450" y="79"/>
                      </a:cubicBezTo>
                      <a:cubicBezTo>
                        <a:pt x="409" y="28"/>
                        <a:pt x="347" y="1"/>
                        <a:pt x="2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2" name="Google Shape;4992;p31"/>
                <p:cNvSpPr/>
                <p:nvPr/>
              </p:nvSpPr>
              <p:spPr>
                <a:xfrm>
                  <a:off x="4224150" y="3764200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72" y="0"/>
                      </a:moveTo>
                      <a:cubicBezTo>
                        <a:pt x="226" y="0"/>
                        <a:pt x="180" y="15"/>
                        <a:pt x="142" y="46"/>
                      </a:cubicBezTo>
                      <a:cubicBezTo>
                        <a:pt x="0" y="162"/>
                        <a:pt x="68" y="390"/>
                        <a:pt x="251" y="409"/>
                      </a:cubicBezTo>
                      <a:cubicBezTo>
                        <a:pt x="259" y="410"/>
                        <a:pt x="266" y="410"/>
                        <a:pt x="274" y="410"/>
                      </a:cubicBezTo>
                      <a:cubicBezTo>
                        <a:pt x="440" y="410"/>
                        <a:pt x="538" y="213"/>
                        <a:pt x="431" y="78"/>
                      </a:cubicBezTo>
                      <a:cubicBezTo>
                        <a:pt x="391" y="27"/>
                        <a:pt x="332" y="0"/>
                        <a:pt x="2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3" name="Google Shape;4993;p31"/>
                <p:cNvSpPr/>
                <p:nvPr/>
              </p:nvSpPr>
              <p:spPr>
                <a:xfrm>
                  <a:off x="4210875" y="3747700"/>
                  <a:ext cx="129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392" extrusionOk="0">
                      <a:moveTo>
                        <a:pt x="258" y="1"/>
                      </a:moveTo>
                      <a:cubicBezTo>
                        <a:pt x="215" y="1"/>
                        <a:pt x="172" y="15"/>
                        <a:pt x="136" y="44"/>
                      </a:cubicBezTo>
                      <a:cubicBezTo>
                        <a:pt x="1" y="153"/>
                        <a:pt x="65" y="372"/>
                        <a:pt x="239" y="391"/>
                      </a:cubicBezTo>
                      <a:cubicBezTo>
                        <a:pt x="245" y="392"/>
                        <a:pt x="252" y="392"/>
                        <a:pt x="258" y="392"/>
                      </a:cubicBezTo>
                      <a:cubicBezTo>
                        <a:pt x="420" y="392"/>
                        <a:pt x="517" y="203"/>
                        <a:pt x="412" y="73"/>
                      </a:cubicBezTo>
                      <a:cubicBezTo>
                        <a:pt x="372" y="25"/>
                        <a:pt x="315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4" name="Google Shape;4994;p31"/>
                <p:cNvSpPr/>
                <p:nvPr/>
              </p:nvSpPr>
              <p:spPr>
                <a:xfrm>
                  <a:off x="4197625" y="373112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5" y="1"/>
                      </a:moveTo>
                      <a:cubicBezTo>
                        <a:pt x="205" y="1"/>
                        <a:pt x="164" y="14"/>
                        <a:pt x="129" y="42"/>
                      </a:cubicBezTo>
                      <a:cubicBezTo>
                        <a:pt x="1" y="148"/>
                        <a:pt x="62" y="357"/>
                        <a:pt x="226" y="373"/>
                      </a:cubicBezTo>
                      <a:cubicBezTo>
                        <a:pt x="232" y="373"/>
                        <a:pt x="239" y="374"/>
                        <a:pt x="245" y="374"/>
                      </a:cubicBezTo>
                      <a:cubicBezTo>
                        <a:pt x="398" y="374"/>
                        <a:pt x="491" y="194"/>
                        <a:pt x="390" y="71"/>
                      </a:cubicBezTo>
                      <a:cubicBezTo>
                        <a:pt x="353" y="25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5" name="Google Shape;4995;p31"/>
                <p:cNvSpPr/>
                <p:nvPr/>
              </p:nvSpPr>
              <p:spPr>
                <a:xfrm>
                  <a:off x="4184375" y="3714625"/>
                  <a:ext cx="11625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353" extrusionOk="0">
                      <a:moveTo>
                        <a:pt x="232" y="1"/>
                      </a:moveTo>
                      <a:cubicBezTo>
                        <a:pt x="193" y="1"/>
                        <a:pt x="154" y="13"/>
                        <a:pt x="123" y="40"/>
                      </a:cubicBezTo>
                      <a:cubicBezTo>
                        <a:pt x="0" y="139"/>
                        <a:pt x="58" y="335"/>
                        <a:pt x="216" y="351"/>
                      </a:cubicBezTo>
                      <a:cubicBezTo>
                        <a:pt x="223" y="352"/>
                        <a:pt x="231" y="353"/>
                        <a:pt x="238" y="353"/>
                      </a:cubicBezTo>
                      <a:cubicBezTo>
                        <a:pt x="379" y="353"/>
                        <a:pt x="465" y="181"/>
                        <a:pt x="370" y="65"/>
                      </a:cubicBezTo>
                      <a:cubicBezTo>
                        <a:pt x="335" y="23"/>
                        <a:pt x="284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6" name="Google Shape;4996;p31"/>
                <p:cNvSpPr/>
                <p:nvPr/>
              </p:nvSpPr>
              <p:spPr>
                <a:xfrm>
                  <a:off x="4171025" y="3698100"/>
                  <a:ext cx="11100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6" extrusionOk="0">
                      <a:moveTo>
                        <a:pt x="223" y="1"/>
                      </a:moveTo>
                      <a:cubicBezTo>
                        <a:pt x="185" y="1"/>
                        <a:pt x="148" y="13"/>
                        <a:pt x="117" y="39"/>
                      </a:cubicBezTo>
                      <a:cubicBezTo>
                        <a:pt x="1" y="132"/>
                        <a:pt x="56" y="318"/>
                        <a:pt x="203" y="334"/>
                      </a:cubicBezTo>
                      <a:cubicBezTo>
                        <a:pt x="210" y="335"/>
                        <a:pt x="217" y="335"/>
                        <a:pt x="223" y="335"/>
                      </a:cubicBezTo>
                      <a:cubicBezTo>
                        <a:pt x="362" y="335"/>
                        <a:pt x="443" y="172"/>
                        <a:pt x="351" y="61"/>
                      </a:cubicBezTo>
                      <a:cubicBezTo>
                        <a:pt x="319" y="21"/>
                        <a:pt x="271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7" name="Google Shape;4997;p31"/>
                <p:cNvSpPr/>
                <p:nvPr/>
              </p:nvSpPr>
              <p:spPr>
                <a:xfrm>
                  <a:off x="4157775" y="3681550"/>
                  <a:ext cx="10475" cy="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" h="319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10" y="35"/>
                      </a:cubicBezTo>
                      <a:cubicBezTo>
                        <a:pt x="1" y="125"/>
                        <a:pt x="52" y="302"/>
                        <a:pt x="194" y="318"/>
                      </a:cubicBezTo>
                      <a:cubicBezTo>
                        <a:pt x="199" y="319"/>
                        <a:pt x="204" y="319"/>
                        <a:pt x="209" y="319"/>
                      </a:cubicBezTo>
                      <a:cubicBezTo>
                        <a:pt x="341" y="319"/>
                        <a:pt x="418" y="166"/>
                        <a:pt x="332" y="61"/>
                      </a:cubicBezTo>
                      <a:cubicBezTo>
                        <a:pt x="301" y="21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8" name="Google Shape;4998;p31"/>
                <p:cNvSpPr/>
                <p:nvPr/>
              </p:nvSpPr>
              <p:spPr>
                <a:xfrm>
                  <a:off x="4348275" y="3881975"/>
                  <a:ext cx="18425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9" extrusionOk="0">
                      <a:moveTo>
                        <a:pt x="368" y="1"/>
                      </a:moveTo>
                      <a:cubicBezTo>
                        <a:pt x="306" y="1"/>
                        <a:pt x="244" y="21"/>
                        <a:pt x="193" y="62"/>
                      </a:cubicBezTo>
                      <a:cubicBezTo>
                        <a:pt x="0" y="220"/>
                        <a:pt x="94" y="531"/>
                        <a:pt x="341" y="557"/>
                      </a:cubicBezTo>
                      <a:cubicBezTo>
                        <a:pt x="352" y="558"/>
                        <a:pt x="362" y="559"/>
                        <a:pt x="372" y="559"/>
                      </a:cubicBezTo>
                      <a:cubicBezTo>
                        <a:pt x="601" y="559"/>
                        <a:pt x="736" y="289"/>
                        <a:pt x="585" y="104"/>
                      </a:cubicBezTo>
                      <a:cubicBezTo>
                        <a:pt x="530" y="36"/>
                        <a:pt x="449" y="1"/>
                        <a:pt x="3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9" name="Google Shape;4999;p31"/>
                <p:cNvSpPr/>
                <p:nvPr/>
              </p:nvSpPr>
              <p:spPr>
                <a:xfrm>
                  <a:off x="4335025" y="3865425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0"/>
                      </a:moveTo>
                      <a:cubicBezTo>
                        <a:pt x="297" y="0"/>
                        <a:pt x="237" y="21"/>
                        <a:pt x="187" y="62"/>
                      </a:cubicBezTo>
                      <a:cubicBezTo>
                        <a:pt x="0" y="210"/>
                        <a:pt x="87" y="512"/>
                        <a:pt x="328" y="538"/>
                      </a:cubicBezTo>
                      <a:cubicBezTo>
                        <a:pt x="338" y="539"/>
                        <a:pt x="349" y="540"/>
                        <a:pt x="359" y="540"/>
                      </a:cubicBezTo>
                      <a:cubicBezTo>
                        <a:pt x="578" y="540"/>
                        <a:pt x="710" y="279"/>
                        <a:pt x="566" y="101"/>
                      </a:cubicBezTo>
                      <a:cubicBezTo>
                        <a:pt x="513" y="35"/>
                        <a:pt x="435" y="0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0" name="Google Shape;5000;p31"/>
                <p:cNvSpPr/>
                <p:nvPr/>
              </p:nvSpPr>
              <p:spPr>
                <a:xfrm>
                  <a:off x="4321675" y="3848875"/>
                  <a:ext cx="17250" cy="1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524" extrusionOk="0">
                      <a:moveTo>
                        <a:pt x="345" y="1"/>
                      </a:moveTo>
                      <a:cubicBezTo>
                        <a:pt x="288" y="1"/>
                        <a:pt x="229" y="20"/>
                        <a:pt x="181" y="59"/>
                      </a:cubicBezTo>
                      <a:cubicBezTo>
                        <a:pt x="1" y="207"/>
                        <a:pt x="88" y="496"/>
                        <a:pt x="319" y="522"/>
                      </a:cubicBezTo>
                      <a:cubicBezTo>
                        <a:pt x="328" y="523"/>
                        <a:pt x="337" y="523"/>
                        <a:pt x="346" y="523"/>
                      </a:cubicBezTo>
                      <a:cubicBezTo>
                        <a:pt x="561" y="523"/>
                        <a:pt x="689" y="270"/>
                        <a:pt x="547" y="98"/>
                      </a:cubicBezTo>
                      <a:cubicBezTo>
                        <a:pt x="496" y="34"/>
                        <a:pt x="421" y="1"/>
                        <a:pt x="3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1" name="Google Shape;5001;p31"/>
                <p:cNvSpPr/>
                <p:nvPr/>
              </p:nvSpPr>
              <p:spPr>
                <a:xfrm>
                  <a:off x="4308425" y="3832400"/>
                  <a:ext cx="16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2" extrusionOk="0">
                      <a:moveTo>
                        <a:pt x="334" y="0"/>
                      </a:moveTo>
                      <a:cubicBezTo>
                        <a:pt x="278" y="0"/>
                        <a:pt x="221" y="18"/>
                        <a:pt x="174" y="56"/>
                      </a:cubicBezTo>
                      <a:cubicBezTo>
                        <a:pt x="0" y="197"/>
                        <a:pt x="84" y="477"/>
                        <a:pt x="306" y="499"/>
                      </a:cubicBezTo>
                      <a:cubicBezTo>
                        <a:pt x="316" y="501"/>
                        <a:pt x="326" y="501"/>
                        <a:pt x="336" y="501"/>
                      </a:cubicBezTo>
                      <a:cubicBezTo>
                        <a:pt x="543" y="501"/>
                        <a:pt x="662" y="257"/>
                        <a:pt x="528" y="91"/>
                      </a:cubicBezTo>
                      <a:cubicBezTo>
                        <a:pt x="478" y="31"/>
                        <a:pt x="407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2" name="Google Shape;5002;p31"/>
                <p:cNvSpPr/>
                <p:nvPr/>
              </p:nvSpPr>
              <p:spPr>
                <a:xfrm>
                  <a:off x="4295175" y="3815825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18" y="0"/>
                      </a:moveTo>
                      <a:cubicBezTo>
                        <a:pt x="265" y="0"/>
                        <a:pt x="211" y="18"/>
                        <a:pt x="167" y="54"/>
                      </a:cubicBezTo>
                      <a:cubicBezTo>
                        <a:pt x="0" y="189"/>
                        <a:pt x="81" y="459"/>
                        <a:pt x="293" y="481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9" y="483"/>
                        <a:pt x="637" y="249"/>
                        <a:pt x="508" y="92"/>
                      </a:cubicBezTo>
                      <a:cubicBezTo>
                        <a:pt x="460" y="32"/>
                        <a:pt x="389" y="0"/>
                        <a:pt x="3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3" name="Google Shape;5003;p31"/>
                <p:cNvSpPr/>
                <p:nvPr/>
              </p:nvSpPr>
              <p:spPr>
                <a:xfrm>
                  <a:off x="4281900" y="3799325"/>
                  <a:ext cx="153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5" extrusionOk="0">
                      <a:moveTo>
                        <a:pt x="306" y="1"/>
                      </a:moveTo>
                      <a:cubicBezTo>
                        <a:pt x="255" y="1"/>
                        <a:pt x="204" y="17"/>
                        <a:pt x="162" y="52"/>
                      </a:cubicBezTo>
                      <a:cubicBezTo>
                        <a:pt x="1" y="183"/>
                        <a:pt x="78" y="444"/>
                        <a:pt x="284" y="463"/>
                      </a:cubicBezTo>
                      <a:cubicBezTo>
                        <a:pt x="293" y="464"/>
                        <a:pt x="302" y="465"/>
                        <a:pt x="311" y="465"/>
                      </a:cubicBezTo>
                      <a:cubicBezTo>
                        <a:pt x="500" y="465"/>
                        <a:pt x="612" y="241"/>
                        <a:pt x="486" y="87"/>
                      </a:cubicBezTo>
                      <a:cubicBezTo>
                        <a:pt x="440" y="30"/>
                        <a:pt x="373" y="1"/>
                        <a:pt x="3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4" name="Google Shape;5004;p31"/>
                <p:cNvSpPr/>
                <p:nvPr/>
              </p:nvSpPr>
              <p:spPr>
                <a:xfrm>
                  <a:off x="4268575" y="3782775"/>
                  <a:ext cx="147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9" extrusionOk="0">
                      <a:moveTo>
                        <a:pt x="296" y="0"/>
                      </a:moveTo>
                      <a:cubicBezTo>
                        <a:pt x="246" y="0"/>
                        <a:pt x="196" y="17"/>
                        <a:pt x="155" y="52"/>
                      </a:cubicBezTo>
                      <a:cubicBezTo>
                        <a:pt x="0" y="174"/>
                        <a:pt x="74" y="424"/>
                        <a:pt x="274" y="447"/>
                      </a:cubicBezTo>
                      <a:cubicBezTo>
                        <a:pt x="282" y="448"/>
                        <a:pt x="289" y="448"/>
                        <a:pt x="297" y="448"/>
                      </a:cubicBezTo>
                      <a:cubicBezTo>
                        <a:pt x="482" y="448"/>
                        <a:pt x="590" y="232"/>
                        <a:pt x="470" y="84"/>
                      </a:cubicBezTo>
                      <a:cubicBezTo>
                        <a:pt x="426" y="29"/>
                        <a:pt x="361" y="0"/>
                        <a:pt x="2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5" name="Google Shape;5005;p31"/>
                <p:cNvSpPr/>
                <p:nvPr/>
              </p:nvSpPr>
              <p:spPr>
                <a:xfrm>
                  <a:off x="4255325" y="3766225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4" y="1"/>
                      </a:moveTo>
                      <a:cubicBezTo>
                        <a:pt x="237" y="1"/>
                        <a:pt x="188" y="16"/>
                        <a:pt x="148" y="48"/>
                      </a:cubicBezTo>
                      <a:cubicBezTo>
                        <a:pt x="0" y="167"/>
                        <a:pt x="71" y="408"/>
                        <a:pt x="261" y="428"/>
                      </a:cubicBezTo>
                      <a:cubicBezTo>
                        <a:pt x="268" y="428"/>
                        <a:pt x="276" y="429"/>
                        <a:pt x="284" y="429"/>
                      </a:cubicBezTo>
                      <a:cubicBezTo>
                        <a:pt x="460" y="429"/>
                        <a:pt x="564" y="222"/>
                        <a:pt x="450" y="81"/>
                      </a:cubicBezTo>
                      <a:cubicBezTo>
                        <a:pt x="408" y="28"/>
                        <a:pt x="347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6" name="Google Shape;5006;p31"/>
                <p:cNvSpPr/>
                <p:nvPr/>
              </p:nvSpPr>
              <p:spPr>
                <a:xfrm>
                  <a:off x="4242050" y="3749725"/>
                  <a:ext cx="13500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08" extrusionOk="0">
                      <a:moveTo>
                        <a:pt x="272" y="1"/>
                      </a:moveTo>
                      <a:cubicBezTo>
                        <a:pt x="226" y="1"/>
                        <a:pt x="180" y="16"/>
                        <a:pt x="142" y="46"/>
                      </a:cubicBezTo>
                      <a:cubicBezTo>
                        <a:pt x="1" y="159"/>
                        <a:pt x="68" y="390"/>
                        <a:pt x="252" y="406"/>
                      </a:cubicBezTo>
                      <a:cubicBezTo>
                        <a:pt x="259" y="407"/>
                        <a:pt x="267" y="408"/>
                        <a:pt x="275" y="408"/>
                      </a:cubicBezTo>
                      <a:cubicBezTo>
                        <a:pt x="441" y="408"/>
                        <a:pt x="539" y="211"/>
                        <a:pt x="432" y="75"/>
                      </a:cubicBezTo>
                      <a:cubicBezTo>
                        <a:pt x="392" y="26"/>
                        <a:pt x="332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7" name="Google Shape;5007;p31"/>
                <p:cNvSpPr/>
                <p:nvPr/>
              </p:nvSpPr>
              <p:spPr>
                <a:xfrm>
                  <a:off x="4228800" y="3733150"/>
                  <a:ext cx="12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3" extrusionOk="0">
                      <a:moveTo>
                        <a:pt x="259" y="1"/>
                      </a:moveTo>
                      <a:cubicBezTo>
                        <a:pt x="215" y="1"/>
                        <a:pt x="172" y="15"/>
                        <a:pt x="136" y="44"/>
                      </a:cubicBezTo>
                      <a:cubicBezTo>
                        <a:pt x="1" y="157"/>
                        <a:pt x="65" y="372"/>
                        <a:pt x="238" y="391"/>
                      </a:cubicBezTo>
                      <a:cubicBezTo>
                        <a:pt x="246" y="392"/>
                        <a:pt x="254" y="393"/>
                        <a:pt x="261" y="393"/>
                      </a:cubicBezTo>
                      <a:cubicBezTo>
                        <a:pt x="421" y="393"/>
                        <a:pt x="516" y="202"/>
                        <a:pt x="412" y="73"/>
                      </a:cubicBezTo>
                      <a:cubicBezTo>
                        <a:pt x="374" y="26"/>
                        <a:pt x="31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8" name="Google Shape;5008;p31"/>
                <p:cNvSpPr/>
                <p:nvPr/>
              </p:nvSpPr>
              <p:spPr>
                <a:xfrm>
                  <a:off x="4215550" y="3716675"/>
                  <a:ext cx="122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374" extrusionOk="0">
                      <a:moveTo>
                        <a:pt x="243" y="0"/>
                      </a:moveTo>
                      <a:cubicBezTo>
                        <a:pt x="203" y="0"/>
                        <a:pt x="162" y="14"/>
                        <a:pt x="129" y="41"/>
                      </a:cubicBezTo>
                      <a:cubicBezTo>
                        <a:pt x="0" y="144"/>
                        <a:pt x="61" y="353"/>
                        <a:pt x="225" y="372"/>
                      </a:cubicBezTo>
                      <a:cubicBezTo>
                        <a:pt x="232" y="373"/>
                        <a:pt x="238" y="373"/>
                        <a:pt x="245" y="373"/>
                      </a:cubicBezTo>
                      <a:cubicBezTo>
                        <a:pt x="397" y="373"/>
                        <a:pt x="488" y="193"/>
                        <a:pt x="389" y="70"/>
                      </a:cubicBezTo>
                      <a:cubicBezTo>
                        <a:pt x="352" y="24"/>
                        <a:pt x="298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9" name="Google Shape;5009;p31"/>
                <p:cNvSpPr/>
                <p:nvPr/>
              </p:nvSpPr>
              <p:spPr>
                <a:xfrm>
                  <a:off x="4202200" y="3700100"/>
                  <a:ext cx="117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" h="355" extrusionOk="0">
                      <a:moveTo>
                        <a:pt x="236" y="1"/>
                      </a:moveTo>
                      <a:cubicBezTo>
                        <a:pt x="196" y="1"/>
                        <a:pt x="156" y="14"/>
                        <a:pt x="123" y="42"/>
                      </a:cubicBezTo>
                      <a:cubicBezTo>
                        <a:pt x="1" y="139"/>
                        <a:pt x="62" y="338"/>
                        <a:pt x="216" y="354"/>
                      </a:cubicBezTo>
                      <a:cubicBezTo>
                        <a:pt x="223" y="355"/>
                        <a:pt x="229" y="355"/>
                        <a:pt x="236" y="355"/>
                      </a:cubicBezTo>
                      <a:cubicBezTo>
                        <a:pt x="382" y="355"/>
                        <a:pt x="469" y="185"/>
                        <a:pt x="374" y="68"/>
                      </a:cubicBezTo>
                      <a:cubicBezTo>
                        <a:pt x="339" y="24"/>
                        <a:pt x="288" y="1"/>
                        <a:pt x="2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0" name="Google Shape;5010;p31"/>
                <p:cNvSpPr/>
                <p:nvPr/>
              </p:nvSpPr>
              <p:spPr>
                <a:xfrm>
                  <a:off x="4188950" y="3683575"/>
                  <a:ext cx="111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5" extrusionOk="0">
                      <a:moveTo>
                        <a:pt x="223" y="0"/>
                      </a:moveTo>
                      <a:cubicBezTo>
                        <a:pt x="186" y="0"/>
                        <a:pt x="148" y="13"/>
                        <a:pt x="116" y="38"/>
                      </a:cubicBezTo>
                      <a:cubicBezTo>
                        <a:pt x="1" y="131"/>
                        <a:pt x="55" y="321"/>
                        <a:pt x="206" y="334"/>
                      </a:cubicBezTo>
                      <a:cubicBezTo>
                        <a:pt x="213" y="334"/>
                        <a:pt x="219" y="335"/>
                        <a:pt x="226" y="335"/>
                      </a:cubicBezTo>
                      <a:cubicBezTo>
                        <a:pt x="362" y="335"/>
                        <a:pt x="443" y="174"/>
                        <a:pt x="354" y="64"/>
                      </a:cubicBezTo>
                      <a:cubicBezTo>
                        <a:pt x="320" y="22"/>
                        <a:pt x="271" y="0"/>
                        <a:pt x="2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1" name="Google Shape;5011;p31"/>
                <p:cNvSpPr/>
                <p:nvPr/>
              </p:nvSpPr>
              <p:spPr>
                <a:xfrm>
                  <a:off x="4175700" y="3667075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10" y="36"/>
                      </a:cubicBezTo>
                      <a:cubicBezTo>
                        <a:pt x="0" y="123"/>
                        <a:pt x="52" y="299"/>
                        <a:pt x="193" y="315"/>
                      </a:cubicBezTo>
                      <a:cubicBezTo>
                        <a:pt x="198" y="316"/>
                        <a:pt x="204" y="316"/>
                        <a:pt x="209" y="316"/>
                      </a:cubicBezTo>
                      <a:cubicBezTo>
                        <a:pt x="338" y="316"/>
                        <a:pt x="418" y="163"/>
                        <a:pt x="331" y="58"/>
                      </a:cubicBezTo>
                      <a:cubicBezTo>
                        <a:pt x="300" y="20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2" name="Google Shape;5012;p31"/>
                <p:cNvSpPr/>
                <p:nvPr/>
              </p:nvSpPr>
              <p:spPr>
                <a:xfrm>
                  <a:off x="4339600" y="3834375"/>
                  <a:ext cx="17125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2" extrusionOk="0">
                      <a:moveTo>
                        <a:pt x="342" y="1"/>
                      </a:moveTo>
                      <a:cubicBezTo>
                        <a:pt x="285" y="1"/>
                        <a:pt x="228" y="19"/>
                        <a:pt x="180" y="57"/>
                      </a:cubicBezTo>
                      <a:cubicBezTo>
                        <a:pt x="0" y="202"/>
                        <a:pt x="84" y="494"/>
                        <a:pt x="315" y="520"/>
                      </a:cubicBezTo>
                      <a:cubicBezTo>
                        <a:pt x="326" y="521"/>
                        <a:pt x="336" y="522"/>
                        <a:pt x="346" y="522"/>
                      </a:cubicBezTo>
                      <a:cubicBezTo>
                        <a:pt x="559" y="522"/>
                        <a:pt x="685" y="271"/>
                        <a:pt x="547" y="99"/>
                      </a:cubicBezTo>
                      <a:cubicBezTo>
                        <a:pt x="495" y="34"/>
                        <a:pt x="419" y="1"/>
                        <a:pt x="3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3" name="Google Shape;5013;p31"/>
                <p:cNvSpPr/>
                <p:nvPr/>
              </p:nvSpPr>
              <p:spPr>
                <a:xfrm>
                  <a:off x="4326350" y="3817850"/>
                  <a:ext cx="16575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5" extrusionOk="0">
                      <a:moveTo>
                        <a:pt x="331" y="1"/>
                      </a:moveTo>
                      <a:cubicBezTo>
                        <a:pt x="275" y="1"/>
                        <a:pt x="219" y="19"/>
                        <a:pt x="174" y="56"/>
                      </a:cubicBezTo>
                      <a:cubicBezTo>
                        <a:pt x="0" y="198"/>
                        <a:pt x="84" y="477"/>
                        <a:pt x="305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38" y="504"/>
                        <a:pt x="663" y="261"/>
                        <a:pt x="527" y="95"/>
                      </a:cubicBezTo>
                      <a:cubicBezTo>
                        <a:pt x="478" y="33"/>
                        <a:pt x="404" y="1"/>
                        <a:pt x="3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4" name="Google Shape;5014;p31"/>
                <p:cNvSpPr/>
                <p:nvPr/>
              </p:nvSpPr>
              <p:spPr>
                <a:xfrm>
                  <a:off x="4313075" y="3801350"/>
                  <a:ext cx="158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4" extrusionOk="0">
                      <a:moveTo>
                        <a:pt x="320" y="1"/>
                      </a:moveTo>
                      <a:cubicBezTo>
                        <a:pt x="266" y="1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3" y="482"/>
                      </a:cubicBezTo>
                      <a:cubicBezTo>
                        <a:pt x="303" y="483"/>
                        <a:pt x="312" y="483"/>
                        <a:pt x="321" y="483"/>
                      </a:cubicBezTo>
                      <a:cubicBezTo>
                        <a:pt x="519" y="483"/>
                        <a:pt x="635" y="250"/>
                        <a:pt x="509" y="90"/>
                      </a:cubicBezTo>
                      <a:cubicBezTo>
                        <a:pt x="461" y="31"/>
                        <a:pt x="391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5" name="Google Shape;5015;p31"/>
                <p:cNvSpPr/>
                <p:nvPr/>
              </p:nvSpPr>
              <p:spPr>
                <a:xfrm>
                  <a:off x="4299750" y="3784800"/>
                  <a:ext cx="15400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7" extrusionOk="0">
                      <a:moveTo>
                        <a:pt x="310" y="0"/>
                      </a:moveTo>
                      <a:cubicBezTo>
                        <a:pt x="258" y="0"/>
                        <a:pt x="206" y="18"/>
                        <a:pt x="161" y="54"/>
                      </a:cubicBezTo>
                      <a:cubicBezTo>
                        <a:pt x="0" y="183"/>
                        <a:pt x="78" y="443"/>
                        <a:pt x="286" y="466"/>
                      </a:cubicBezTo>
                      <a:cubicBezTo>
                        <a:pt x="294" y="466"/>
                        <a:pt x="302" y="467"/>
                        <a:pt x="310" y="467"/>
                      </a:cubicBezTo>
                      <a:cubicBezTo>
                        <a:pt x="502" y="467"/>
                        <a:pt x="616" y="241"/>
                        <a:pt x="489" y="86"/>
                      </a:cubicBezTo>
                      <a:cubicBezTo>
                        <a:pt x="443" y="30"/>
                        <a:pt x="377" y="0"/>
                        <a:pt x="3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6" name="Google Shape;5016;p31"/>
                <p:cNvSpPr/>
                <p:nvPr/>
              </p:nvSpPr>
              <p:spPr>
                <a:xfrm>
                  <a:off x="4286500" y="3768275"/>
                  <a:ext cx="1472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47" extrusionOk="0">
                      <a:moveTo>
                        <a:pt x="295" y="1"/>
                      </a:moveTo>
                      <a:cubicBezTo>
                        <a:pt x="246" y="1"/>
                        <a:pt x="196" y="17"/>
                        <a:pt x="154" y="50"/>
                      </a:cubicBezTo>
                      <a:cubicBezTo>
                        <a:pt x="0" y="175"/>
                        <a:pt x="74" y="426"/>
                        <a:pt x="273" y="445"/>
                      </a:cubicBezTo>
                      <a:cubicBezTo>
                        <a:pt x="282" y="446"/>
                        <a:pt x="291" y="447"/>
                        <a:pt x="300" y="447"/>
                      </a:cubicBezTo>
                      <a:cubicBezTo>
                        <a:pt x="480" y="447"/>
                        <a:pt x="589" y="229"/>
                        <a:pt x="469" y="82"/>
                      </a:cubicBezTo>
                      <a:cubicBezTo>
                        <a:pt x="425" y="29"/>
                        <a:pt x="360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7" name="Google Shape;5017;p31"/>
                <p:cNvSpPr/>
                <p:nvPr/>
              </p:nvSpPr>
              <p:spPr>
                <a:xfrm>
                  <a:off x="4273225" y="3751725"/>
                  <a:ext cx="141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31" extrusionOk="0">
                      <a:moveTo>
                        <a:pt x="284" y="1"/>
                      </a:moveTo>
                      <a:cubicBezTo>
                        <a:pt x="236" y="1"/>
                        <a:pt x="189" y="17"/>
                        <a:pt x="149" y="50"/>
                      </a:cubicBezTo>
                      <a:cubicBezTo>
                        <a:pt x="1" y="169"/>
                        <a:pt x="72" y="407"/>
                        <a:pt x="261" y="429"/>
                      </a:cubicBezTo>
                      <a:cubicBezTo>
                        <a:pt x="269" y="430"/>
                        <a:pt x="277" y="430"/>
                        <a:pt x="284" y="430"/>
                      </a:cubicBezTo>
                      <a:cubicBezTo>
                        <a:pt x="460" y="430"/>
                        <a:pt x="565" y="224"/>
                        <a:pt x="451" y="82"/>
                      </a:cubicBezTo>
                      <a:cubicBezTo>
                        <a:pt x="409" y="29"/>
                        <a:pt x="347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8" name="Google Shape;5018;p31"/>
                <p:cNvSpPr/>
                <p:nvPr/>
              </p:nvSpPr>
              <p:spPr>
                <a:xfrm>
                  <a:off x="4259975" y="3735200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69" y="0"/>
                      </a:moveTo>
                      <a:cubicBezTo>
                        <a:pt x="224" y="0"/>
                        <a:pt x="179" y="15"/>
                        <a:pt x="142" y="46"/>
                      </a:cubicBezTo>
                      <a:cubicBezTo>
                        <a:pt x="1" y="161"/>
                        <a:pt x="68" y="390"/>
                        <a:pt x="248" y="409"/>
                      </a:cubicBezTo>
                      <a:cubicBezTo>
                        <a:pt x="256" y="410"/>
                        <a:pt x="264" y="410"/>
                        <a:pt x="272" y="410"/>
                      </a:cubicBezTo>
                      <a:cubicBezTo>
                        <a:pt x="441" y="410"/>
                        <a:pt x="539" y="213"/>
                        <a:pt x="428" y="78"/>
                      </a:cubicBezTo>
                      <a:cubicBezTo>
                        <a:pt x="388" y="27"/>
                        <a:pt x="329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9" name="Google Shape;5019;p31"/>
                <p:cNvSpPr/>
                <p:nvPr/>
              </p:nvSpPr>
              <p:spPr>
                <a:xfrm>
                  <a:off x="4246725" y="3718700"/>
                  <a:ext cx="128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89" extrusionOk="0">
                      <a:moveTo>
                        <a:pt x="257" y="0"/>
                      </a:moveTo>
                      <a:cubicBezTo>
                        <a:pt x="215" y="0"/>
                        <a:pt x="171" y="15"/>
                        <a:pt x="135" y="44"/>
                      </a:cubicBezTo>
                      <a:cubicBezTo>
                        <a:pt x="0" y="153"/>
                        <a:pt x="65" y="371"/>
                        <a:pt x="238" y="388"/>
                      </a:cubicBezTo>
                      <a:cubicBezTo>
                        <a:pt x="246" y="388"/>
                        <a:pt x="253" y="389"/>
                        <a:pt x="261" y="389"/>
                      </a:cubicBezTo>
                      <a:cubicBezTo>
                        <a:pt x="418" y="389"/>
                        <a:pt x="513" y="201"/>
                        <a:pt x="408" y="73"/>
                      </a:cubicBezTo>
                      <a:cubicBezTo>
                        <a:pt x="370" y="25"/>
                        <a:pt x="314" y="0"/>
                        <a:pt x="2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0" name="Google Shape;5020;p31"/>
                <p:cNvSpPr/>
                <p:nvPr/>
              </p:nvSpPr>
              <p:spPr>
                <a:xfrm>
                  <a:off x="4233375" y="370212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6" y="1"/>
                      </a:moveTo>
                      <a:cubicBezTo>
                        <a:pt x="205" y="1"/>
                        <a:pt x="164" y="14"/>
                        <a:pt x="129" y="41"/>
                      </a:cubicBezTo>
                      <a:cubicBezTo>
                        <a:pt x="1" y="147"/>
                        <a:pt x="62" y="356"/>
                        <a:pt x="229" y="372"/>
                      </a:cubicBezTo>
                      <a:cubicBezTo>
                        <a:pt x="236" y="373"/>
                        <a:pt x="242" y="373"/>
                        <a:pt x="248" y="373"/>
                      </a:cubicBezTo>
                      <a:cubicBezTo>
                        <a:pt x="401" y="373"/>
                        <a:pt x="492" y="194"/>
                        <a:pt x="393" y="70"/>
                      </a:cubicBezTo>
                      <a:cubicBezTo>
                        <a:pt x="356" y="24"/>
                        <a:pt x="302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1" name="Google Shape;5021;p31"/>
                <p:cNvSpPr/>
                <p:nvPr/>
              </p:nvSpPr>
              <p:spPr>
                <a:xfrm>
                  <a:off x="4220125" y="3685625"/>
                  <a:ext cx="11650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3" extrusionOk="0">
                      <a:moveTo>
                        <a:pt x="234" y="1"/>
                      </a:moveTo>
                      <a:cubicBezTo>
                        <a:pt x="195" y="1"/>
                        <a:pt x="156" y="13"/>
                        <a:pt x="123" y="39"/>
                      </a:cubicBezTo>
                      <a:cubicBezTo>
                        <a:pt x="1" y="139"/>
                        <a:pt x="58" y="335"/>
                        <a:pt x="216" y="351"/>
                      </a:cubicBezTo>
                      <a:cubicBezTo>
                        <a:pt x="224" y="352"/>
                        <a:pt x="231" y="353"/>
                        <a:pt x="239" y="353"/>
                      </a:cubicBezTo>
                      <a:cubicBezTo>
                        <a:pt x="382" y="353"/>
                        <a:pt x="465" y="181"/>
                        <a:pt x="373" y="65"/>
                      </a:cubicBezTo>
                      <a:cubicBezTo>
                        <a:pt x="337" y="23"/>
                        <a:pt x="285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2" name="Google Shape;5022;p31"/>
                <p:cNvSpPr/>
                <p:nvPr/>
              </p:nvSpPr>
              <p:spPr>
                <a:xfrm>
                  <a:off x="4206875" y="3669100"/>
                  <a:ext cx="11075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36" extrusionOk="0">
                      <a:moveTo>
                        <a:pt x="222" y="1"/>
                      </a:moveTo>
                      <a:cubicBezTo>
                        <a:pt x="185" y="1"/>
                        <a:pt x="147" y="13"/>
                        <a:pt x="116" y="38"/>
                      </a:cubicBezTo>
                      <a:cubicBezTo>
                        <a:pt x="0" y="132"/>
                        <a:pt x="55" y="318"/>
                        <a:pt x="203" y="334"/>
                      </a:cubicBezTo>
                      <a:cubicBezTo>
                        <a:pt x="209" y="335"/>
                        <a:pt x="216" y="335"/>
                        <a:pt x="222" y="335"/>
                      </a:cubicBezTo>
                      <a:cubicBezTo>
                        <a:pt x="362" y="335"/>
                        <a:pt x="443" y="172"/>
                        <a:pt x="351" y="61"/>
                      </a:cubicBezTo>
                      <a:cubicBezTo>
                        <a:pt x="318" y="21"/>
                        <a:pt x="270" y="1"/>
                        <a:pt x="2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3" name="Google Shape;5023;p31"/>
                <p:cNvSpPr/>
                <p:nvPr/>
              </p:nvSpPr>
              <p:spPr>
                <a:xfrm>
                  <a:off x="4193625" y="3652550"/>
                  <a:ext cx="10450" cy="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9" extrusionOk="0">
                      <a:moveTo>
                        <a:pt x="208" y="0"/>
                      </a:moveTo>
                      <a:cubicBezTo>
                        <a:pt x="173" y="0"/>
                        <a:pt x="138" y="12"/>
                        <a:pt x="109" y="35"/>
                      </a:cubicBezTo>
                      <a:cubicBezTo>
                        <a:pt x="0" y="125"/>
                        <a:pt x="51" y="302"/>
                        <a:pt x="193" y="318"/>
                      </a:cubicBezTo>
                      <a:cubicBezTo>
                        <a:pt x="198" y="318"/>
                        <a:pt x="204" y="319"/>
                        <a:pt x="209" y="319"/>
                      </a:cubicBezTo>
                      <a:cubicBezTo>
                        <a:pt x="341" y="319"/>
                        <a:pt x="418" y="166"/>
                        <a:pt x="331" y="61"/>
                      </a:cubicBezTo>
                      <a:cubicBezTo>
                        <a:pt x="300" y="21"/>
                        <a:pt x="254" y="0"/>
                        <a:pt x="2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4" name="Google Shape;5024;p31"/>
                <p:cNvSpPr/>
                <p:nvPr/>
              </p:nvSpPr>
              <p:spPr>
                <a:xfrm>
                  <a:off x="4344250" y="3803375"/>
                  <a:ext cx="166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2" extrusionOk="0">
                      <a:moveTo>
                        <a:pt x="333" y="1"/>
                      </a:moveTo>
                      <a:cubicBezTo>
                        <a:pt x="277" y="1"/>
                        <a:pt x="220" y="19"/>
                        <a:pt x="174" y="57"/>
                      </a:cubicBezTo>
                      <a:cubicBezTo>
                        <a:pt x="1" y="198"/>
                        <a:pt x="84" y="478"/>
                        <a:pt x="306" y="500"/>
                      </a:cubicBezTo>
                      <a:cubicBezTo>
                        <a:pt x="315" y="501"/>
                        <a:pt x="324" y="502"/>
                        <a:pt x="333" y="502"/>
                      </a:cubicBezTo>
                      <a:cubicBezTo>
                        <a:pt x="539" y="502"/>
                        <a:pt x="663" y="259"/>
                        <a:pt x="528" y="92"/>
                      </a:cubicBezTo>
                      <a:cubicBezTo>
                        <a:pt x="479" y="32"/>
                        <a:pt x="406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5" name="Google Shape;5025;p31"/>
                <p:cNvSpPr/>
                <p:nvPr/>
              </p:nvSpPr>
              <p:spPr>
                <a:xfrm>
                  <a:off x="4331000" y="3786825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7" y="0"/>
                      </a:moveTo>
                      <a:cubicBezTo>
                        <a:pt x="265" y="0"/>
                        <a:pt x="212" y="18"/>
                        <a:pt x="168" y="54"/>
                      </a:cubicBezTo>
                      <a:cubicBezTo>
                        <a:pt x="1" y="189"/>
                        <a:pt x="81" y="458"/>
                        <a:pt x="293" y="481"/>
                      </a:cubicBezTo>
                      <a:cubicBezTo>
                        <a:pt x="302" y="482"/>
                        <a:pt x="311" y="482"/>
                        <a:pt x="320" y="482"/>
                      </a:cubicBezTo>
                      <a:cubicBezTo>
                        <a:pt x="516" y="482"/>
                        <a:pt x="634" y="249"/>
                        <a:pt x="505" y="92"/>
                      </a:cubicBezTo>
                      <a:cubicBezTo>
                        <a:pt x="457" y="31"/>
                        <a:pt x="387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6" name="Google Shape;5026;p31"/>
                <p:cNvSpPr/>
                <p:nvPr/>
              </p:nvSpPr>
              <p:spPr>
                <a:xfrm>
                  <a:off x="4317675" y="3770325"/>
                  <a:ext cx="153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65" extrusionOk="0">
                      <a:moveTo>
                        <a:pt x="306" y="0"/>
                      </a:moveTo>
                      <a:cubicBezTo>
                        <a:pt x="255" y="0"/>
                        <a:pt x="203" y="17"/>
                        <a:pt x="161" y="52"/>
                      </a:cubicBezTo>
                      <a:cubicBezTo>
                        <a:pt x="0" y="183"/>
                        <a:pt x="77" y="444"/>
                        <a:pt x="283" y="463"/>
                      </a:cubicBezTo>
                      <a:cubicBezTo>
                        <a:pt x="292" y="464"/>
                        <a:pt x="301" y="464"/>
                        <a:pt x="310" y="464"/>
                      </a:cubicBezTo>
                      <a:cubicBezTo>
                        <a:pt x="503" y="464"/>
                        <a:pt x="614" y="240"/>
                        <a:pt x="489" y="87"/>
                      </a:cubicBezTo>
                      <a:cubicBezTo>
                        <a:pt x="443" y="30"/>
                        <a:pt x="375" y="0"/>
                        <a:pt x="3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7" name="Google Shape;5027;p31"/>
                <p:cNvSpPr/>
                <p:nvPr/>
              </p:nvSpPr>
              <p:spPr>
                <a:xfrm>
                  <a:off x="4304400" y="3753775"/>
                  <a:ext cx="1477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8" extrusionOk="0">
                      <a:moveTo>
                        <a:pt x="296" y="0"/>
                      </a:moveTo>
                      <a:cubicBezTo>
                        <a:pt x="247" y="0"/>
                        <a:pt x="197" y="17"/>
                        <a:pt x="155" y="52"/>
                      </a:cubicBezTo>
                      <a:cubicBezTo>
                        <a:pt x="1" y="174"/>
                        <a:pt x="75" y="424"/>
                        <a:pt x="274" y="447"/>
                      </a:cubicBezTo>
                      <a:cubicBezTo>
                        <a:pt x="282" y="448"/>
                        <a:pt x="290" y="448"/>
                        <a:pt x="297" y="448"/>
                      </a:cubicBezTo>
                      <a:cubicBezTo>
                        <a:pt x="480" y="448"/>
                        <a:pt x="590" y="232"/>
                        <a:pt x="470" y="84"/>
                      </a:cubicBezTo>
                      <a:cubicBezTo>
                        <a:pt x="426" y="29"/>
                        <a:pt x="362" y="0"/>
                        <a:pt x="2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8" name="Google Shape;5028;p31"/>
                <p:cNvSpPr/>
                <p:nvPr/>
              </p:nvSpPr>
              <p:spPr>
                <a:xfrm>
                  <a:off x="4291150" y="3737225"/>
                  <a:ext cx="14050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" h="429" extrusionOk="0">
                      <a:moveTo>
                        <a:pt x="282" y="1"/>
                      </a:moveTo>
                      <a:cubicBezTo>
                        <a:pt x="235" y="1"/>
                        <a:pt x="187" y="16"/>
                        <a:pt x="148" y="48"/>
                      </a:cubicBezTo>
                      <a:cubicBezTo>
                        <a:pt x="1" y="167"/>
                        <a:pt x="71" y="408"/>
                        <a:pt x="261" y="427"/>
                      </a:cubicBezTo>
                      <a:cubicBezTo>
                        <a:pt x="269" y="428"/>
                        <a:pt x="276" y="429"/>
                        <a:pt x="284" y="429"/>
                      </a:cubicBezTo>
                      <a:cubicBezTo>
                        <a:pt x="457" y="429"/>
                        <a:pt x="561" y="222"/>
                        <a:pt x="447" y="80"/>
                      </a:cubicBezTo>
                      <a:cubicBezTo>
                        <a:pt x="405" y="28"/>
                        <a:pt x="344" y="1"/>
                        <a:pt x="2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9" name="Google Shape;5029;p31"/>
                <p:cNvSpPr/>
                <p:nvPr/>
              </p:nvSpPr>
              <p:spPr>
                <a:xfrm>
                  <a:off x="4277900" y="3720725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1"/>
                      </a:moveTo>
                      <a:cubicBezTo>
                        <a:pt x="225" y="1"/>
                        <a:pt x="179" y="16"/>
                        <a:pt x="142" y="46"/>
                      </a:cubicBezTo>
                      <a:cubicBezTo>
                        <a:pt x="0" y="159"/>
                        <a:pt x="68" y="390"/>
                        <a:pt x="248" y="406"/>
                      </a:cubicBezTo>
                      <a:cubicBezTo>
                        <a:pt x="256" y="407"/>
                        <a:pt x="264" y="407"/>
                        <a:pt x="271" y="407"/>
                      </a:cubicBezTo>
                      <a:cubicBezTo>
                        <a:pt x="440" y="407"/>
                        <a:pt x="538" y="210"/>
                        <a:pt x="428" y="75"/>
                      </a:cubicBezTo>
                      <a:cubicBezTo>
                        <a:pt x="388" y="26"/>
                        <a:pt x="329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0" name="Google Shape;5030;p31"/>
                <p:cNvSpPr/>
                <p:nvPr/>
              </p:nvSpPr>
              <p:spPr>
                <a:xfrm>
                  <a:off x="4264625" y="3704150"/>
                  <a:ext cx="1285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3" extrusionOk="0">
                      <a:moveTo>
                        <a:pt x="257" y="1"/>
                      </a:moveTo>
                      <a:cubicBezTo>
                        <a:pt x="214" y="1"/>
                        <a:pt x="170" y="15"/>
                        <a:pt x="133" y="44"/>
                      </a:cubicBezTo>
                      <a:cubicBezTo>
                        <a:pt x="1" y="156"/>
                        <a:pt x="65" y="372"/>
                        <a:pt x="239" y="391"/>
                      </a:cubicBezTo>
                      <a:cubicBezTo>
                        <a:pt x="246" y="392"/>
                        <a:pt x="254" y="392"/>
                        <a:pt x="261" y="392"/>
                      </a:cubicBezTo>
                      <a:cubicBezTo>
                        <a:pt x="418" y="392"/>
                        <a:pt x="514" y="202"/>
                        <a:pt x="409" y="73"/>
                      </a:cubicBezTo>
                      <a:cubicBezTo>
                        <a:pt x="371" y="25"/>
                        <a:pt x="315" y="1"/>
                        <a:pt x="2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1" name="Google Shape;5031;p31"/>
                <p:cNvSpPr/>
                <p:nvPr/>
              </p:nvSpPr>
              <p:spPr>
                <a:xfrm>
                  <a:off x="4251300" y="3687650"/>
                  <a:ext cx="12275" cy="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2" extrusionOk="0">
                      <a:moveTo>
                        <a:pt x="247" y="1"/>
                      </a:moveTo>
                      <a:cubicBezTo>
                        <a:pt x="206" y="1"/>
                        <a:pt x="164" y="14"/>
                        <a:pt x="129" y="42"/>
                      </a:cubicBezTo>
                      <a:cubicBezTo>
                        <a:pt x="1" y="145"/>
                        <a:pt x="62" y="354"/>
                        <a:pt x="229" y="370"/>
                      </a:cubicBezTo>
                      <a:cubicBezTo>
                        <a:pt x="236" y="371"/>
                        <a:pt x="244" y="371"/>
                        <a:pt x="252" y="371"/>
                      </a:cubicBezTo>
                      <a:cubicBezTo>
                        <a:pt x="402" y="371"/>
                        <a:pt x="491" y="193"/>
                        <a:pt x="393" y="68"/>
                      </a:cubicBezTo>
                      <a:cubicBezTo>
                        <a:pt x="356" y="24"/>
                        <a:pt x="302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2" name="Google Shape;5032;p31"/>
                <p:cNvSpPr/>
                <p:nvPr/>
              </p:nvSpPr>
              <p:spPr>
                <a:xfrm>
                  <a:off x="4238050" y="3671100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4" y="1"/>
                      </a:moveTo>
                      <a:cubicBezTo>
                        <a:pt x="195" y="1"/>
                        <a:pt x="156" y="14"/>
                        <a:pt x="122" y="42"/>
                      </a:cubicBezTo>
                      <a:cubicBezTo>
                        <a:pt x="0" y="138"/>
                        <a:pt x="58" y="338"/>
                        <a:pt x="216" y="354"/>
                      </a:cubicBezTo>
                      <a:cubicBezTo>
                        <a:pt x="222" y="354"/>
                        <a:pt x="229" y="355"/>
                        <a:pt x="235" y="355"/>
                      </a:cubicBezTo>
                      <a:cubicBezTo>
                        <a:pt x="381" y="355"/>
                        <a:pt x="465" y="185"/>
                        <a:pt x="370" y="68"/>
                      </a:cubicBezTo>
                      <a:cubicBezTo>
                        <a:pt x="335" y="24"/>
                        <a:pt x="285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3" name="Google Shape;5033;p31"/>
                <p:cNvSpPr/>
                <p:nvPr/>
              </p:nvSpPr>
              <p:spPr>
                <a:xfrm>
                  <a:off x="4224775" y="3654575"/>
                  <a:ext cx="1102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5" extrusionOk="0">
                      <a:moveTo>
                        <a:pt x="222" y="0"/>
                      </a:moveTo>
                      <a:cubicBezTo>
                        <a:pt x="185" y="0"/>
                        <a:pt x="147" y="13"/>
                        <a:pt x="117" y="38"/>
                      </a:cubicBezTo>
                      <a:cubicBezTo>
                        <a:pt x="1" y="131"/>
                        <a:pt x="56" y="321"/>
                        <a:pt x="203" y="333"/>
                      </a:cubicBezTo>
                      <a:cubicBezTo>
                        <a:pt x="210" y="334"/>
                        <a:pt x="216" y="334"/>
                        <a:pt x="223" y="334"/>
                      </a:cubicBezTo>
                      <a:cubicBezTo>
                        <a:pt x="359" y="334"/>
                        <a:pt x="440" y="174"/>
                        <a:pt x="351" y="63"/>
                      </a:cubicBezTo>
                      <a:cubicBezTo>
                        <a:pt x="318" y="22"/>
                        <a:pt x="270" y="0"/>
                        <a:pt x="2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4" name="Google Shape;5034;p31"/>
                <p:cNvSpPr/>
                <p:nvPr/>
              </p:nvSpPr>
              <p:spPr>
                <a:xfrm>
                  <a:off x="4211525" y="3638075"/>
                  <a:ext cx="10400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316" extrusionOk="0">
                      <a:moveTo>
                        <a:pt x="210" y="0"/>
                      </a:moveTo>
                      <a:cubicBezTo>
                        <a:pt x="175" y="0"/>
                        <a:pt x="139" y="12"/>
                        <a:pt x="110" y="36"/>
                      </a:cubicBezTo>
                      <a:cubicBezTo>
                        <a:pt x="1" y="122"/>
                        <a:pt x="52" y="299"/>
                        <a:pt x="190" y="315"/>
                      </a:cubicBezTo>
                      <a:cubicBezTo>
                        <a:pt x="196" y="316"/>
                        <a:pt x="201" y="316"/>
                        <a:pt x="206" y="316"/>
                      </a:cubicBezTo>
                      <a:cubicBezTo>
                        <a:pt x="338" y="316"/>
                        <a:pt x="415" y="163"/>
                        <a:pt x="332" y="58"/>
                      </a:cubicBezTo>
                      <a:cubicBezTo>
                        <a:pt x="301" y="20"/>
                        <a:pt x="256" y="0"/>
                        <a:pt x="2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5" name="Google Shape;5035;p31"/>
                <p:cNvSpPr/>
                <p:nvPr/>
              </p:nvSpPr>
              <p:spPr>
                <a:xfrm>
                  <a:off x="4348925" y="3772350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18" y="1"/>
                      </a:moveTo>
                      <a:cubicBezTo>
                        <a:pt x="265" y="1"/>
                        <a:pt x="211" y="18"/>
                        <a:pt x="167" y="54"/>
                      </a:cubicBezTo>
                      <a:cubicBezTo>
                        <a:pt x="0" y="192"/>
                        <a:pt x="81" y="459"/>
                        <a:pt x="293" y="482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9" y="483"/>
                        <a:pt x="637" y="253"/>
                        <a:pt x="508" y="93"/>
                      </a:cubicBezTo>
                      <a:cubicBezTo>
                        <a:pt x="460" y="32"/>
                        <a:pt x="389" y="1"/>
                        <a:pt x="3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6" name="Google Shape;5036;p31"/>
                <p:cNvSpPr/>
                <p:nvPr/>
              </p:nvSpPr>
              <p:spPr>
                <a:xfrm>
                  <a:off x="4335575" y="3755800"/>
                  <a:ext cx="15400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7" extrusionOk="0">
                      <a:moveTo>
                        <a:pt x="309" y="0"/>
                      </a:moveTo>
                      <a:cubicBezTo>
                        <a:pt x="257" y="0"/>
                        <a:pt x="205" y="18"/>
                        <a:pt x="161" y="54"/>
                      </a:cubicBezTo>
                      <a:cubicBezTo>
                        <a:pt x="1" y="183"/>
                        <a:pt x="78" y="443"/>
                        <a:pt x="284" y="465"/>
                      </a:cubicBezTo>
                      <a:cubicBezTo>
                        <a:pt x="291" y="466"/>
                        <a:pt x="299" y="467"/>
                        <a:pt x="307" y="467"/>
                      </a:cubicBezTo>
                      <a:cubicBezTo>
                        <a:pt x="499" y="467"/>
                        <a:pt x="616" y="241"/>
                        <a:pt x="489" y="86"/>
                      </a:cubicBezTo>
                      <a:cubicBezTo>
                        <a:pt x="444" y="30"/>
                        <a:pt x="377" y="0"/>
                        <a:pt x="3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7" name="Google Shape;5037;p31"/>
                <p:cNvSpPr/>
                <p:nvPr/>
              </p:nvSpPr>
              <p:spPr>
                <a:xfrm>
                  <a:off x="4322325" y="3739275"/>
                  <a:ext cx="147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7" extrusionOk="0">
                      <a:moveTo>
                        <a:pt x="294" y="1"/>
                      </a:moveTo>
                      <a:cubicBezTo>
                        <a:pt x="245" y="1"/>
                        <a:pt x="196" y="17"/>
                        <a:pt x="155" y="50"/>
                      </a:cubicBezTo>
                      <a:cubicBezTo>
                        <a:pt x="0" y="175"/>
                        <a:pt x="74" y="426"/>
                        <a:pt x="270" y="445"/>
                      </a:cubicBezTo>
                      <a:cubicBezTo>
                        <a:pt x="280" y="446"/>
                        <a:pt x="288" y="447"/>
                        <a:pt x="297" y="447"/>
                      </a:cubicBezTo>
                      <a:cubicBezTo>
                        <a:pt x="481" y="447"/>
                        <a:pt x="589" y="229"/>
                        <a:pt x="470" y="82"/>
                      </a:cubicBezTo>
                      <a:cubicBezTo>
                        <a:pt x="424" y="29"/>
                        <a:pt x="359" y="1"/>
                        <a:pt x="2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8" name="Google Shape;5038;p31"/>
                <p:cNvSpPr/>
                <p:nvPr/>
              </p:nvSpPr>
              <p:spPr>
                <a:xfrm>
                  <a:off x="4309075" y="3722725"/>
                  <a:ext cx="14100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31" extrusionOk="0">
                      <a:moveTo>
                        <a:pt x="281" y="1"/>
                      </a:moveTo>
                      <a:cubicBezTo>
                        <a:pt x="234" y="1"/>
                        <a:pt x="187" y="17"/>
                        <a:pt x="148" y="50"/>
                      </a:cubicBezTo>
                      <a:cubicBezTo>
                        <a:pt x="0" y="169"/>
                        <a:pt x="71" y="407"/>
                        <a:pt x="260" y="429"/>
                      </a:cubicBezTo>
                      <a:cubicBezTo>
                        <a:pt x="268" y="430"/>
                        <a:pt x="276" y="430"/>
                        <a:pt x="284" y="430"/>
                      </a:cubicBezTo>
                      <a:cubicBezTo>
                        <a:pt x="460" y="430"/>
                        <a:pt x="564" y="224"/>
                        <a:pt x="447" y="82"/>
                      </a:cubicBezTo>
                      <a:cubicBezTo>
                        <a:pt x="405" y="29"/>
                        <a:pt x="343" y="1"/>
                        <a:pt x="28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9" name="Google Shape;5039;p31"/>
                <p:cNvSpPr/>
                <p:nvPr/>
              </p:nvSpPr>
              <p:spPr>
                <a:xfrm>
                  <a:off x="4295725" y="3706200"/>
                  <a:ext cx="13575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410" extrusionOk="0">
                      <a:moveTo>
                        <a:pt x="273" y="0"/>
                      </a:moveTo>
                      <a:cubicBezTo>
                        <a:pt x="228" y="0"/>
                        <a:pt x="183" y="15"/>
                        <a:pt x="145" y="46"/>
                      </a:cubicBezTo>
                      <a:cubicBezTo>
                        <a:pt x="1" y="161"/>
                        <a:pt x="71" y="389"/>
                        <a:pt x="251" y="409"/>
                      </a:cubicBezTo>
                      <a:cubicBezTo>
                        <a:pt x="259" y="410"/>
                        <a:pt x="267" y="410"/>
                        <a:pt x="274" y="410"/>
                      </a:cubicBezTo>
                      <a:cubicBezTo>
                        <a:pt x="441" y="410"/>
                        <a:pt x="542" y="213"/>
                        <a:pt x="431" y="78"/>
                      </a:cubicBezTo>
                      <a:cubicBezTo>
                        <a:pt x="391" y="26"/>
                        <a:pt x="332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0" name="Google Shape;5040;p31"/>
                <p:cNvSpPr/>
                <p:nvPr/>
              </p:nvSpPr>
              <p:spPr>
                <a:xfrm>
                  <a:off x="4282475" y="3689700"/>
                  <a:ext cx="129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89" extrusionOk="0">
                      <a:moveTo>
                        <a:pt x="259" y="0"/>
                      </a:moveTo>
                      <a:cubicBezTo>
                        <a:pt x="215" y="0"/>
                        <a:pt x="171" y="14"/>
                        <a:pt x="135" y="44"/>
                      </a:cubicBezTo>
                      <a:cubicBezTo>
                        <a:pt x="0" y="153"/>
                        <a:pt x="65" y="371"/>
                        <a:pt x="238" y="387"/>
                      </a:cubicBezTo>
                      <a:cubicBezTo>
                        <a:pt x="246" y="388"/>
                        <a:pt x="254" y="389"/>
                        <a:pt x="262" y="389"/>
                      </a:cubicBezTo>
                      <a:cubicBezTo>
                        <a:pt x="421" y="389"/>
                        <a:pt x="516" y="201"/>
                        <a:pt x="412" y="72"/>
                      </a:cubicBezTo>
                      <a:cubicBezTo>
                        <a:pt x="373" y="25"/>
                        <a:pt x="31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1" name="Google Shape;5041;p31"/>
                <p:cNvSpPr/>
                <p:nvPr/>
              </p:nvSpPr>
              <p:spPr>
                <a:xfrm>
                  <a:off x="4269225" y="3673125"/>
                  <a:ext cx="1227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4" extrusionOk="0">
                      <a:moveTo>
                        <a:pt x="245" y="0"/>
                      </a:moveTo>
                      <a:cubicBezTo>
                        <a:pt x="204" y="0"/>
                        <a:pt x="163" y="14"/>
                        <a:pt x="129" y="41"/>
                      </a:cubicBezTo>
                      <a:cubicBezTo>
                        <a:pt x="0" y="147"/>
                        <a:pt x="61" y="356"/>
                        <a:pt x="225" y="372"/>
                      </a:cubicBezTo>
                      <a:cubicBezTo>
                        <a:pt x="232" y="373"/>
                        <a:pt x="238" y="373"/>
                        <a:pt x="245" y="373"/>
                      </a:cubicBezTo>
                      <a:cubicBezTo>
                        <a:pt x="400" y="373"/>
                        <a:pt x="491" y="194"/>
                        <a:pt x="392" y="70"/>
                      </a:cubicBezTo>
                      <a:cubicBezTo>
                        <a:pt x="354" y="24"/>
                        <a:pt x="299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2" name="Google Shape;5042;p31"/>
                <p:cNvSpPr/>
                <p:nvPr/>
              </p:nvSpPr>
              <p:spPr>
                <a:xfrm>
                  <a:off x="4255875" y="3656625"/>
                  <a:ext cx="11725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353" extrusionOk="0">
                      <a:moveTo>
                        <a:pt x="235" y="0"/>
                      </a:moveTo>
                      <a:cubicBezTo>
                        <a:pt x="196" y="0"/>
                        <a:pt x="156" y="13"/>
                        <a:pt x="123" y="39"/>
                      </a:cubicBezTo>
                      <a:cubicBezTo>
                        <a:pt x="1" y="139"/>
                        <a:pt x="62" y="335"/>
                        <a:pt x="216" y="351"/>
                      </a:cubicBezTo>
                      <a:cubicBezTo>
                        <a:pt x="224" y="352"/>
                        <a:pt x="231" y="352"/>
                        <a:pt x="239" y="352"/>
                      </a:cubicBezTo>
                      <a:cubicBezTo>
                        <a:pt x="383" y="352"/>
                        <a:pt x="468" y="181"/>
                        <a:pt x="373" y="65"/>
                      </a:cubicBezTo>
                      <a:cubicBezTo>
                        <a:pt x="339" y="23"/>
                        <a:pt x="287" y="0"/>
                        <a:pt x="2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3" name="Google Shape;5043;p31"/>
                <p:cNvSpPr/>
                <p:nvPr/>
              </p:nvSpPr>
              <p:spPr>
                <a:xfrm>
                  <a:off x="4242700" y="3640100"/>
                  <a:ext cx="1102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5" extrusionOk="0">
                      <a:moveTo>
                        <a:pt x="222" y="1"/>
                      </a:moveTo>
                      <a:cubicBezTo>
                        <a:pt x="185" y="1"/>
                        <a:pt x="147" y="13"/>
                        <a:pt x="116" y="38"/>
                      </a:cubicBezTo>
                      <a:cubicBezTo>
                        <a:pt x="1" y="131"/>
                        <a:pt x="55" y="318"/>
                        <a:pt x="203" y="334"/>
                      </a:cubicBezTo>
                      <a:cubicBezTo>
                        <a:pt x="210" y="335"/>
                        <a:pt x="216" y="335"/>
                        <a:pt x="222" y="335"/>
                      </a:cubicBezTo>
                      <a:cubicBezTo>
                        <a:pt x="359" y="335"/>
                        <a:pt x="440" y="171"/>
                        <a:pt x="351" y="61"/>
                      </a:cubicBezTo>
                      <a:cubicBezTo>
                        <a:pt x="318" y="21"/>
                        <a:pt x="271" y="1"/>
                        <a:pt x="2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4" name="Google Shape;5044;p31"/>
                <p:cNvSpPr/>
                <p:nvPr/>
              </p:nvSpPr>
              <p:spPr>
                <a:xfrm>
                  <a:off x="4229375" y="3623525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2" y="1"/>
                      </a:moveTo>
                      <a:cubicBezTo>
                        <a:pt x="176" y="1"/>
                        <a:pt x="140" y="12"/>
                        <a:pt x="109" y="36"/>
                      </a:cubicBezTo>
                      <a:cubicBezTo>
                        <a:pt x="0" y="123"/>
                        <a:pt x="52" y="300"/>
                        <a:pt x="193" y="316"/>
                      </a:cubicBezTo>
                      <a:cubicBezTo>
                        <a:pt x="199" y="316"/>
                        <a:pt x="206" y="317"/>
                        <a:pt x="212" y="317"/>
                      </a:cubicBezTo>
                      <a:cubicBezTo>
                        <a:pt x="342" y="317"/>
                        <a:pt x="417" y="163"/>
                        <a:pt x="334" y="58"/>
                      </a:cubicBezTo>
                      <a:cubicBezTo>
                        <a:pt x="303" y="20"/>
                        <a:pt x="258" y="1"/>
                        <a:pt x="2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5" name="Google Shape;5045;p31"/>
                <p:cNvSpPr/>
                <p:nvPr/>
              </p:nvSpPr>
              <p:spPr>
                <a:xfrm>
                  <a:off x="4340250" y="3724750"/>
                  <a:ext cx="1467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9" extrusionOk="0">
                      <a:moveTo>
                        <a:pt x="295" y="1"/>
                      </a:moveTo>
                      <a:cubicBezTo>
                        <a:pt x="246" y="1"/>
                        <a:pt x="196" y="18"/>
                        <a:pt x="154" y="52"/>
                      </a:cubicBezTo>
                      <a:cubicBezTo>
                        <a:pt x="0" y="174"/>
                        <a:pt x="74" y="425"/>
                        <a:pt x="270" y="448"/>
                      </a:cubicBezTo>
                      <a:cubicBezTo>
                        <a:pt x="278" y="448"/>
                        <a:pt x="286" y="449"/>
                        <a:pt x="294" y="449"/>
                      </a:cubicBezTo>
                      <a:cubicBezTo>
                        <a:pt x="479" y="449"/>
                        <a:pt x="587" y="233"/>
                        <a:pt x="469" y="84"/>
                      </a:cubicBezTo>
                      <a:cubicBezTo>
                        <a:pt x="424" y="30"/>
                        <a:pt x="359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6" name="Google Shape;5046;p31"/>
                <p:cNvSpPr/>
                <p:nvPr/>
              </p:nvSpPr>
              <p:spPr>
                <a:xfrm>
                  <a:off x="4326975" y="3708225"/>
                  <a:ext cx="14050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" h="429" extrusionOk="0">
                      <a:moveTo>
                        <a:pt x="282" y="0"/>
                      </a:moveTo>
                      <a:cubicBezTo>
                        <a:pt x="235" y="0"/>
                        <a:pt x="188" y="16"/>
                        <a:pt x="149" y="48"/>
                      </a:cubicBezTo>
                      <a:cubicBezTo>
                        <a:pt x="1" y="167"/>
                        <a:pt x="72" y="408"/>
                        <a:pt x="258" y="427"/>
                      </a:cubicBezTo>
                      <a:cubicBezTo>
                        <a:pt x="266" y="428"/>
                        <a:pt x="274" y="429"/>
                        <a:pt x="281" y="429"/>
                      </a:cubicBezTo>
                      <a:cubicBezTo>
                        <a:pt x="457" y="429"/>
                        <a:pt x="562" y="222"/>
                        <a:pt x="448" y="80"/>
                      </a:cubicBezTo>
                      <a:cubicBezTo>
                        <a:pt x="406" y="27"/>
                        <a:pt x="344" y="0"/>
                        <a:pt x="2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7" name="Google Shape;5047;p31"/>
                <p:cNvSpPr/>
                <p:nvPr/>
              </p:nvSpPr>
              <p:spPr>
                <a:xfrm>
                  <a:off x="4313725" y="3691725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0"/>
                      </a:moveTo>
                      <a:cubicBezTo>
                        <a:pt x="225" y="0"/>
                        <a:pt x="180" y="15"/>
                        <a:pt x="142" y="46"/>
                      </a:cubicBezTo>
                      <a:cubicBezTo>
                        <a:pt x="1" y="159"/>
                        <a:pt x="68" y="390"/>
                        <a:pt x="248" y="406"/>
                      </a:cubicBezTo>
                      <a:cubicBezTo>
                        <a:pt x="256" y="407"/>
                        <a:pt x="264" y="407"/>
                        <a:pt x="272" y="407"/>
                      </a:cubicBezTo>
                      <a:cubicBezTo>
                        <a:pt x="441" y="407"/>
                        <a:pt x="539" y="210"/>
                        <a:pt x="428" y="75"/>
                      </a:cubicBezTo>
                      <a:cubicBezTo>
                        <a:pt x="388" y="26"/>
                        <a:pt x="329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8" name="Google Shape;5048;p31"/>
                <p:cNvSpPr/>
                <p:nvPr/>
              </p:nvSpPr>
              <p:spPr>
                <a:xfrm>
                  <a:off x="4300400" y="3675150"/>
                  <a:ext cx="1290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393" extrusionOk="0">
                      <a:moveTo>
                        <a:pt x="257" y="1"/>
                      </a:moveTo>
                      <a:cubicBezTo>
                        <a:pt x="214" y="1"/>
                        <a:pt x="171" y="15"/>
                        <a:pt x="135" y="44"/>
                      </a:cubicBezTo>
                      <a:cubicBezTo>
                        <a:pt x="0" y="156"/>
                        <a:pt x="64" y="372"/>
                        <a:pt x="238" y="391"/>
                      </a:cubicBezTo>
                      <a:cubicBezTo>
                        <a:pt x="246" y="392"/>
                        <a:pt x="253" y="392"/>
                        <a:pt x="261" y="392"/>
                      </a:cubicBezTo>
                      <a:cubicBezTo>
                        <a:pt x="421" y="392"/>
                        <a:pt x="516" y="202"/>
                        <a:pt x="411" y="73"/>
                      </a:cubicBezTo>
                      <a:cubicBezTo>
                        <a:pt x="371" y="25"/>
                        <a:pt x="314" y="1"/>
                        <a:pt x="2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9" name="Google Shape;5049;p31"/>
                <p:cNvSpPr/>
                <p:nvPr/>
              </p:nvSpPr>
              <p:spPr>
                <a:xfrm>
                  <a:off x="4287125" y="3658650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5" y="1"/>
                      </a:moveTo>
                      <a:cubicBezTo>
                        <a:pt x="205" y="1"/>
                        <a:pt x="164" y="14"/>
                        <a:pt x="129" y="42"/>
                      </a:cubicBezTo>
                      <a:cubicBezTo>
                        <a:pt x="1" y="145"/>
                        <a:pt x="62" y="354"/>
                        <a:pt x="226" y="370"/>
                      </a:cubicBezTo>
                      <a:cubicBezTo>
                        <a:pt x="234" y="371"/>
                        <a:pt x="241" y="371"/>
                        <a:pt x="249" y="371"/>
                      </a:cubicBezTo>
                      <a:cubicBezTo>
                        <a:pt x="399" y="371"/>
                        <a:pt x="491" y="193"/>
                        <a:pt x="390" y="71"/>
                      </a:cubicBezTo>
                      <a:cubicBezTo>
                        <a:pt x="353" y="25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0" name="Google Shape;5050;p31"/>
                <p:cNvSpPr/>
                <p:nvPr/>
              </p:nvSpPr>
              <p:spPr>
                <a:xfrm>
                  <a:off x="4273875" y="3642100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1" y="0"/>
                      </a:moveTo>
                      <a:cubicBezTo>
                        <a:pt x="192" y="0"/>
                        <a:pt x="154" y="13"/>
                        <a:pt x="123" y="39"/>
                      </a:cubicBezTo>
                      <a:cubicBezTo>
                        <a:pt x="1" y="138"/>
                        <a:pt x="58" y="337"/>
                        <a:pt x="216" y="354"/>
                      </a:cubicBezTo>
                      <a:cubicBezTo>
                        <a:pt x="222" y="354"/>
                        <a:pt x="229" y="355"/>
                        <a:pt x="235" y="355"/>
                      </a:cubicBezTo>
                      <a:cubicBezTo>
                        <a:pt x="378" y="355"/>
                        <a:pt x="466" y="184"/>
                        <a:pt x="370" y="68"/>
                      </a:cubicBezTo>
                      <a:cubicBezTo>
                        <a:pt x="335" y="23"/>
                        <a:pt x="283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1" name="Google Shape;5051;p31"/>
                <p:cNvSpPr/>
                <p:nvPr/>
              </p:nvSpPr>
              <p:spPr>
                <a:xfrm>
                  <a:off x="4260550" y="3625575"/>
                  <a:ext cx="1107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35" extrusionOk="0">
                      <a:moveTo>
                        <a:pt x="224" y="0"/>
                      </a:moveTo>
                      <a:cubicBezTo>
                        <a:pt x="187" y="0"/>
                        <a:pt x="150" y="13"/>
                        <a:pt x="119" y="38"/>
                      </a:cubicBezTo>
                      <a:cubicBezTo>
                        <a:pt x="0" y="131"/>
                        <a:pt x="58" y="320"/>
                        <a:pt x="206" y="333"/>
                      </a:cubicBezTo>
                      <a:cubicBezTo>
                        <a:pt x="212" y="334"/>
                        <a:pt x="219" y="334"/>
                        <a:pt x="225" y="334"/>
                      </a:cubicBezTo>
                      <a:cubicBezTo>
                        <a:pt x="361" y="334"/>
                        <a:pt x="443" y="174"/>
                        <a:pt x="354" y="63"/>
                      </a:cubicBezTo>
                      <a:cubicBezTo>
                        <a:pt x="321" y="21"/>
                        <a:pt x="273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2" name="Google Shape;5052;p31"/>
                <p:cNvSpPr/>
                <p:nvPr/>
              </p:nvSpPr>
              <p:spPr>
                <a:xfrm>
                  <a:off x="4247275" y="3609075"/>
                  <a:ext cx="10475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" h="316" extrusionOk="0">
                      <a:moveTo>
                        <a:pt x="210" y="0"/>
                      </a:moveTo>
                      <a:cubicBezTo>
                        <a:pt x="175" y="0"/>
                        <a:pt x="139" y="12"/>
                        <a:pt x="110" y="36"/>
                      </a:cubicBezTo>
                      <a:cubicBezTo>
                        <a:pt x="1" y="122"/>
                        <a:pt x="55" y="299"/>
                        <a:pt x="194" y="315"/>
                      </a:cubicBezTo>
                      <a:cubicBezTo>
                        <a:pt x="199" y="316"/>
                        <a:pt x="204" y="316"/>
                        <a:pt x="210" y="316"/>
                      </a:cubicBezTo>
                      <a:cubicBezTo>
                        <a:pt x="341" y="316"/>
                        <a:pt x="418" y="163"/>
                        <a:pt x="332" y="58"/>
                      </a:cubicBezTo>
                      <a:cubicBezTo>
                        <a:pt x="301" y="20"/>
                        <a:pt x="256" y="0"/>
                        <a:pt x="2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3" name="Google Shape;5053;p31"/>
                <p:cNvSpPr/>
                <p:nvPr/>
              </p:nvSpPr>
              <p:spPr>
                <a:xfrm>
                  <a:off x="4344825" y="3693725"/>
                  <a:ext cx="141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31" extrusionOk="0">
                      <a:moveTo>
                        <a:pt x="283" y="1"/>
                      </a:moveTo>
                      <a:cubicBezTo>
                        <a:pt x="236" y="1"/>
                        <a:pt x="188" y="16"/>
                        <a:pt x="148" y="50"/>
                      </a:cubicBezTo>
                      <a:cubicBezTo>
                        <a:pt x="0" y="169"/>
                        <a:pt x="71" y="406"/>
                        <a:pt x="261" y="429"/>
                      </a:cubicBezTo>
                      <a:cubicBezTo>
                        <a:pt x="269" y="430"/>
                        <a:pt x="276" y="430"/>
                        <a:pt x="284" y="430"/>
                      </a:cubicBezTo>
                      <a:cubicBezTo>
                        <a:pt x="460" y="430"/>
                        <a:pt x="564" y="223"/>
                        <a:pt x="450" y="82"/>
                      </a:cubicBezTo>
                      <a:cubicBezTo>
                        <a:pt x="408" y="29"/>
                        <a:pt x="346" y="1"/>
                        <a:pt x="28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4" name="Google Shape;5054;p31"/>
                <p:cNvSpPr/>
                <p:nvPr/>
              </p:nvSpPr>
              <p:spPr>
                <a:xfrm>
                  <a:off x="4331575" y="3677200"/>
                  <a:ext cx="13475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0" extrusionOk="0">
                      <a:moveTo>
                        <a:pt x="270" y="0"/>
                      </a:moveTo>
                      <a:cubicBezTo>
                        <a:pt x="224" y="0"/>
                        <a:pt x="179" y="15"/>
                        <a:pt x="141" y="45"/>
                      </a:cubicBezTo>
                      <a:cubicBezTo>
                        <a:pt x="0" y="161"/>
                        <a:pt x="68" y="389"/>
                        <a:pt x="251" y="409"/>
                      </a:cubicBezTo>
                      <a:cubicBezTo>
                        <a:pt x="259" y="409"/>
                        <a:pt x="266" y="410"/>
                        <a:pt x="274" y="410"/>
                      </a:cubicBezTo>
                      <a:cubicBezTo>
                        <a:pt x="440" y="410"/>
                        <a:pt x="538" y="213"/>
                        <a:pt x="431" y="78"/>
                      </a:cubicBezTo>
                      <a:cubicBezTo>
                        <a:pt x="390" y="26"/>
                        <a:pt x="330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5" name="Google Shape;5055;p31"/>
                <p:cNvSpPr/>
                <p:nvPr/>
              </p:nvSpPr>
              <p:spPr>
                <a:xfrm>
                  <a:off x="4318300" y="3660700"/>
                  <a:ext cx="128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89" extrusionOk="0">
                      <a:moveTo>
                        <a:pt x="258" y="0"/>
                      </a:moveTo>
                      <a:cubicBezTo>
                        <a:pt x="215" y="0"/>
                        <a:pt x="172" y="14"/>
                        <a:pt x="136" y="43"/>
                      </a:cubicBezTo>
                      <a:cubicBezTo>
                        <a:pt x="1" y="153"/>
                        <a:pt x="65" y="371"/>
                        <a:pt x="239" y="387"/>
                      </a:cubicBezTo>
                      <a:cubicBezTo>
                        <a:pt x="246" y="388"/>
                        <a:pt x="254" y="389"/>
                        <a:pt x="262" y="389"/>
                      </a:cubicBezTo>
                      <a:cubicBezTo>
                        <a:pt x="421" y="389"/>
                        <a:pt x="513" y="201"/>
                        <a:pt x="409" y="72"/>
                      </a:cubicBezTo>
                      <a:cubicBezTo>
                        <a:pt x="371" y="25"/>
                        <a:pt x="314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6" name="Google Shape;5056;p31"/>
                <p:cNvSpPr/>
                <p:nvPr/>
              </p:nvSpPr>
              <p:spPr>
                <a:xfrm>
                  <a:off x="4305050" y="364412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5" y="0"/>
                      </a:moveTo>
                      <a:cubicBezTo>
                        <a:pt x="204" y="0"/>
                        <a:pt x="163" y="14"/>
                        <a:pt x="129" y="41"/>
                      </a:cubicBezTo>
                      <a:cubicBezTo>
                        <a:pt x="0" y="147"/>
                        <a:pt x="62" y="356"/>
                        <a:pt x="225" y="372"/>
                      </a:cubicBezTo>
                      <a:cubicBezTo>
                        <a:pt x="232" y="373"/>
                        <a:pt x="239" y="373"/>
                        <a:pt x="245" y="373"/>
                      </a:cubicBezTo>
                      <a:cubicBezTo>
                        <a:pt x="398" y="373"/>
                        <a:pt x="491" y="193"/>
                        <a:pt x="389" y="70"/>
                      </a:cubicBezTo>
                      <a:cubicBezTo>
                        <a:pt x="353" y="24"/>
                        <a:pt x="299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7" name="Google Shape;5057;p31"/>
                <p:cNvSpPr/>
                <p:nvPr/>
              </p:nvSpPr>
              <p:spPr>
                <a:xfrm>
                  <a:off x="4291800" y="3627625"/>
                  <a:ext cx="11575" cy="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352" extrusionOk="0">
                      <a:moveTo>
                        <a:pt x="231" y="0"/>
                      </a:moveTo>
                      <a:cubicBezTo>
                        <a:pt x="192" y="0"/>
                        <a:pt x="152" y="13"/>
                        <a:pt x="119" y="39"/>
                      </a:cubicBezTo>
                      <a:cubicBezTo>
                        <a:pt x="0" y="139"/>
                        <a:pt x="58" y="335"/>
                        <a:pt x="212" y="351"/>
                      </a:cubicBezTo>
                      <a:cubicBezTo>
                        <a:pt x="219" y="352"/>
                        <a:pt x="225" y="352"/>
                        <a:pt x="232" y="352"/>
                      </a:cubicBezTo>
                      <a:cubicBezTo>
                        <a:pt x="378" y="352"/>
                        <a:pt x="462" y="182"/>
                        <a:pt x="370" y="65"/>
                      </a:cubicBezTo>
                      <a:cubicBezTo>
                        <a:pt x="335" y="23"/>
                        <a:pt x="283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8" name="Google Shape;5058;p31"/>
                <p:cNvSpPr/>
                <p:nvPr/>
              </p:nvSpPr>
              <p:spPr>
                <a:xfrm>
                  <a:off x="4278450" y="3611100"/>
                  <a:ext cx="111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5" extrusionOk="0">
                      <a:moveTo>
                        <a:pt x="226" y="0"/>
                      </a:moveTo>
                      <a:cubicBezTo>
                        <a:pt x="188" y="0"/>
                        <a:pt x="151" y="13"/>
                        <a:pt x="120" y="38"/>
                      </a:cubicBezTo>
                      <a:cubicBezTo>
                        <a:pt x="1" y="131"/>
                        <a:pt x="59" y="318"/>
                        <a:pt x="206" y="334"/>
                      </a:cubicBezTo>
                      <a:cubicBezTo>
                        <a:pt x="213" y="334"/>
                        <a:pt x="219" y="335"/>
                        <a:pt x="225" y="335"/>
                      </a:cubicBezTo>
                      <a:cubicBezTo>
                        <a:pt x="362" y="335"/>
                        <a:pt x="443" y="171"/>
                        <a:pt x="354" y="61"/>
                      </a:cubicBezTo>
                      <a:cubicBezTo>
                        <a:pt x="322" y="21"/>
                        <a:pt x="274" y="0"/>
                        <a:pt x="2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9" name="Google Shape;5059;p31"/>
                <p:cNvSpPr/>
                <p:nvPr/>
              </p:nvSpPr>
              <p:spPr>
                <a:xfrm>
                  <a:off x="4265200" y="3594525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0" y="1"/>
                      </a:moveTo>
                      <a:cubicBezTo>
                        <a:pt x="174" y="1"/>
                        <a:pt x="139" y="12"/>
                        <a:pt x="110" y="36"/>
                      </a:cubicBezTo>
                      <a:cubicBezTo>
                        <a:pt x="0" y="126"/>
                        <a:pt x="52" y="303"/>
                        <a:pt x="193" y="315"/>
                      </a:cubicBezTo>
                      <a:cubicBezTo>
                        <a:pt x="200" y="316"/>
                        <a:pt x="206" y="317"/>
                        <a:pt x="212" y="317"/>
                      </a:cubicBezTo>
                      <a:cubicBezTo>
                        <a:pt x="342" y="317"/>
                        <a:pt x="417" y="163"/>
                        <a:pt x="331" y="58"/>
                      </a:cubicBezTo>
                      <a:cubicBezTo>
                        <a:pt x="301" y="20"/>
                        <a:pt x="255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0" name="Google Shape;5060;p31"/>
                <p:cNvSpPr/>
                <p:nvPr/>
              </p:nvSpPr>
              <p:spPr>
                <a:xfrm>
                  <a:off x="4336225" y="3646150"/>
                  <a:ext cx="128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93" extrusionOk="0">
                      <a:moveTo>
                        <a:pt x="258" y="0"/>
                      </a:moveTo>
                      <a:cubicBezTo>
                        <a:pt x="215" y="0"/>
                        <a:pt x="171" y="15"/>
                        <a:pt x="135" y="44"/>
                      </a:cubicBezTo>
                      <a:cubicBezTo>
                        <a:pt x="0" y="156"/>
                        <a:pt x="65" y="371"/>
                        <a:pt x="238" y="391"/>
                      </a:cubicBezTo>
                      <a:cubicBezTo>
                        <a:pt x="246" y="392"/>
                        <a:pt x="254" y="392"/>
                        <a:pt x="261" y="392"/>
                      </a:cubicBezTo>
                      <a:cubicBezTo>
                        <a:pt x="421" y="392"/>
                        <a:pt x="513" y="202"/>
                        <a:pt x="409" y="73"/>
                      </a:cubicBezTo>
                      <a:cubicBezTo>
                        <a:pt x="370" y="25"/>
                        <a:pt x="314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1" name="Google Shape;5061;p31"/>
                <p:cNvSpPr/>
                <p:nvPr/>
              </p:nvSpPr>
              <p:spPr>
                <a:xfrm>
                  <a:off x="4322875" y="3629650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7" y="1"/>
                      </a:moveTo>
                      <a:cubicBezTo>
                        <a:pt x="206" y="1"/>
                        <a:pt x="166" y="14"/>
                        <a:pt x="133" y="42"/>
                      </a:cubicBezTo>
                      <a:cubicBezTo>
                        <a:pt x="1" y="145"/>
                        <a:pt x="62" y="353"/>
                        <a:pt x="229" y="369"/>
                      </a:cubicBezTo>
                      <a:cubicBezTo>
                        <a:pt x="237" y="370"/>
                        <a:pt x="245" y="371"/>
                        <a:pt x="252" y="371"/>
                      </a:cubicBezTo>
                      <a:cubicBezTo>
                        <a:pt x="402" y="371"/>
                        <a:pt x="491" y="193"/>
                        <a:pt x="393" y="71"/>
                      </a:cubicBezTo>
                      <a:cubicBezTo>
                        <a:pt x="356" y="25"/>
                        <a:pt x="302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2" name="Google Shape;5062;p31"/>
                <p:cNvSpPr/>
                <p:nvPr/>
              </p:nvSpPr>
              <p:spPr>
                <a:xfrm>
                  <a:off x="4309625" y="3613075"/>
                  <a:ext cx="11650" cy="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6" extrusionOk="0">
                      <a:moveTo>
                        <a:pt x="234" y="1"/>
                      </a:moveTo>
                      <a:cubicBezTo>
                        <a:pt x="195" y="1"/>
                        <a:pt x="156" y="13"/>
                        <a:pt x="123" y="39"/>
                      </a:cubicBezTo>
                      <a:cubicBezTo>
                        <a:pt x="1" y="139"/>
                        <a:pt x="59" y="338"/>
                        <a:pt x="216" y="354"/>
                      </a:cubicBezTo>
                      <a:cubicBezTo>
                        <a:pt x="223" y="355"/>
                        <a:pt x="229" y="355"/>
                        <a:pt x="236" y="355"/>
                      </a:cubicBezTo>
                      <a:cubicBezTo>
                        <a:pt x="381" y="355"/>
                        <a:pt x="466" y="185"/>
                        <a:pt x="373" y="68"/>
                      </a:cubicBezTo>
                      <a:cubicBezTo>
                        <a:pt x="338" y="24"/>
                        <a:pt x="286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3" name="Google Shape;5063;p31"/>
                <p:cNvSpPr/>
                <p:nvPr/>
              </p:nvSpPr>
              <p:spPr>
                <a:xfrm>
                  <a:off x="4296375" y="3596550"/>
                  <a:ext cx="11075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36" extrusionOk="0">
                      <a:moveTo>
                        <a:pt x="221" y="1"/>
                      </a:moveTo>
                      <a:cubicBezTo>
                        <a:pt x="184" y="1"/>
                        <a:pt x="147" y="13"/>
                        <a:pt x="116" y="38"/>
                      </a:cubicBezTo>
                      <a:cubicBezTo>
                        <a:pt x="0" y="132"/>
                        <a:pt x="55" y="321"/>
                        <a:pt x="206" y="334"/>
                      </a:cubicBezTo>
                      <a:cubicBezTo>
                        <a:pt x="213" y="335"/>
                        <a:pt x="219" y="335"/>
                        <a:pt x="225" y="335"/>
                      </a:cubicBezTo>
                      <a:cubicBezTo>
                        <a:pt x="362" y="335"/>
                        <a:pt x="443" y="175"/>
                        <a:pt x="351" y="64"/>
                      </a:cubicBezTo>
                      <a:cubicBezTo>
                        <a:pt x="318" y="22"/>
                        <a:pt x="270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4" name="Google Shape;5064;p31"/>
                <p:cNvSpPr/>
                <p:nvPr/>
              </p:nvSpPr>
              <p:spPr>
                <a:xfrm>
                  <a:off x="4283125" y="3580075"/>
                  <a:ext cx="10450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6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09" y="35"/>
                      </a:cubicBezTo>
                      <a:cubicBezTo>
                        <a:pt x="0" y="122"/>
                        <a:pt x="52" y="299"/>
                        <a:pt x="193" y="315"/>
                      </a:cubicBezTo>
                      <a:cubicBezTo>
                        <a:pt x="198" y="315"/>
                        <a:pt x="203" y="316"/>
                        <a:pt x="208" y="316"/>
                      </a:cubicBezTo>
                      <a:cubicBezTo>
                        <a:pt x="338" y="316"/>
                        <a:pt x="418" y="163"/>
                        <a:pt x="331" y="58"/>
                      </a:cubicBezTo>
                      <a:cubicBezTo>
                        <a:pt x="300" y="20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5" name="Google Shape;5065;p31"/>
                <p:cNvSpPr/>
                <p:nvPr/>
              </p:nvSpPr>
              <p:spPr>
                <a:xfrm>
                  <a:off x="4340800" y="3615125"/>
                  <a:ext cx="123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3" extrusionOk="0">
                      <a:moveTo>
                        <a:pt x="245" y="0"/>
                      </a:moveTo>
                      <a:cubicBezTo>
                        <a:pt x="204" y="0"/>
                        <a:pt x="164" y="13"/>
                        <a:pt x="129" y="41"/>
                      </a:cubicBezTo>
                      <a:cubicBezTo>
                        <a:pt x="1" y="147"/>
                        <a:pt x="62" y="356"/>
                        <a:pt x="226" y="372"/>
                      </a:cubicBezTo>
                      <a:cubicBezTo>
                        <a:pt x="232" y="373"/>
                        <a:pt x="239" y="373"/>
                        <a:pt x="245" y="373"/>
                      </a:cubicBezTo>
                      <a:cubicBezTo>
                        <a:pt x="398" y="373"/>
                        <a:pt x="491" y="193"/>
                        <a:pt x="389" y="70"/>
                      </a:cubicBezTo>
                      <a:cubicBezTo>
                        <a:pt x="353" y="24"/>
                        <a:pt x="299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6" name="Google Shape;5066;p31"/>
                <p:cNvSpPr/>
                <p:nvPr/>
              </p:nvSpPr>
              <p:spPr>
                <a:xfrm>
                  <a:off x="4327550" y="3598625"/>
                  <a:ext cx="11650" cy="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2" extrusionOk="0">
                      <a:moveTo>
                        <a:pt x="233" y="0"/>
                      </a:moveTo>
                      <a:cubicBezTo>
                        <a:pt x="195" y="0"/>
                        <a:pt x="156" y="13"/>
                        <a:pt x="122" y="39"/>
                      </a:cubicBezTo>
                      <a:cubicBezTo>
                        <a:pt x="0" y="139"/>
                        <a:pt x="58" y="335"/>
                        <a:pt x="216" y="351"/>
                      </a:cubicBezTo>
                      <a:cubicBezTo>
                        <a:pt x="222" y="351"/>
                        <a:pt x="229" y="352"/>
                        <a:pt x="235" y="352"/>
                      </a:cubicBezTo>
                      <a:cubicBezTo>
                        <a:pt x="381" y="352"/>
                        <a:pt x="465" y="182"/>
                        <a:pt x="370" y="65"/>
                      </a:cubicBezTo>
                      <a:cubicBezTo>
                        <a:pt x="335" y="22"/>
                        <a:pt x="284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7" name="Google Shape;5067;p31"/>
                <p:cNvSpPr/>
                <p:nvPr/>
              </p:nvSpPr>
              <p:spPr>
                <a:xfrm>
                  <a:off x="4314300" y="3582100"/>
                  <a:ext cx="110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5" extrusionOk="0">
                      <a:moveTo>
                        <a:pt x="222" y="0"/>
                      </a:moveTo>
                      <a:cubicBezTo>
                        <a:pt x="184" y="0"/>
                        <a:pt x="147" y="13"/>
                        <a:pt x="116" y="38"/>
                      </a:cubicBezTo>
                      <a:cubicBezTo>
                        <a:pt x="0" y="131"/>
                        <a:pt x="55" y="318"/>
                        <a:pt x="203" y="334"/>
                      </a:cubicBezTo>
                      <a:cubicBezTo>
                        <a:pt x="209" y="334"/>
                        <a:pt x="215" y="335"/>
                        <a:pt x="222" y="335"/>
                      </a:cubicBezTo>
                      <a:cubicBezTo>
                        <a:pt x="358" y="335"/>
                        <a:pt x="440" y="171"/>
                        <a:pt x="350" y="60"/>
                      </a:cubicBezTo>
                      <a:cubicBezTo>
                        <a:pt x="318" y="21"/>
                        <a:pt x="270" y="0"/>
                        <a:pt x="2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8" name="Google Shape;5068;p31"/>
                <p:cNvSpPr/>
                <p:nvPr/>
              </p:nvSpPr>
              <p:spPr>
                <a:xfrm>
                  <a:off x="4301025" y="3565550"/>
                  <a:ext cx="10450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6" extrusionOk="0">
                      <a:moveTo>
                        <a:pt x="208" y="0"/>
                      </a:moveTo>
                      <a:cubicBezTo>
                        <a:pt x="173" y="0"/>
                        <a:pt x="139" y="11"/>
                        <a:pt x="110" y="35"/>
                      </a:cubicBezTo>
                      <a:cubicBezTo>
                        <a:pt x="1" y="125"/>
                        <a:pt x="52" y="301"/>
                        <a:pt x="190" y="314"/>
                      </a:cubicBezTo>
                      <a:cubicBezTo>
                        <a:pt x="197" y="315"/>
                        <a:pt x="203" y="315"/>
                        <a:pt x="210" y="315"/>
                      </a:cubicBezTo>
                      <a:cubicBezTo>
                        <a:pt x="340" y="315"/>
                        <a:pt x="418" y="161"/>
                        <a:pt x="332" y="57"/>
                      </a:cubicBezTo>
                      <a:cubicBezTo>
                        <a:pt x="300" y="20"/>
                        <a:pt x="254" y="0"/>
                        <a:pt x="2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069" name="Google Shape;5069;p31"/>
            <p:cNvSpPr/>
            <p:nvPr/>
          </p:nvSpPr>
          <p:spPr>
            <a:xfrm>
              <a:off x="6928153" y="3892363"/>
              <a:ext cx="2245086" cy="1279539"/>
            </a:xfrm>
            <a:custGeom>
              <a:avLst/>
              <a:gdLst/>
              <a:ahLst/>
              <a:cxnLst/>
              <a:rect l="l" t="t" r="r" b="b"/>
              <a:pathLst>
                <a:path w="37331" h="21276" extrusionOk="0">
                  <a:moveTo>
                    <a:pt x="37218" y="21247"/>
                  </a:moveTo>
                  <a:lnTo>
                    <a:pt x="37331" y="1"/>
                  </a:lnTo>
                  <a:cubicBezTo>
                    <a:pt x="34220" y="322"/>
                    <a:pt x="28249" y="2074"/>
                    <a:pt x="24232" y="10391"/>
                  </a:cubicBezTo>
                  <a:cubicBezTo>
                    <a:pt x="18977" y="21276"/>
                    <a:pt x="5772" y="13730"/>
                    <a:pt x="0" y="210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73426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6050" y="445025"/>
            <a:ext cx="7911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6050" y="1152475"/>
            <a:ext cx="7911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ap"/>
              <a:buChar char="●"/>
              <a:defRPr sz="1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59" r:id="rId7"/>
    <p:sldLayoutId id="2147483675" r:id="rId8"/>
    <p:sldLayoutId id="2147483677" r:id="rId9"/>
    <p:sldLayoutId id="2147483678" r:id="rId10"/>
    <p:sldLayoutId id="2147483679" r:id="rId11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9" name="Google Shape;5099;p38"/>
          <p:cNvPicPr preferRelativeResize="0"/>
          <p:nvPr/>
        </p:nvPicPr>
        <p:blipFill rotWithShape="1">
          <a:blip r:embed="rId3">
            <a:alphaModFix/>
          </a:blip>
          <a:srcRect l="-540" t="43317" r="539" b="24004"/>
          <a:stretch/>
        </p:blipFill>
        <p:spPr>
          <a:xfrm>
            <a:off x="1617055" y="3025369"/>
            <a:ext cx="5909890" cy="1931209"/>
          </a:xfrm>
          <a:prstGeom prst="rect">
            <a:avLst/>
          </a:prstGeom>
          <a:noFill/>
          <a:ln>
            <a:noFill/>
          </a:ln>
        </p:spPr>
      </p:pic>
      <p:sp>
        <p:nvSpPr>
          <p:cNvPr id="5100" name="Google Shape;5100;p38"/>
          <p:cNvSpPr/>
          <p:nvPr/>
        </p:nvSpPr>
        <p:spPr>
          <a:xfrm>
            <a:off x="-14275" y="4074940"/>
            <a:ext cx="2036515" cy="1078407"/>
          </a:xfrm>
          <a:custGeom>
            <a:avLst/>
            <a:gdLst/>
            <a:ahLst/>
            <a:cxnLst/>
            <a:rect l="l" t="t" r="r" b="b"/>
            <a:pathLst>
              <a:path w="40343" h="21362" extrusionOk="0">
                <a:moveTo>
                  <a:pt x="0" y="21362"/>
                </a:moveTo>
                <a:lnTo>
                  <a:pt x="0" y="0"/>
                </a:lnTo>
                <a:cubicBezTo>
                  <a:pt x="4133" y="11868"/>
                  <a:pt x="16162" y="9368"/>
                  <a:pt x="28255" y="13122"/>
                </a:cubicBezTo>
                <a:cubicBezTo>
                  <a:pt x="34869" y="15175"/>
                  <a:pt x="38436" y="18338"/>
                  <a:pt x="40342" y="213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38"/>
          <p:cNvSpPr txBox="1">
            <a:spLocks noGrp="1"/>
          </p:cNvSpPr>
          <p:nvPr>
            <p:ph type="ctrTitle"/>
          </p:nvPr>
        </p:nvSpPr>
        <p:spPr>
          <a:xfrm>
            <a:off x="1098150" y="230819"/>
            <a:ext cx="6947700" cy="1908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TW" sz="3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110</a:t>
            </a:r>
            <a:r>
              <a:rPr lang="zh-TW" altLang="en-US" sz="3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手機程式開發與網頁資料庫應用班</a:t>
            </a:r>
            <a:r>
              <a:rPr lang="en-US" altLang="zh-TW" sz="3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專題報告</a:t>
            </a:r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Subway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點餐系統</a:t>
            </a:r>
            <a:endParaRPr sz="30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02" name="Google Shape;5102;p38"/>
          <p:cNvSpPr txBox="1">
            <a:spLocks noGrp="1"/>
          </p:cNvSpPr>
          <p:nvPr>
            <p:ph type="subTitle" idx="1"/>
          </p:nvPr>
        </p:nvSpPr>
        <p:spPr>
          <a:xfrm>
            <a:off x="2289603" y="2103456"/>
            <a:ext cx="4564794" cy="12090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組員：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04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陳星宏、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06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羅又慈、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22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游子維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指導老師：葉呈祥、邵子卿、楊宗祐、高秀娟、蔡坤潭</a:t>
            </a:r>
            <a:endParaRPr lang="zh-TW" altLang="zh-TW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03" name="Google Shape;5103;p38"/>
          <p:cNvSpPr/>
          <p:nvPr/>
        </p:nvSpPr>
        <p:spPr>
          <a:xfrm>
            <a:off x="1098156" y="4284464"/>
            <a:ext cx="198691" cy="198691"/>
          </a:xfrm>
          <a:custGeom>
            <a:avLst/>
            <a:gdLst/>
            <a:ahLst/>
            <a:cxnLst/>
            <a:rect l="l" t="t" r="r" b="b"/>
            <a:pathLst>
              <a:path w="2372" h="2372" extrusionOk="0">
                <a:moveTo>
                  <a:pt x="1591" y="0"/>
                </a:moveTo>
                <a:lnTo>
                  <a:pt x="771" y="3"/>
                </a:lnTo>
                <a:lnTo>
                  <a:pt x="775" y="778"/>
                </a:lnTo>
                <a:lnTo>
                  <a:pt x="0" y="781"/>
                </a:lnTo>
                <a:lnTo>
                  <a:pt x="3" y="1604"/>
                </a:lnTo>
                <a:lnTo>
                  <a:pt x="778" y="1601"/>
                </a:lnTo>
                <a:lnTo>
                  <a:pt x="781" y="2372"/>
                </a:lnTo>
                <a:lnTo>
                  <a:pt x="1601" y="2369"/>
                </a:lnTo>
                <a:lnTo>
                  <a:pt x="1601" y="1594"/>
                </a:lnTo>
                <a:lnTo>
                  <a:pt x="2372" y="1591"/>
                </a:lnTo>
                <a:lnTo>
                  <a:pt x="2369" y="771"/>
                </a:lnTo>
                <a:lnTo>
                  <a:pt x="1597" y="775"/>
                </a:lnTo>
                <a:lnTo>
                  <a:pt x="15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4" name="Google Shape;5104;p38"/>
          <p:cNvGrpSpPr/>
          <p:nvPr/>
        </p:nvGrpSpPr>
        <p:grpSpPr>
          <a:xfrm>
            <a:off x="6928153" y="2793741"/>
            <a:ext cx="2245086" cy="2378160"/>
            <a:chOff x="6928153" y="2793741"/>
            <a:chExt cx="2245086" cy="2378160"/>
          </a:xfrm>
        </p:grpSpPr>
        <p:grpSp>
          <p:nvGrpSpPr>
            <p:cNvPr id="5105" name="Google Shape;5105;p38"/>
            <p:cNvGrpSpPr/>
            <p:nvPr/>
          </p:nvGrpSpPr>
          <p:grpSpPr>
            <a:xfrm>
              <a:off x="7123441" y="2793741"/>
              <a:ext cx="2036531" cy="2155481"/>
              <a:chOff x="3844200" y="3565550"/>
              <a:chExt cx="524325" cy="554950"/>
            </a:xfrm>
          </p:grpSpPr>
          <p:sp>
            <p:nvSpPr>
              <p:cNvPr id="5106" name="Google Shape;5106;p38"/>
              <p:cNvSpPr/>
              <p:nvPr/>
            </p:nvSpPr>
            <p:spPr>
              <a:xfrm>
                <a:off x="3937150" y="4105850"/>
                <a:ext cx="159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84" extrusionOk="0">
                    <a:moveTo>
                      <a:pt x="319" y="1"/>
                    </a:moveTo>
                    <a:cubicBezTo>
                      <a:pt x="265" y="1"/>
                      <a:pt x="212" y="18"/>
                      <a:pt x="168" y="54"/>
                    </a:cubicBezTo>
                    <a:cubicBezTo>
                      <a:pt x="1" y="192"/>
                      <a:pt x="81" y="459"/>
                      <a:pt x="293" y="482"/>
                    </a:cubicBezTo>
                    <a:cubicBezTo>
                      <a:pt x="302" y="483"/>
                      <a:pt x="312" y="483"/>
                      <a:pt x="320" y="483"/>
                    </a:cubicBezTo>
                    <a:cubicBezTo>
                      <a:pt x="520" y="483"/>
                      <a:pt x="638" y="250"/>
                      <a:pt x="509" y="93"/>
                    </a:cubicBezTo>
                    <a:cubicBezTo>
                      <a:pt x="461" y="32"/>
                      <a:pt x="39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38"/>
              <p:cNvSpPr/>
              <p:nvPr/>
            </p:nvSpPr>
            <p:spPr>
              <a:xfrm>
                <a:off x="3923900" y="4089375"/>
                <a:ext cx="15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65" extrusionOk="0">
                    <a:moveTo>
                      <a:pt x="305" y="0"/>
                    </a:moveTo>
                    <a:cubicBezTo>
                      <a:pt x="254" y="0"/>
                      <a:pt x="202" y="17"/>
                      <a:pt x="158" y="51"/>
                    </a:cubicBezTo>
                    <a:cubicBezTo>
                      <a:pt x="0" y="183"/>
                      <a:pt x="74" y="440"/>
                      <a:pt x="280" y="463"/>
                    </a:cubicBezTo>
                    <a:cubicBezTo>
                      <a:pt x="289" y="464"/>
                      <a:pt x="298" y="464"/>
                      <a:pt x="307" y="464"/>
                    </a:cubicBezTo>
                    <a:cubicBezTo>
                      <a:pt x="497" y="464"/>
                      <a:pt x="612" y="240"/>
                      <a:pt x="486" y="87"/>
                    </a:cubicBezTo>
                    <a:cubicBezTo>
                      <a:pt x="440" y="30"/>
                      <a:pt x="373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38"/>
              <p:cNvSpPr/>
              <p:nvPr/>
            </p:nvSpPr>
            <p:spPr>
              <a:xfrm>
                <a:off x="3910575" y="4072850"/>
                <a:ext cx="147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47" extrusionOk="0">
                    <a:moveTo>
                      <a:pt x="297" y="0"/>
                    </a:moveTo>
                    <a:cubicBezTo>
                      <a:pt x="247" y="0"/>
                      <a:pt x="196" y="17"/>
                      <a:pt x="154" y="50"/>
                    </a:cubicBezTo>
                    <a:cubicBezTo>
                      <a:pt x="0" y="176"/>
                      <a:pt x="74" y="423"/>
                      <a:pt x="273" y="445"/>
                    </a:cubicBezTo>
                    <a:cubicBezTo>
                      <a:pt x="281" y="446"/>
                      <a:pt x="289" y="447"/>
                      <a:pt x="296" y="447"/>
                    </a:cubicBezTo>
                    <a:cubicBezTo>
                      <a:pt x="479" y="447"/>
                      <a:pt x="590" y="230"/>
                      <a:pt x="469" y="82"/>
                    </a:cubicBezTo>
                    <a:cubicBezTo>
                      <a:pt x="426" y="28"/>
                      <a:pt x="362" y="0"/>
                      <a:pt x="2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38"/>
              <p:cNvSpPr/>
              <p:nvPr/>
            </p:nvSpPr>
            <p:spPr>
              <a:xfrm>
                <a:off x="3897300" y="4056275"/>
                <a:ext cx="141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9" extrusionOk="0">
                    <a:moveTo>
                      <a:pt x="285" y="0"/>
                    </a:moveTo>
                    <a:cubicBezTo>
                      <a:pt x="237" y="0"/>
                      <a:pt x="189" y="16"/>
                      <a:pt x="149" y="48"/>
                    </a:cubicBezTo>
                    <a:cubicBezTo>
                      <a:pt x="1" y="170"/>
                      <a:pt x="71" y="408"/>
                      <a:pt x="261" y="427"/>
                    </a:cubicBezTo>
                    <a:cubicBezTo>
                      <a:pt x="269" y="428"/>
                      <a:pt x="277" y="428"/>
                      <a:pt x="284" y="428"/>
                    </a:cubicBezTo>
                    <a:cubicBezTo>
                      <a:pt x="460" y="428"/>
                      <a:pt x="565" y="222"/>
                      <a:pt x="451" y="80"/>
                    </a:cubicBezTo>
                    <a:cubicBezTo>
                      <a:pt x="409" y="27"/>
                      <a:pt x="347" y="0"/>
                      <a:pt x="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38"/>
              <p:cNvSpPr/>
              <p:nvPr/>
            </p:nvSpPr>
            <p:spPr>
              <a:xfrm>
                <a:off x="3884050" y="4039775"/>
                <a:ext cx="134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08" extrusionOk="0">
                    <a:moveTo>
                      <a:pt x="270" y="0"/>
                    </a:moveTo>
                    <a:cubicBezTo>
                      <a:pt x="225" y="0"/>
                      <a:pt x="180" y="15"/>
                      <a:pt x="142" y="46"/>
                    </a:cubicBezTo>
                    <a:cubicBezTo>
                      <a:pt x="0" y="158"/>
                      <a:pt x="68" y="390"/>
                      <a:pt x="248" y="406"/>
                    </a:cubicBezTo>
                    <a:cubicBezTo>
                      <a:pt x="256" y="407"/>
                      <a:pt x="264" y="407"/>
                      <a:pt x="271" y="407"/>
                    </a:cubicBezTo>
                    <a:cubicBezTo>
                      <a:pt x="440" y="407"/>
                      <a:pt x="539" y="210"/>
                      <a:pt x="428" y="75"/>
                    </a:cubicBezTo>
                    <a:cubicBezTo>
                      <a:pt x="388" y="26"/>
                      <a:pt x="329" y="0"/>
                      <a:pt x="2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38"/>
              <p:cNvSpPr/>
              <p:nvPr/>
            </p:nvSpPr>
            <p:spPr>
              <a:xfrm>
                <a:off x="3870800" y="4023200"/>
                <a:ext cx="12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93" extrusionOk="0">
                    <a:moveTo>
                      <a:pt x="257" y="0"/>
                    </a:moveTo>
                    <a:cubicBezTo>
                      <a:pt x="214" y="0"/>
                      <a:pt x="171" y="15"/>
                      <a:pt x="135" y="44"/>
                    </a:cubicBezTo>
                    <a:cubicBezTo>
                      <a:pt x="0" y="153"/>
                      <a:pt x="64" y="371"/>
                      <a:pt x="238" y="391"/>
                    </a:cubicBezTo>
                    <a:cubicBezTo>
                      <a:pt x="246" y="392"/>
                      <a:pt x="253" y="392"/>
                      <a:pt x="261" y="392"/>
                    </a:cubicBezTo>
                    <a:cubicBezTo>
                      <a:pt x="418" y="392"/>
                      <a:pt x="513" y="202"/>
                      <a:pt x="408" y="73"/>
                    </a:cubicBezTo>
                    <a:cubicBezTo>
                      <a:pt x="370" y="25"/>
                      <a:pt x="314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38"/>
              <p:cNvSpPr/>
              <p:nvPr/>
            </p:nvSpPr>
            <p:spPr>
              <a:xfrm>
                <a:off x="3857450" y="4006700"/>
                <a:ext cx="123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4" extrusionOk="0">
                    <a:moveTo>
                      <a:pt x="247" y="1"/>
                    </a:moveTo>
                    <a:cubicBezTo>
                      <a:pt x="206" y="1"/>
                      <a:pt x="166" y="14"/>
                      <a:pt x="132" y="42"/>
                    </a:cubicBezTo>
                    <a:cubicBezTo>
                      <a:pt x="1" y="144"/>
                      <a:pt x="65" y="353"/>
                      <a:pt x="229" y="373"/>
                    </a:cubicBezTo>
                    <a:cubicBezTo>
                      <a:pt x="235" y="373"/>
                      <a:pt x="242" y="374"/>
                      <a:pt x="248" y="374"/>
                    </a:cubicBezTo>
                    <a:cubicBezTo>
                      <a:pt x="401" y="374"/>
                      <a:pt x="492" y="194"/>
                      <a:pt x="393" y="71"/>
                    </a:cubicBezTo>
                    <a:cubicBezTo>
                      <a:pt x="356" y="25"/>
                      <a:pt x="301" y="1"/>
                      <a:pt x="2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38"/>
              <p:cNvSpPr/>
              <p:nvPr/>
            </p:nvSpPr>
            <p:spPr>
              <a:xfrm>
                <a:off x="3844200" y="3990175"/>
                <a:ext cx="1165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4" extrusionOk="0">
                    <a:moveTo>
                      <a:pt x="235" y="1"/>
                    </a:moveTo>
                    <a:cubicBezTo>
                      <a:pt x="196" y="1"/>
                      <a:pt x="156" y="14"/>
                      <a:pt x="123" y="41"/>
                    </a:cubicBezTo>
                    <a:cubicBezTo>
                      <a:pt x="0" y="137"/>
                      <a:pt x="58" y="336"/>
                      <a:pt x="216" y="352"/>
                    </a:cubicBezTo>
                    <a:cubicBezTo>
                      <a:pt x="222" y="353"/>
                      <a:pt x="229" y="353"/>
                      <a:pt x="235" y="353"/>
                    </a:cubicBezTo>
                    <a:cubicBezTo>
                      <a:pt x="381" y="353"/>
                      <a:pt x="465" y="183"/>
                      <a:pt x="370" y="66"/>
                    </a:cubicBezTo>
                    <a:cubicBezTo>
                      <a:pt x="336" y="23"/>
                      <a:pt x="286" y="1"/>
                      <a:pt x="2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38"/>
              <p:cNvSpPr/>
              <p:nvPr/>
            </p:nvSpPr>
            <p:spPr>
              <a:xfrm>
                <a:off x="3968325" y="4107900"/>
                <a:ext cx="165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04" extrusionOk="0">
                    <a:moveTo>
                      <a:pt x="330" y="0"/>
                    </a:moveTo>
                    <a:cubicBezTo>
                      <a:pt x="275" y="0"/>
                      <a:pt x="220" y="18"/>
                      <a:pt x="174" y="56"/>
                    </a:cubicBezTo>
                    <a:cubicBezTo>
                      <a:pt x="1" y="197"/>
                      <a:pt x="84" y="480"/>
                      <a:pt x="306" y="503"/>
                    </a:cubicBezTo>
                    <a:cubicBezTo>
                      <a:pt x="315" y="503"/>
                      <a:pt x="324" y="504"/>
                      <a:pt x="333" y="504"/>
                    </a:cubicBezTo>
                    <a:cubicBezTo>
                      <a:pt x="539" y="504"/>
                      <a:pt x="660" y="261"/>
                      <a:pt x="528" y="94"/>
                    </a:cubicBezTo>
                    <a:cubicBezTo>
                      <a:pt x="477" y="32"/>
                      <a:pt x="403" y="0"/>
                      <a:pt x="3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38"/>
              <p:cNvSpPr/>
              <p:nvPr/>
            </p:nvSpPr>
            <p:spPr>
              <a:xfrm>
                <a:off x="3955075" y="4091400"/>
                <a:ext cx="158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3" extrusionOk="0">
                    <a:moveTo>
                      <a:pt x="318" y="0"/>
                    </a:moveTo>
                    <a:cubicBezTo>
                      <a:pt x="264" y="0"/>
                      <a:pt x="210" y="18"/>
                      <a:pt x="164" y="54"/>
                    </a:cubicBezTo>
                    <a:cubicBezTo>
                      <a:pt x="0" y="189"/>
                      <a:pt x="81" y="459"/>
                      <a:pt x="293" y="481"/>
                    </a:cubicBezTo>
                    <a:cubicBezTo>
                      <a:pt x="302" y="482"/>
                      <a:pt x="311" y="483"/>
                      <a:pt x="320" y="483"/>
                    </a:cubicBezTo>
                    <a:cubicBezTo>
                      <a:pt x="516" y="483"/>
                      <a:pt x="634" y="249"/>
                      <a:pt x="505" y="89"/>
                    </a:cubicBezTo>
                    <a:cubicBezTo>
                      <a:pt x="457" y="31"/>
                      <a:pt x="388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38"/>
              <p:cNvSpPr/>
              <p:nvPr/>
            </p:nvSpPr>
            <p:spPr>
              <a:xfrm>
                <a:off x="3941725" y="4074825"/>
                <a:ext cx="154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68" extrusionOk="0">
                    <a:moveTo>
                      <a:pt x="309" y="1"/>
                    </a:moveTo>
                    <a:cubicBezTo>
                      <a:pt x="257" y="1"/>
                      <a:pt x="205" y="18"/>
                      <a:pt x="162" y="55"/>
                    </a:cubicBezTo>
                    <a:cubicBezTo>
                      <a:pt x="1" y="183"/>
                      <a:pt x="78" y="444"/>
                      <a:pt x="284" y="466"/>
                    </a:cubicBezTo>
                    <a:cubicBezTo>
                      <a:pt x="293" y="467"/>
                      <a:pt x="302" y="468"/>
                      <a:pt x="310" y="468"/>
                    </a:cubicBezTo>
                    <a:cubicBezTo>
                      <a:pt x="501" y="468"/>
                      <a:pt x="615" y="241"/>
                      <a:pt x="489" y="87"/>
                    </a:cubicBezTo>
                    <a:cubicBezTo>
                      <a:pt x="444" y="31"/>
                      <a:pt x="377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38"/>
              <p:cNvSpPr/>
              <p:nvPr/>
            </p:nvSpPr>
            <p:spPr>
              <a:xfrm>
                <a:off x="3928475" y="4058325"/>
                <a:ext cx="14775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46" extrusionOk="0">
                    <a:moveTo>
                      <a:pt x="295" y="0"/>
                    </a:moveTo>
                    <a:cubicBezTo>
                      <a:pt x="246" y="0"/>
                      <a:pt x="196" y="16"/>
                      <a:pt x="155" y="50"/>
                    </a:cubicBezTo>
                    <a:cubicBezTo>
                      <a:pt x="1" y="175"/>
                      <a:pt x="75" y="426"/>
                      <a:pt x="274" y="445"/>
                    </a:cubicBezTo>
                    <a:cubicBezTo>
                      <a:pt x="282" y="446"/>
                      <a:pt x="289" y="446"/>
                      <a:pt x="297" y="446"/>
                    </a:cubicBezTo>
                    <a:cubicBezTo>
                      <a:pt x="480" y="446"/>
                      <a:pt x="590" y="230"/>
                      <a:pt x="470" y="82"/>
                    </a:cubicBezTo>
                    <a:cubicBezTo>
                      <a:pt x="426" y="28"/>
                      <a:pt x="361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38"/>
              <p:cNvSpPr/>
              <p:nvPr/>
            </p:nvSpPr>
            <p:spPr>
              <a:xfrm>
                <a:off x="3915225" y="4041800"/>
                <a:ext cx="141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9" extrusionOk="0">
                    <a:moveTo>
                      <a:pt x="282" y="1"/>
                    </a:moveTo>
                    <a:cubicBezTo>
                      <a:pt x="235" y="1"/>
                      <a:pt x="187" y="16"/>
                      <a:pt x="148" y="48"/>
                    </a:cubicBezTo>
                    <a:cubicBezTo>
                      <a:pt x="0" y="167"/>
                      <a:pt x="71" y="405"/>
                      <a:pt x="261" y="428"/>
                    </a:cubicBezTo>
                    <a:cubicBezTo>
                      <a:pt x="269" y="428"/>
                      <a:pt x="276" y="429"/>
                      <a:pt x="284" y="429"/>
                    </a:cubicBezTo>
                    <a:cubicBezTo>
                      <a:pt x="460" y="429"/>
                      <a:pt x="564" y="222"/>
                      <a:pt x="450" y="81"/>
                    </a:cubicBezTo>
                    <a:cubicBezTo>
                      <a:pt x="407" y="28"/>
                      <a:pt x="344" y="1"/>
                      <a:pt x="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38"/>
              <p:cNvSpPr/>
              <p:nvPr/>
            </p:nvSpPr>
            <p:spPr>
              <a:xfrm>
                <a:off x="3901975" y="4025225"/>
                <a:ext cx="134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11" extrusionOk="0">
                    <a:moveTo>
                      <a:pt x="269" y="1"/>
                    </a:moveTo>
                    <a:cubicBezTo>
                      <a:pt x="224" y="1"/>
                      <a:pt x="179" y="16"/>
                      <a:pt x="142" y="46"/>
                    </a:cubicBezTo>
                    <a:cubicBezTo>
                      <a:pt x="0" y="162"/>
                      <a:pt x="68" y="390"/>
                      <a:pt x="248" y="409"/>
                    </a:cubicBezTo>
                    <a:cubicBezTo>
                      <a:pt x="256" y="410"/>
                      <a:pt x="263" y="411"/>
                      <a:pt x="271" y="411"/>
                    </a:cubicBezTo>
                    <a:cubicBezTo>
                      <a:pt x="440" y="411"/>
                      <a:pt x="538" y="214"/>
                      <a:pt x="428" y="78"/>
                    </a:cubicBezTo>
                    <a:cubicBezTo>
                      <a:pt x="387" y="27"/>
                      <a:pt x="328" y="1"/>
                      <a:pt x="2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38"/>
              <p:cNvSpPr/>
              <p:nvPr/>
            </p:nvSpPr>
            <p:spPr>
              <a:xfrm>
                <a:off x="3888625" y="4008725"/>
                <a:ext cx="129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90" extrusionOk="0">
                    <a:moveTo>
                      <a:pt x="260" y="1"/>
                    </a:moveTo>
                    <a:cubicBezTo>
                      <a:pt x="217" y="1"/>
                      <a:pt x="173" y="15"/>
                      <a:pt x="136" y="44"/>
                    </a:cubicBezTo>
                    <a:cubicBezTo>
                      <a:pt x="1" y="153"/>
                      <a:pt x="68" y="372"/>
                      <a:pt x="238" y="388"/>
                    </a:cubicBezTo>
                    <a:cubicBezTo>
                      <a:pt x="246" y="389"/>
                      <a:pt x="254" y="389"/>
                      <a:pt x="262" y="389"/>
                    </a:cubicBezTo>
                    <a:cubicBezTo>
                      <a:pt x="422" y="389"/>
                      <a:pt x="516" y="202"/>
                      <a:pt x="412" y="73"/>
                    </a:cubicBezTo>
                    <a:cubicBezTo>
                      <a:pt x="374" y="26"/>
                      <a:pt x="31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38"/>
              <p:cNvSpPr/>
              <p:nvPr/>
            </p:nvSpPr>
            <p:spPr>
              <a:xfrm>
                <a:off x="3875375" y="3992175"/>
                <a:ext cx="1230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3" extrusionOk="0">
                    <a:moveTo>
                      <a:pt x="248" y="1"/>
                    </a:moveTo>
                    <a:cubicBezTo>
                      <a:pt x="206" y="1"/>
                      <a:pt x="164" y="15"/>
                      <a:pt x="129" y="44"/>
                    </a:cubicBezTo>
                    <a:cubicBezTo>
                      <a:pt x="0" y="147"/>
                      <a:pt x="61" y="356"/>
                      <a:pt x="229" y="372"/>
                    </a:cubicBezTo>
                    <a:cubicBezTo>
                      <a:pt x="235" y="373"/>
                      <a:pt x="242" y="373"/>
                      <a:pt x="248" y="373"/>
                    </a:cubicBezTo>
                    <a:cubicBezTo>
                      <a:pt x="400" y="373"/>
                      <a:pt x="491" y="193"/>
                      <a:pt x="392" y="70"/>
                    </a:cubicBezTo>
                    <a:cubicBezTo>
                      <a:pt x="356" y="25"/>
                      <a:pt x="302" y="1"/>
                      <a:pt x="2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38"/>
              <p:cNvSpPr/>
              <p:nvPr/>
            </p:nvSpPr>
            <p:spPr>
              <a:xfrm>
                <a:off x="3862125" y="3975675"/>
                <a:ext cx="116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5" extrusionOk="0">
                    <a:moveTo>
                      <a:pt x="233" y="0"/>
                    </a:moveTo>
                    <a:cubicBezTo>
                      <a:pt x="194" y="0"/>
                      <a:pt x="155" y="13"/>
                      <a:pt x="122" y="39"/>
                    </a:cubicBezTo>
                    <a:cubicBezTo>
                      <a:pt x="0" y="139"/>
                      <a:pt x="58" y="335"/>
                      <a:pt x="215" y="354"/>
                    </a:cubicBezTo>
                    <a:cubicBezTo>
                      <a:pt x="222" y="355"/>
                      <a:pt x="228" y="355"/>
                      <a:pt x="235" y="355"/>
                    </a:cubicBezTo>
                    <a:cubicBezTo>
                      <a:pt x="381" y="355"/>
                      <a:pt x="465" y="182"/>
                      <a:pt x="370" y="65"/>
                    </a:cubicBezTo>
                    <a:cubicBezTo>
                      <a:pt x="335" y="22"/>
                      <a:pt x="284" y="0"/>
                      <a:pt x="2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38"/>
              <p:cNvSpPr/>
              <p:nvPr/>
            </p:nvSpPr>
            <p:spPr>
              <a:xfrm>
                <a:off x="3848850" y="3959150"/>
                <a:ext cx="11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5" extrusionOk="0">
                    <a:moveTo>
                      <a:pt x="223" y="0"/>
                    </a:moveTo>
                    <a:cubicBezTo>
                      <a:pt x="185" y="0"/>
                      <a:pt x="148" y="13"/>
                      <a:pt x="117" y="38"/>
                    </a:cubicBezTo>
                    <a:cubicBezTo>
                      <a:pt x="1" y="131"/>
                      <a:pt x="55" y="318"/>
                      <a:pt x="203" y="334"/>
                    </a:cubicBezTo>
                    <a:cubicBezTo>
                      <a:pt x="210" y="334"/>
                      <a:pt x="216" y="335"/>
                      <a:pt x="222" y="335"/>
                    </a:cubicBezTo>
                    <a:cubicBezTo>
                      <a:pt x="359" y="335"/>
                      <a:pt x="440" y="171"/>
                      <a:pt x="351" y="60"/>
                    </a:cubicBezTo>
                    <a:cubicBezTo>
                      <a:pt x="319" y="21"/>
                      <a:pt x="271" y="0"/>
                      <a:pt x="2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38"/>
              <p:cNvSpPr/>
              <p:nvPr/>
            </p:nvSpPr>
            <p:spPr>
              <a:xfrm>
                <a:off x="3986250" y="4093425"/>
                <a:ext cx="165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502" extrusionOk="0">
                    <a:moveTo>
                      <a:pt x="331" y="0"/>
                    </a:moveTo>
                    <a:cubicBezTo>
                      <a:pt x="276" y="0"/>
                      <a:pt x="220" y="19"/>
                      <a:pt x="174" y="56"/>
                    </a:cubicBezTo>
                    <a:cubicBezTo>
                      <a:pt x="0" y="198"/>
                      <a:pt x="81" y="477"/>
                      <a:pt x="306" y="500"/>
                    </a:cubicBezTo>
                    <a:cubicBezTo>
                      <a:pt x="316" y="501"/>
                      <a:pt x="326" y="502"/>
                      <a:pt x="336" y="502"/>
                    </a:cubicBezTo>
                    <a:cubicBezTo>
                      <a:pt x="540" y="502"/>
                      <a:pt x="659" y="257"/>
                      <a:pt x="527" y="92"/>
                    </a:cubicBezTo>
                    <a:cubicBezTo>
                      <a:pt x="476" y="32"/>
                      <a:pt x="40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38"/>
              <p:cNvSpPr/>
              <p:nvPr/>
            </p:nvSpPr>
            <p:spPr>
              <a:xfrm>
                <a:off x="3973000" y="4076850"/>
                <a:ext cx="158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83" extrusionOk="0">
                    <a:moveTo>
                      <a:pt x="316" y="1"/>
                    </a:moveTo>
                    <a:cubicBezTo>
                      <a:pt x="263" y="1"/>
                      <a:pt x="209" y="18"/>
                      <a:pt x="164" y="54"/>
                    </a:cubicBezTo>
                    <a:cubicBezTo>
                      <a:pt x="0" y="192"/>
                      <a:pt x="80" y="459"/>
                      <a:pt x="293" y="482"/>
                    </a:cubicBezTo>
                    <a:cubicBezTo>
                      <a:pt x="302" y="482"/>
                      <a:pt x="311" y="483"/>
                      <a:pt x="319" y="483"/>
                    </a:cubicBezTo>
                    <a:cubicBezTo>
                      <a:pt x="516" y="483"/>
                      <a:pt x="634" y="250"/>
                      <a:pt x="505" y="93"/>
                    </a:cubicBezTo>
                    <a:cubicBezTo>
                      <a:pt x="457" y="32"/>
                      <a:pt x="387" y="1"/>
                      <a:pt x="3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38"/>
              <p:cNvSpPr/>
              <p:nvPr/>
            </p:nvSpPr>
            <p:spPr>
              <a:xfrm>
                <a:off x="3959650" y="4060350"/>
                <a:ext cx="15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65" extrusionOk="0">
                    <a:moveTo>
                      <a:pt x="307" y="1"/>
                    </a:moveTo>
                    <a:cubicBezTo>
                      <a:pt x="256" y="1"/>
                      <a:pt x="204" y="18"/>
                      <a:pt x="161" y="52"/>
                    </a:cubicBezTo>
                    <a:cubicBezTo>
                      <a:pt x="1" y="184"/>
                      <a:pt x="78" y="441"/>
                      <a:pt x="283" y="463"/>
                    </a:cubicBezTo>
                    <a:cubicBezTo>
                      <a:pt x="293" y="464"/>
                      <a:pt x="302" y="465"/>
                      <a:pt x="310" y="465"/>
                    </a:cubicBezTo>
                    <a:cubicBezTo>
                      <a:pt x="500" y="465"/>
                      <a:pt x="612" y="241"/>
                      <a:pt x="489" y="87"/>
                    </a:cubicBezTo>
                    <a:cubicBezTo>
                      <a:pt x="443" y="31"/>
                      <a:pt x="375" y="1"/>
                      <a:pt x="3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38"/>
              <p:cNvSpPr/>
              <p:nvPr/>
            </p:nvSpPr>
            <p:spPr>
              <a:xfrm>
                <a:off x="3946400" y="4043800"/>
                <a:ext cx="14675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46" extrusionOk="0">
                    <a:moveTo>
                      <a:pt x="295" y="1"/>
                    </a:moveTo>
                    <a:cubicBezTo>
                      <a:pt x="246" y="1"/>
                      <a:pt x="196" y="17"/>
                      <a:pt x="155" y="52"/>
                    </a:cubicBezTo>
                    <a:cubicBezTo>
                      <a:pt x="0" y="177"/>
                      <a:pt x="74" y="425"/>
                      <a:pt x="270" y="444"/>
                    </a:cubicBezTo>
                    <a:cubicBezTo>
                      <a:pt x="280" y="445"/>
                      <a:pt x="289" y="446"/>
                      <a:pt x="297" y="446"/>
                    </a:cubicBezTo>
                    <a:cubicBezTo>
                      <a:pt x="480" y="446"/>
                      <a:pt x="586" y="231"/>
                      <a:pt x="470" y="84"/>
                    </a:cubicBezTo>
                    <a:cubicBezTo>
                      <a:pt x="424" y="29"/>
                      <a:pt x="360" y="1"/>
                      <a:pt x="2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38"/>
              <p:cNvSpPr/>
              <p:nvPr/>
            </p:nvSpPr>
            <p:spPr>
              <a:xfrm>
                <a:off x="3933150" y="4027275"/>
                <a:ext cx="1410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29" extrusionOk="0">
                    <a:moveTo>
                      <a:pt x="281" y="0"/>
                    </a:moveTo>
                    <a:cubicBezTo>
                      <a:pt x="234" y="0"/>
                      <a:pt x="187" y="16"/>
                      <a:pt x="148" y="48"/>
                    </a:cubicBezTo>
                    <a:cubicBezTo>
                      <a:pt x="0" y="170"/>
                      <a:pt x="71" y="408"/>
                      <a:pt x="260" y="427"/>
                    </a:cubicBezTo>
                    <a:cubicBezTo>
                      <a:pt x="268" y="428"/>
                      <a:pt x="276" y="428"/>
                      <a:pt x="284" y="428"/>
                    </a:cubicBezTo>
                    <a:cubicBezTo>
                      <a:pt x="459" y="428"/>
                      <a:pt x="564" y="222"/>
                      <a:pt x="447" y="80"/>
                    </a:cubicBezTo>
                    <a:cubicBezTo>
                      <a:pt x="405" y="27"/>
                      <a:pt x="343" y="0"/>
                      <a:pt x="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38"/>
              <p:cNvSpPr/>
              <p:nvPr/>
            </p:nvSpPr>
            <p:spPr>
              <a:xfrm>
                <a:off x="3919800" y="4010775"/>
                <a:ext cx="1355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07" extrusionOk="0">
                    <a:moveTo>
                      <a:pt x="274" y="0"/>
                    </a:moveTo>
                    <a:cubicBezTo>
                      <a:pt x="228" y="0"/>
                      <a:pt x="183" y="15"/>
                      <a:pt x="145" y="46"/>
                    </a:cubicBezTo>
                    <a:cubicBezTo>
                      <a:pt x="1" y="158"/>
                      <a:pt x="71" y="390"/>
                      <a:pt x="251" y="406"/>
                    </a:cubicBezTo>
                    <a:cubicBezTo>
                      <a:pt x="259" y="407"/>
                      <a:pt x="267" y="407"/>
                      <a:pt x="274" y="407"/>
                    </a:cubicBezTo>
                    <a:cubicBezTo>
                      <a:pt x="441" y="407"/>
                      <a:pt x="542" y="210"/>
                      <a:pt x="431" y="75"/>
                    </a:cubicBezTo>
                    <a:cubicBezTo>
                      <a:pt x="391" y="26"/>
                      <a:pt x="333" y="0"/>
                      <a:pt x="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38"/>
              <p:cNvSpPr/>
              <p:nvPr/>
            </p:nvSpPr>
            <p:spPr>
              <a:xfrm>
                <a:off x="3906550" y="3994200"/>
                <a:ext cx="1292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92" extrusionOk="0">
                    <a:moveTo>
                      <a:pt x="259" y="0"/>
                    </a:moveTo>
                    <a:cubicBezTo>
                      <a:pt x="215" y="0"/>
                      <a:pt x="171" y="14"/>
                      <a:pt x="135" y="44"/>
                    </a:cubicBezTo>
                    <a:cubicBezTo>
                      <a:pt x="0" y="153"/>
                      <a:pt x="65" y="371"/>
                      <a:pt x="238" y="391"/>
                    </a:cubicBezTo>
                    <a:cubicBezTo>
                      <a:pt x="246" y="391"/>
                      <a:pt x="254" y="392"/>
                      <a:pt x="261" y="392"/>
                    </a:cubicBezTo>
                    <a:cubicBezTo>
                      <a:pt x="421" y="392"/>
                      <a:pt x="516" y="201"/>
                      <a:pt x="412" y="72"/>
                    </a:cubicBezTo>
                    <a:cubicBezTo>
                      <a:pt x="373" y="25"/>
                      <a:pt x="31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38"/>
              <p:cNvSpPr/>
              <p:nvPr/>
            </p:nvSpPr>
            <p:spPr>
              <a:xfrm>
                <a:off x="3893300" y="3977700"/>
                <a:ext cx="12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74" extrusionOk="0">
                    <a:moveTo>
                      <a:pt x="244" y="1"/>
                    </a:moveTo>
                    <a:cubicBezTo>
                      <a:pt x="204" y="1"/>
                      <a:pt x="163" y="14"/>
                      <a:pt x="129" y="42"/>
                    </a:cubicBezTo>
                    <a:cubicBezTo>
                      <a:pt x="0" y="144"/>
                      <a:pt x="61" y="353"/>
                      <a:pt x="228" y="373"/>
                    </a:cubicBezTo>
                    <a:cubicBezTo>
                      <a:pt x="235" y="373"/>
                      <a:pt x="241" y="373"/>
                      <a:pt x="248" y="373"/>
                    </a:cubicBezTo>
                    <a:cubicBezTo>
                      <a:pt x="400" y="373"/>
                      <a:pt x="491" y="194"/>
                      <a:pt x="389" y="70"/>
                    </a:cubicBezTo>
                    <a:cubicBezTo>
                      <a:pt x="352" y="24"/>
                      <a:pt x="29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38"/>
              <p:cNvSpPr/>
              <p:nvPr/>
            </p:nvSpPr>
            <p:spPr>
              <a:xfrm>
                <a:off x="3880025" y="3961150"/>
                <a:ext cx="116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5" extrusionOk="0">
                    <a:moveTo>
                      <a:pt x="233" y="0"/>
                    </a:moveTo>
                    <a:cubicBezTo>
                      <a:pt x="194" y="0"/>
                      <a:pt x="155" y="14"/>
                      <a:pt x="123" y="41"/>
                    </a:cubicBezTo>
                    <a:cubicBezTo>
                      <a:pt x="1" y="138"/>
                      <a:pt x="59" y="337"/>
                      <a:pt x="216" y="353"/>
                    </a:cubicBezTo>
                    <a:cubicBezTo>
                      <a:pt x="223" y="354"/>
                      <a:pt x="229" y="354"/>
                      <a:pt x="235" y="354"/>
                    </a:cubicBezTo>
                    <a:cubicBezTo>
                      <a:pt x="378" y="354"/>
                      <a:pt x="466" y="184"/>
                      <a:pt x="370" y="67"/>
                    </a:cubicBezTo>
                    <a:cubicBezTo>
                      <a:pt x="336" y="23"/>
                      <a:pt x="284" y="0"/>
                      <a:pt x="2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38"/>
              <p:cNvSpPr/>
              <p:nvPr/>
            </p:nvSpPr>
            <p:spPr>
              <a:xfrm>
                <a:off x="3866775" y="3944625"/>
                <a:ext cx="110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334" extrusionOk="0">
                    <a:moveTo>
                      <a:pt x="219" y="1"/>
                    </a:moveTo>
                    <a:cubicBezTo>
                      <a:pt x="182" y="1"/>
                      <a:pt x="144" y="13"/>
                      <a:pt x="113" y="37"/>
                    </a:cubicBezTo>
                    <a:cubicBezTo>
                      <a:pt x="1" y="130"/>
                      <a:pt x="55" y="317"/>
                      <a:pt x="203" y="333"/>
                    </a:cubicBezTo>
                    <a:cubicBezTo>
                      <a:pt x="210" y="334"/>
                      <a:pt x="216" y="334"/>
                      <a:pt x="222" y="334"/>
                    </a:cubicBezTo>
                    <a:cubicBezTo>
                      <a:pt x="359" y="334"/>
                      <a:pt x="440" y="174"/>
                      <a:pt x="351" y="63"/>
                    </a:cubicBezTo>
                    <a:cubicBezTo>
                      <a:pt x="318" y="22"/>
                      <a:pt x="268" y="1"/>
                      <a:pt x="2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38"/>
              <p:cNvSpPr/>
              <p:nvPr/>
            </p:nvSpPr>
            <p:spPr>
              <a:xfrm>
                <a:off x="3853450" y="3928100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11" y="1"/>
                    </a:moveTo>
                    <a:cubicBezTo>
                      <a:pt x="176" y="1"/>
                      <a:pt x="140" y="12"/>
                      <a:pt x="109" y="36"/>
                    </a:cubicBezTo>
                    <a:cubicBezTo>
                      <a:pt x="0" y="123"/>
                      <a:pt x="55" y="300"/>
                      <a:pt x="193" y="316"/>
                    </a:cubicBezTo>
                    <a:cubicBezTo>
                      <a:pt x="199" y="317"/>
                      <a:pt x="206" y="317"/>
                      <a:pt x="212" y="317"/>
                    </a:cubicBezTo>
                    <a:cubicBezTo>
                      <a:pt x="342" y="317"/>
                      <a:pt x="417" y="163"/>
                      <a:pt x="334" y="59"/>
                    </a:cubicBezTo>
                    <a:cubicBezTo>
                      <a:pt x="302" y="21"/>
                      <a:pt x="257" y="1"/>
                      <a:pt x="2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38"/>
              <p:cNvSpPr/>
              <p:nvPr/>
            </p:nvSpPr>
            <p:spPr>
              <a:xfrm>
                <a:off x="4017350" y="4095400"/>
                <a:ext cx="1720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523" extrusionOk="0">
                    <a:moveTo>
                      <a:pt x="345" y="1"/>
                    </a:moveTo>
                    <a:cubicBezTo>
                      <a:pt x="288" y="1"/>
                      <a:pt x="231" y="19"/>
                      <a:pt x="183" y="58"/>
                    </a:cubicBezTo>
                    <a:cubicBezTo>
                      <a:pt x="0" y="202"/>
                      <a:pt x="87" y="495"/>
                      <a:pt x="318" y="520"/>
                    </a:cubicBezTo>
                    <a:cubicBezTo>
                      <a:pt x="329" y="522"/>
                      <a:pt x="339" y="522"/>
                      <a:pt x="349" y="522"/>
                    </a:cubicBezTo>
                    <a:cubicBezTo>
                      <a:pt x="559" y="522"/>
                      <a:pt x="688" y="271"/>
                      <a:pt x="550" y="99"/>
                    </a:cubicBezTo>
                    <a:cubicBezTo>
                      <a:pt x="498" y="35"/>
                      <a:pt x="422" y="1"/>
                      <a:pt x="3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38"/>
              <p:cNvSpPr/>
              <p:nvPr/>
            </p:nvSpPr>
            <p:spPr>
              <a:xfrm>
                <a:off x="4004075" y="4078875"/>
                <a:ext cx="1660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505" extrusionOk="0">
                    <a:moveTo>
                      <a:pt x="333" y="1"/>
                    </a:moveTo>
                    <a:cubicBezTo>
                      <a:pt x="277" y="1"/>
                      <a:pt x="221" y="19"/>
                      <a:pt x="174" y="57"/>
                    </a:cubicBezTo>
                    <a:cubicBezTo>
                      <a:pt x="1" y="198"/>
                      <a:pt x="84" y="481"/>
                      <a:pt x="306" y="503"/>
                    </a:cubicBezTo>
                    <a:cubicBezTo>
                      <a:pt x="315" y="504"/>
                      <a:pt x="325" y="505"/>
                      <a:pt x="334" y="505"/>
                    </a:cubicBezTo>
                    <a:cubicBezTo>
                      <a:pt x="542" y="505"/>
                      <a:pt x="663" y="262"/>
                      <a:pt x="528" y="95"/>
                    </a:cubicBezTo>
                    <a:cubicBezTo>
                      <a:pt x="478" y="33"/>
                      <a:pt x="406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38"/>
              <p:cNvSpPr/>
              <p:nvPr/>
            </p:nvSpPr>
            <p:spPr>
              <a:xfrm>
                <a:off x="3990825" y="4062400"/>
                <a:ext cx="159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83" extrusionOk="0">
                    <a:moveTo>
                      <a:pt x="320" y="0"/>
                    </a:moveTo>
                    <a:cubicBezTo>
                      <a:pt x="266" y="0"/>
                      <a:pt x="212" y="18"/>
                      <a:pt x="168" y="54"/>
                    </a:cubicBezTo>
                    <a:cubicBezTo>
                      <a:pt x="1" y="189"/>
                      <a:pt x="81" y="459"/>
                      <a:pt x="296" y="481"/>
                    </a:cubicBezTo>
                    <a:cubicBezTo>
                      <a:pt x="305" y="482"/>
                      <a:pt x="314" y="482"/>
                      <a:pt x="323" y="482"/>
                    </a:cubicBezTo>
                    <a:cubicBezTo>
                      <a:pt x="519" y="482"/>
                      <a:pt x="638" y="249"/>
                      <a:pt x="508" y="89"/>
                    </a:cubicBezTo>
                    <a:cubicBezTo>
                      <a:pt x="461" y="30"/>
                      <a:pt x="390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38"/>
              <p:cNvSpPr/>
              <p:nvPr/>
            </p:nvSpPr>
            <p:spPr>
              <a:xfrm>
                <a:off x="3977575" y="4045825"/>
                <a:ext cx="153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68" extrusionOk="0">
                    <a:moveTo>
                      <a:pt x="309" y="1"/>
                    </a:moveTo>
                    <a:cubicBezTo>
                      <a:pt x="257" y="1"/>
                      <a:pt x="204" y="18"/>
                      <a:pt x="161" y="55"/>
                    </a:cubicBezTo>
                    <a:cubicBezTo>
                      <a:pt x="0" y="183"/>
                      <a:pt x="77" y="443"/>
                      <a:pt x="283" y="466"/>
                    </a:cubicBezTo>
                    <a:cubicBezTo>
                      <a:pt x="292" y="467"/>
                      <a:pt x="301" y="467"/>
                      <a:pt x="310" y="467"/>
                    </a:cubicBezTo>
                    <a:cubicBezTo>
                      <a:pt x="500" y="467"/>
                      <a:pt x="612" y="240"/>
                      <a:pt x="489" y="87"/>
                    </a:cubicBezTo>
                    <a:cubicBezTo>
                      <a:pt x="443" y="30"/>
                      <a:pt x="376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38"/>
              <p:cNvSpPr/>
              <p:nvPr/>
            </p:nvSpPr>
            <p:spPr>
              <a:xfrm>
                <a:off x="3964325" y="4029325"/>
                <a:ext cx="14675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46" extrusionOk="0">
                    <a:moveTo>
                      <a:pt x="294" y="0"/>
                    </a:moveTo>
                    <a:cubicBezTo>
                      <a:pt x="245" y="0"/>
                      <a:pt x="196" y="16"/>
                      <a:pt x="154" y="49"/>
                    </a:cubicBezTo>
                    <a:cubicBezTo>
                      <a:pt x="0" y="175"/>
                      <a:pt x="74" y="425"/>
                      <a:pt x="270" y="445"/>
                    </a:cubicBezTo>
                    <a:cubicBezTo>
                      <a:pt x="278" y="445"/>
                      <a:pt x="286" y="446"/>
                      <a:pt x="293" y="446"/>
                    </a:cubicBezTo>
                    <a:cubicBezTo>
                      <a:pt x="479" y="446"/>
                      <a:pt x="586" y="230"/>
                      <a:pt x="466" y="81"/>
                    </a:cubicBezTo>
                    <a:cubicBezTo>
                      <a:pt x="422" y="28"/>
                      <a:pt x="358" y="0"/>
                      <a:pt x="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38"/>
              <p:cNvSpPr/>
              <p:nvPr/>
            </p:nvSpPr>
            <p:spPr>
              <a:xfrm>
                <a:off x="3951050" y="4012800"/>
                <a:ext cx="140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26" extrusionOk="0">
                    <a:moveTo>
                      <a:pt x="282" y="1"/>
                    </a:moveTo>
                    <a:cubicBezTo>
                      <a:pt x="235" y="1"/>
                      <a:pt x="188" y="16"/>
                      <a:pt x="149" y="48"/>
                    </a:cubicBezTo>
                    <a:cubicBezTo>
                      <a:pt x="1" y="167"/>
                      <a:pt x="71" y="405"/>
                      <a:pt x="261" y="424"/>
                    </a:cubicBezTo>
                    <a:cubicBezTo>
                      <a:pt x="270" y="425"/>
                      <a:pt x="279" y="426"/>
                      <a:pt x="288" y="426"/>
                    </a:cubicBezTo>
                    <a:cubicBezTo>
                      <a:pt x="458" y="426"/>
                      <a:pt x="561" y="221"/>
                      <a:pt x="447" y="80"/>
                    </a:cubicBezTo>
                    <a:cubicBezTo>
                      <a:pt x="406" y="28"/>
                      <a:pt x="344" y="1"/>
                      <a:pt x="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38"/>
              <p:cNvSpPr/>
              <p:nvPr/>
            </p:nvSpPr>
            <p:spPr>
              <a:xfrm>
                <a:off x="3937725" y="3996225"/>
                <a:ext cx="1355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11" extrusionOk="0">
                    <a:moveTo>
                      <a:pt x="272" y="1"/>
                    </a:moveTo>
                    <a:cubicBezTo>
                      <a:pt x="226" y="1"/>
                      <a:pt x="180" y="16"/>
                      <a:pt x="142" y="46"/>
                    </a:cubicBezTo>
                    <a:cubicBezTo>
                      <a:pt x="0" y="162"/>
                      <a:pt x="68" y="390"/>
                      <a:pt x="251" y="409"/>
                    </a:cubicBezTo>
                    <a:cubicBezTo>
                      <a:pt x="259" y="410"/>
                      <a:pt x="266" y="410"/>
                      <a:pt x="274" y="410"/>
                    </a:cubicBezTo>
                    <a:cubicBezTo>
                      <a:pt x="441" y="410"/>
                      <a:pt x="542" y="213"/>
                      <a:pt x="431" y="78"/>
                    </a:cubicBezTo>
                    <a:cubicBezTo>
                      <a:pt x="391" y="27"/>
                      <a:pt x="332" y="1"/>
                      <a:pt x="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38"/>
              <p:cNvSpPr/>
              <p:nvPr/>
            </p:nvSpPr>
            <p:spPr>
              <a:xfrm>
                <a:off x="3924450" y="3979725"/>
                <a:ext cx="129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90" extrusionOk="0">
                    <a:moveTo>
                      <a:pt x="258" y="1"/>
                    </a:moveTo>
                    <a:cubicBezTo>
                      <a:pt x="215" y="1"/>
                      <a:pt x="172" y="15"/>
                      <a:pt x="136" y="44"/>
                    </a:cubicBezTo>
                    <a:cubicBezTo>
                      <a:pt x="1" y="153"/>
                      <a:pt x="65" y="372"/>
                      <a:pt x="239" y="388"/>
                    </a:cubicBezTo>
                    <a:cubicBezTo>
                      <a:pt x="247" y="389"/>
                      <a:pt x="254" y="389"/>
                      <a:pt x="262" y="389"/>
                    </a:cubicBezTo>
                    <a:cubicBezTo>
                      <a:pt x="422" y="389"/>
                      <a:pt x="517" y="202"/>
                      <a:pt x="412" y="73"/>
                    </a:cubicBezTo>
                    <a:cubicBezTo>
                      <a:pt x="372" y="25"/>
                      <a:pt x="315" y="1"/>
                      <a:pt x="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38"/>
              <p:cNvSpPr/>
              <p:nvPr/>
            </p:nvSpPr>
            <p:spPr>
              <a:xfrm>
                <a:off x="3911200" y="3963175"/>
                <a:ext cx="1230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3" extrusionOk="0">
                    <a:moveTo>
                      <a:pt x="247" y="1"/>
                    </a:moveTo>
                    <a:cubicBezTo>
                      <a:pt x="206" y="1"/>
                      <a:pt x="164" y="15"/>
                      <a:pt x="129" y="44"/>
                    </a:cubicBezTo>
                    <a:cubicBezTo>
                      <a:pt x="1" y="147"/>
                      <a:pt x="62" y="356"/>
                      <a:pt x="226" y="372"/>
                    </a:cubicBezTo>
                    <a:cubicBezTo>
                      <a:pt x="232" y="372"/>
                      <a:pt x="239" y="373"/>
                      <a:pt x="245" y="373"/>
                    </a:cubicBezTo>
                    <a:cubicBezTo>
                      <a:pt x="401" y="373"/>
                      <a:pt x="491" y="193"/>
                      <a:pt x="390" y="70"/>
                    </a:cubicBezTo>
                    <a:cubicBezTo>
                      <a:pt x="353" y="24"/>
                      <a:pt x="301" y="1"/>
                      <a:pt x="2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38"/>
              <p:cNvSpPr/>
              <p:nvPr/>
            </p:nvSpPr>
            <p:spPr>
              <a:xfrm>
                <a:off x="3897950" y="3946675"/>
                <a:ext cx="116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5" extrusionOk="0">
                    <a:moveTo>
                      <a:pt x="232" y="0"/>
                    </a:moveTo>
                    <a:cubicBezTo>
                      <a:pt x="193" y="0"/>
                      <a:pt x="154" y="13"/>
                      <a:pt x="123" y="39"/>
                    </a:cubicBezTo>
                    <a:cubicBezTo>
                      <a:pt x="0" y="138"/>
                      <a:pt x="58" y="334"/>
                      <a:pt x="216" y="354"/>
                    </a:cubicBezTo>
                    <a:cubicBezTo>
                      <a:pt x="222" y="354"/>
                      <a:pt x="228" y="355"/>
                      <a:pt x="235" y="355"/>
                    </a:cubicBezTo>
                    <a:cubicBezTo>
                      <a:pt x="378" y="355"/>
                      <a:pt x="466" y="182"/>
                      <a:pt x="370" y="65"/>
                    </a:cubicBezTo>
                    <a:cubicBezTo>
                      <a:pt x="335" y="22"/>
                      <a:pt x="284" y="0"/>
                      <a:pt x="2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38"/>
              <p:cNvSpPr/>
              <p:nvPr/>
            </p:nvSpPr>
            <p:spPr>
              <a:xfrm>
                <a:off x="3884600" y="3930150"/>
                <a:ext cx="111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35" extrusionOk="0">
                    <a:moveTo>
                      <a:pt x="226" y="0"/>
                    </a:moveTo>
                    <a:cubicBezTo>
                      <a:pt x="189" y="0"/>
                      <a:pt x="151" y="12"/>
                      <a:pt x="120" y="38"/>
                    </a:cubicBezTo>
                    <a:cubicBezTo>
                      <a:pt x="1" y="131"/>
                      <a:pt x="59" y="317"/>
                      <a:pt x="207" y="333"/>
                    </a:cubicBezTo>
                    <a:cubicBezTo>
                      <a:pt x="213" y="334"/>
                      <a:pt x="219" y="334"/>
                      <a:pt x="226" y="334"/>
                    </a:cubicBezTo>
                    <a:cubicBezTo>
                      <a:pt x="362" y="334"/>
                      <a:pt x="444" y="171"/>
                      <a:pt x="354" y="60"/>
                    </a:cubicBezTo>
                    <a:cubicBezTo>
                      <a:pt x="322" y="21"/>
                      <a:pt x="274" y="0"/>
                      <a:pt x="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38"/>
              <p:cNvSpPr/>
              <p:nvPr/>
            </p:nvSpPr>
            <p:spPr>
              <a:xfrm>
                <a:off x="3871350" y="3913575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09" y="0"/>
                    </a:moveTo>
                    <a:cubicBezTo>
                      <a:pt x="174" y="0"/>
                      <a:pt x="139" y="12"/>
                      <a:pt x="110" y="36"/>
                    </a:cubicBezTo>
                    <a:cubicBezTo>
                      <a:pt x="1" y="126"/>
                      <a:pt x="55" y="302"/>
                      <a:pt x="194" y="315"/>
                    </a:cubicBezTo>
                    <a:cubicBezTo>
                      <a:pt x="200" y="316"/>
                      <a:pt x="207" y="316"/>
                      <a:pt x="213" y="316"/>
                    </a:cubicBezTo>
                    <a:cubicBezTo>
                      <a:pt x="343" y="316"/>
                      <a:pt x="417" y="165"/>
                      <a:pt x="332" y="61"/>
                    </a:cubicBezTo>
                    <a:cubicBezTo>
                      <a:pt x="301" y="21"/>
                      <a:pt x="255" y="0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38"/>
              <p:cNvSpPr/>
              <p:nvPr/>
            </p:nvSpPr>
            <p:spPr>
              <a:xfrm>
                <a:off x="4048525" y="4097525"/>
                <a:ext cx="17850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540" extrusionOk="0">
                    <a:moveTo>
                      <a:pt x="358" y="0"/>
                    </a:moveTo>
                    <a:cubicBezTo>
                      <a:pt x="298" y="0"/>
                      <a:pt x="239" y="20"/>
                      <a:pt x="190" y="59"/>
                    </a:cubicBezTo>
                    <a:cubicBezTo>
                      <a:pt x="0" y="210"/>
                      <a:pt x="90" y="513"/>
                      <a:pt x="331" y="538"/>
                    </a:cubicBezTo>
                    <a:cubicBezTo>
                      <a:pt x="341" y="539"/>
                      <a:pt x="352" y="540"/>
                      <a:pt x="362" y="540"/>
                    </a:cubicBezTo>
                    <a:cubicBezTo>
                      <a:pt x="581" y="540"/>
                      <a:pt x="713" y="279"/>
                      <a:pt x="569" y="101"/>
                    </a:cubicBezTo>
                    <a:cubicBezTo>
                      <a:pt x="515" y="35"/>
                      <a:pt x="437" y="0"/>
                      <a:pt x="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38"/>
              <p:cNvSpPr/>
              <p:nvPr/>
            </p:nvSpPr>
            <p:spPr>
              <a:xfrm>
                <a:off x="4035250" y="4080925"/>
                <a:ext cx="1715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520" extrusionOk="0">
                    <a:moveTo>
                      <a:pt x="345" y="0"/>
                    </a:moveTo>
                    <a:cubicBezTo>
                      <a:pt x="288" y="0"/>
                      <a:pt x="229" y="19"/>
                      <a:pt x="181" y="58"/>
                    </a:cubicBezTo>
                    <a:cubicBezTo>
                      <a:pt x="1" y="203"/>
                      <a:pt x="88" y="495"/>
                      <a:pt x="316" y="518"/>
                    </a:cubicBezTo>
                    <a:cubicBezTo>
                      <a:pt x="326" y="519"/>
                      <a:pt x="337" y="520"/>
                      <a:pt x="347" y="520"/>
                    </a:cubicBezTo>
                    <a:cubicBezTo>
                      <a:pt x="560" y="520"/>
                      <a:pt x="685" y="272"/>
                      <a:pt x="547" y="97"/>
                    </a:cubicBezTo>
                    <a:cubicBezTo>
                      <a:pt x="496" y="33"/>
                      <a:pt x="421" y="0"/>
                      <a:pt x="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38"/>
              <p:cNvSpPr/>
              <p:nvPr/>
            </p:nvSpPr>
            <p:spPr>
              <a:xfrm>
                <a:off x="4022000" y="4064425"/>
                <a:ext cx="16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2" extrusionOk="0">
                    <a:moveTo>
                      <a:pt x="334" y="0"/>
                    </a:moveTo>
                    <a:cubicBezTo>
                      <a:pt x="278" y="0"/>
                      <a:pt x="221" y="19"/>
                      <a:pt x="174" y="56"/>
                    </a:cubicBezTo>
                    <a:cubicBezTo>
                      <a:pt x="0" y="198"/>
                      <a:pt x="84" y="477"/>
                      <a:pt x="306" y="500"/>
                    </a:cubicBezTo>
                    <a:cubicBezTo>
                      <a:pt x="316" y="501"/>
                      <a:pt x="326" y="501"/>
                      <a:pt x="336" y="501"/>
                    </a:cubicBezTo>
                    <a:cubicBezTo>
                      <a:pt x="543" y="501"/>
                      <a:pt x="662" y="257"/>
                      <a:pt x="528" y="92"/>
                    </a:cubicBezTo>
                    <a:cubicBezTo>
                      <a:pt x="478" y="31"/>
                      <a:pt x="407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38"/>
              <p:cNvSpPr/>
              <p:nvPr/>
            </p:nvSpPr>
            <p:spPr>
              <a:xfrm>
                <a:off x="4008750" y="4047850"/>
                <a:ext cx="159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83" extrusionOk="0">
                    <a:moveTo>
                      <a:pt x="318" y="1"/>
                    </a:moveTo>
                    <a:cubicBezTo>
                      <a:pt x="265" y="1"/>
                      <a:pt x="211" y="18"/>
                      <a:pt x="167" y="54"/>
                    </a:cubicBezTo>
                    <a:cubicBezTo>
                      <a:pt x="0" y="192"/>
                      <a:pt x="81" y="459"/>
                      <a:pt x="296" y="481"/>
                    </a:cubicBezTo>
                    <a:cubicBezTo>
                      <a:pt x="305" y="482"/>
                      <a:pt x="314" y="483"/>
                      <a:pt x="323" y="483"/>
                    </a:cubicBezTo>
                    <a:cubicBezTo>
                      <a:pt x="519" y="483"/>
                      <a:pt x="637" y="249"/>
                      <a:pt x="508" y="92"/>
                    </a:cubicBezTo>
                    <a:cubicBezTo>
                      <a:pt x="460" y="32"/>
                      <a:pt x="389" y="1"/>
                      <a:pt x="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38"/>
              <p:cNvSpPr/>
              <p:nvPr/>
            </p:nvSpPr>
            <p:spPr>
              <a:xfrm>
                <a:off x="3995475" y="4031350"/>
                <a:ext cx="153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465" extrusionOk="0">
                    <a:moveTo>
                      <a:pt x="306" y="1"/>
                    </a:moveTo>
                    <a:cubicBezTo>
                      <a:pt x="255" y="1"/>
                      <a:pt x="204" y="17"/>
                      <a:pt x="162" y="52"/>
                    </a:cubicBezTo>
                    <a:cubicBezTo>
                      <a:pt x="1" y="184"/>
                      <a:pt x="78" y="441"/>
                      <a:pt x="284" y="463"/>
                    </a:cubicBezTo>
                    <a:cubicBezTo>
                      <a:pt x="293" y="464"/>
                      <a:pt x="302" y="465"/>
                      <a:pt x="311" y="465"/>
                    </a:cubicBezTo>
                    <a:cubicBezTo>
                      <a:pt x="500" y="465"/>
                      <a:pt x="612" y="241"/>
                      <a:pt x="489" y="87"/>
                    </a:cubicBezTo>
                    <a:cubicBezTo>
                      <a:pt x="442" y="30"/>
                      <a:pt x="374" y="1"/>
                      <a:pt x="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38"/>
              <p:cNvSpPr/>
              <p:nvPr/>
            </p:nvSpPr>
            <p:spPr>
              <a:xfrm>
                <a:off x="3982225" y="4014800"/>
                <a:ext cx="14675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46" extrusionOk="0">
                    <a:moveTo>
                      <a:pt x="293" y="0"/>
                    </a:moveTo>
                    <a:cubicBezTo>
                      <a:pt x="243" y="0"/>
                      <a:pt x="193" y="17"/>
                      <a:pt x="152" y="52"/>
                    </a:cubicBezTo>
                    <a:cubicBezTo>
                      <a:pt x="1" y="177"/>
                      <a:pt x="75" y="425"/>
                      <a:pt x="271" y="444"/>
                    </a:cubicBezTo>
                    <a:cubicBezTo>
                      <a:pt x="280" y="445"/>
                      <a:pt x="289" y="445"/>
                      <a:pt x="297" y="445"/>
                    </a:cubicBezTo>
                    <a:cubicBezTo>
                      <a:pt x="478" y="445"/>
                      <a:pt x="586" y="231"/>
                      <a:pt x="467" y="84"/>
                    </a:cubicBezTo>
                    <a:cubicBezTo>
                      <a:pt x="423" y="29"/>
                      <a:pt x="358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38"/>
              <p:cNvSpPr/>
              <p:nvPr/>
            </p:nvSpPr>
            <p:spPr>
              <a:xfrm>
                <a:off x="3968900" y="3998250"/>
                <a:ext cx="141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30" extrusionOk="0">
                    <a:moveTo>
                      <a:pt x="284" y="1"/>
                    </a:moveTo>
                    <a:cubicBezTo>
                      <a:pt x="237" y="1"/>
                      <a:pt x="188" y="17"/>
                      <a:pt x="148" y="49"/>
                    </a:cubicBezTo>
                    <a:cubicBezTo>
                      <a:pt x="0" y="171"/>
                      <a:pt x="71" y="409"/>
                      <a:pt x="261" y="428"/>
                    </a:cubicBezTo>
                    <a:cubicBezTo>
                      <a:pt x="268" y="429"/>
                      <a:pt x="276" y="429"/>
                      <a:pt x="284" y="429"/>
                    </a:cubicBezTo>
                    <a:cubicBezTo>
                      <a:pt x="460" y="429"/>
                      <a:pt x="564" y="222"/>
                      <a:pt x="450" y="81"/>
                    </a:cubicBezTo>
                    <a:cubicBezTo>
                      <a:pt x="408" y="28"/>
                      <a:pt x="347" y="1"/>
                      <a:pt x="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38"/>
              <p:cNvSpPr/>
              <p:nvPr/>
            </p:nvSpPr>
            <p:spPr>
              <a:xfrm>
                <a:off x="3955625" y="3981750"/>
                <a:ext cx="1350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8" extrusionOk="0">
                    <a:moveTo>
                      <a:pt x="271" y="1"/>
                    </a:moveTo>
                    <a:cubicBezTo>
                      <a:pt x="226" y="1"/>
                      <a:pt x="180" y="16"/>
                      <a:pt x="142" y="47"/>
                    </a:cubicBezTo>
                    <a:cubicBezTo>
                      <a:pt x="1" y="159"/>
                      <a:pt x="68" y="390"/>
                      <a:pt x="252" y="407"/>
                    </a:cubicBezTo>
                    <a:cubicBezTo>
                      <a:pt x="259" y="407"/>
                      <a:pt x="267" y="408"/>
                      <a:pt x="275" y="408"/>
                    </a:cubicBezTo>
                    <a:cubicBezTo>
                      <a:pt x="441" y="408"/>
                      <a:pt x="539" y="211"/>
                      <a:pt x="432" y="76"/>
                    </a:cubicBezTo>
                    <a:cubicBezTo>
                      <a:pt x="390" y="26"/>
                      <a:pt x="330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38"/>
              <p:cNvSpPr/>
              <p:nvPr/>
            </p:nvSpPr>
            <p:spPr>
              <a:xfrm>
                <a:off x="3942375" y="3965200"/>
                <a:ext cx="128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392" extrusionOk="0">
                    <a:moveTo>
                      <a:pt x="258" y="0"/>
                    </a:moveTo>
                    <a:cubicBezTo>
                      <a:pt x="215" y="0"/>
                      <a:pt x="172" y="14"/>
                      <a:pt x="136" y="43"/>
                    </a:cubicBezTo>
                    <a:cubicBezTo>
                      <a:pt x="1" y="153"/>
                      <a:pt x="65" y="371"/>
                      <a:pt x="238" y="390"/>
                    </a:cubicBezTo>
                    <a:cubicBezTo>
                      <a:pt x="246" y="391"/>
                      <a:pt x="254" y="392"/>
                      <a:pt x="261" y="392"/>
                    </a:cubicBezTo>
                    <a:cubicBezTo>
                      <a:pt x="421" y="392"/>
                      <a:pt x="513" y="201"/>
                      <a:pt x="409" y="72"/>
                    </a:cubicBezTo>
                    <a:cubicBezTo>
                      <a:pt x="370" y="25"/>
                      <a:pt x="314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38"/>
              <p:cNvSpPr/>
              <p:nvPr/>
            </p:nvSpPr>
            <p:spPr>
              <a:xfrm>
                <a:off x="3929125" y="3948625"/>
                <a:ext cx="12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74" extrusionOk="0">
                    <a:moveTo>
                      <a:pt x="247" y="1"/>
                    </a:moveTo>
                    <a:cubicBezTo>
                      <a:pt x="206" y="1"/>
                      <a:pt x="164" y="15"/>
                      <a:pt x="129" y="44"/>
                    </a:cubicBezTo>
                    <a:cubicBezTo>
                      <a:pt x="0" y="147"/>
                      <a:pt x="61" y="356"/>
                      <a:pt x="225" y="372"/>
                    </a:cubicBezTo>
                    <a:cubicBezTo>
                      <a:pt x="233" y="373"/>
                      <a:pt x="241" y="373"/>
                      <a:pt x="248" y="373"/>
                    </a:cubicBezTo>
                    <a:cubicBezTo>
                      <a:pt x="399" y="373"/>
                      <a:pt x="490" y="193"/>
                      <a:pt x="389" y="70"/>
                    </a:cubicBezTo>
                    <a:cubicBezTo>
                      <a:pt x="353" y="25"/>
                      <a:pt x="300" y="1"/>
                      <a:pt x="2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38"/>
              <p:cNvSpPr/>
              <p:nvPr/>
            </p:nvSpPr>
            <p:spPr>
              <a:xfrm>
                <a:off x="3915775" y="3932150"/>
                <a:ext cx="117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355" extrusionOk="0">
                    <a:moveTo>
                      <a:pt x="236" y="0"/>
                    </a:moveTo>
                    <a:cubicBezTo>
                      <a:pt x="197" y="0"/>
                      <a:pt x="158" y="14"/>
                      <a:pt x="126" y="41"/>
                    </a:cubicBezTo>
                    <a:cubicBezTo>
                      <a:pt x="1" y="138"/>
                      <a:pt x="62" y="337"/>
                      <a:pt x="216" y="353"/>
                    </a:cubicBezTo>
                    <a:cubicBezTo>
                      <a:pt x="223" y="354"/>
                      <a:pt x="229" y="354"/>
                      <a:pt x="236" y="354"/>
                    </a:cubicBezTo>
                    <a:cubicBezTo>
                      <a:pt x="382" y="354"/>
                      <a:pt x="469" y="184"/>
                      <a:pt x="374" y="67"/>
                    </a:cubicBezTo>
                    <a:cubicBezTo>
                      <a:pt x="339" y="23"/>
                      <a:pt x="288" y="0"/>
                      <a:pt x="2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38"/>
              <p:cNvSpPr/>
              <p:nvPr/>
            </p:nvSpPr>
            <p:spPr>
              <a:xfrm>
                <a:off x="3902525" y="3915625"/>
                <a:ext cx="111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34" extrusionOk="0">
                    <a:moveTo>
                      <a:pt x="221" y="1"/>
                    </a:moveTo>
                    <a:cubicBezTo>
                      <a:pt x="184" y="1"/>
                      <a:pt x="148" y="12"/>
                      <a:pt x="116" y="37"/>
                    </a:cubicBezTo>
                    <a:cubicBezTo>
                      <a:pt x="1" y="130"/>
                      <a:pt x="58" y="317"/>
                      <a:pt x="206" y="333"/>
                    </a:cubicBezTo>
                    <a:cubicBezTo>
                      <a:pt x="213" y="333"/>
                      <a:pt x="219" y="334"/>
                      <a:pt x="226" y="334"/>
                    </a:cubicBezTo>
                    <a:cubicBezTo>
                      <a:pt x="362" y="334"/>
                      <a:pt x="443" y="173"/>
                      <a:pt x="351" y="63"/>
                    </a:cubicBezTo>
                    <a:cubicBezTo>
                      <a:pt x="318" y="22"/>
                      <a:pt x="270" y="1"/>
                      <a:pt x="2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38"/>
              <p:cNvSpPr/>
              <p:nvPr/>
            </p:nvSpPr>
            <p:spPr>
              <a:xfrm>
                <a:off x="3889275" y="3899100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13" y="1"/>
                    </a:moveTo>
                    <a:cubicBezTo>
                      <a:pt x="178" y="1"/>
                      <a:pt x="142" y="12"/>
                      <a:pt x="113" y="36"/>
                    </a:cubicBezTo>
                    <a:cubicBezTo>
                      <a:pt x="0" y="123"/>
                      <a:pt x="55" y="300"/>
                      <a:pt x="193" y="316"/>
                    </a:cubicBezTo>
                    <a:cubicBezTo>
                      <a:pt x="200" y="316"/>
                      <a:pt x="206" y="317"/>
                      <a:pt x="212" y="317"/>
                    </a:cubicBezTo>
                    <a:cubicBezTo>
                      <a:pt x="342" y="317"/>
                      <a:pt x="417" y="163"/>
                      <a:pt x="335" y="59"/>
                    </a:cubicBezTo>
                    <a:cubicBezTo>
                      <a:pt x="304" y="20"/>
                      <a:pt x="258" y="1"/>
                      <a:pt x="2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38"/>
              <p:cNvSpPr/>
              <p:nvPr/>
            </p:nvSpPr>
            <p:spPr>
              <a:xfrm>
                <a:off x="4079775" y="4099525"/>
                <a:ext cx="183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57" extrusionOk="0">
                    <a:moveTo>
                      <a:pt x="369" y="0"/>
                    </a:moveTo>
                    <a:cubicBezTo>
                      <a:pt x="307" y="0"/>
                      <a:pt x="245" y="21"/>
                      <a:pt x="193" y="63"/>
                    </a:cubicBezTo>
                    <a:cubicBezTo>
                      <a:pt x="0" y="220"/>
                      <a:pt x="93" y="532"/>
                      <a:pt x="341" y="555"/>
                    </a:cubicBezTo>
                    <a:cubicBezTo>
                      <a:pt x="351" y="556"/>
                      <a:pt x="361" y="556"/>
                      <a:pt x="371" y="556"/>
                    </a:cubicBezTo>
                    <a:cubicBezTo>
                      <a:pt x="598" y="556"/>
                      <a:pt x="733" y="286"/>
                      <a:pt x="585" y="102"/>
                    </a:cubicBezTo>
                    <a:cubicBezTo>
                      <a:pt x="529" y="35"/>
                      <a:pt x="449" y="0"/>
                      <a:pt x="3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38"/>
              <p:cNvSpPr/>
              <p:nvPr/>
            </p:nvSpPr>
            <p:spPr>
              <a:xfrm>
                <a:off x="4066425" y="4082975"/>
                <a:ext cx="17800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540" extrusionOk="0">
                    <a:moveTo>
                      <a:pt x="356" y="1"/>
                    </a:moveTo>
                    <a:cubicBezTo>
                      <a:pt x="298" y="1"/>
                      <a:pt x="238" y="20"/>
                      <a:pt x="187" y="60"/>
                    </a:cubicBezTo>
                    <a:cubicBezTo>
                      <a:pt x="1" y="211"/>
                      <a:pt x="91" y="513"/>
                      <a:pt x="328" y="539"/>
                    </a:cubicBezTo>
                    <a:cubicBezTo>
                      <a:pt x="338" y="539"/>
                      <a:pt x="347" y="540"/>
                      <a:pt x="356" y="540"/>
                    </a:cubicBezTo>
                    <a:cubicBezTo>
                      <a:pt x="581" y="540"/>
                      <a:pt x="711" y="281"/>
                      <a:pt x="566" y="102"/>
                    </a:cubicBezTo>
                    <a:cubicBezTo>
                      <a:pt x="513" y="35"/>
                      <a:pt x="435" y="1"/>
                      <a:pt x="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38"/>
              <p:cNvSpPr/>
              <p:nvPr/>
            </p:nvSpPr>
            <p:spPr>
              <a:xfrm>
                <a:off x="4053175" y="4066450"/>
                <a:ext cx="1712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21" extrusionOk="0">
                    <a:moveTo>
                      <a:pt x="345" y="1"/>
                    </a:moveTo>
                    <a:cubicBezTo>
                      <a:pt x="287" y="1"/>
                      <a:pt x="229" y="20"/>
                      <a:pt x="180" y="59"/>
                    </a:cubicBezTo>
                    <a:cubicBezTo>
                      <a:pt x="0" y="203"/>
                      <a:pt x="87" y="493"/>
                      <a:pt x="315" y="518"/>
                    </a:cubicBezTo>
                    <a:cubicBezTo>
                      <a:pt x="326" y="519"/>
                      <a:pt x="336" y="520"/>
                      <a:pt x="346" y="520"/>
                    </a:cubicBezTo>
                    <a:cubicBezTo>
                      <a:pt x="559" y="520"/>
                      <a:pt x="685" y="269"/>
                      <a:pt x="547" y="97"/>
                    </a:cubicBezTo>
                    <a:cubicBezTo>
                      <a:pt x="496" y="33"/>
                      <a:pt x="421" y="1"/>
                      <a:pt x="3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38"/>
              <p:cNvSpPr/>
              <p:nvPr/>
            </p:nvSpPr>
            <p:spPr>
              <a:xfrm>
                <a:off x="4039925" y="4049875"/>
                <a:ext cx="16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5" extrusionOk="0">
                    <a:moveTo>
                      <a:pt x="331" y="1"/>
                    </a:moveTo>
                    <a:cubicBezTo>
                      <a:pt x="275" y="1"/>
                      <a:pt x="219" y="19"/>
                      <a:pt x="174" y="56"/>
                    </a:cubicBezTo>
                    <a:cubicBezTo>
                      <a:pt x="0" y="198"/>
                      <a:pt x="84" y="481"/>
                      <a:pt x="305" y="503"/>
                    </a:cubicBezTo>
                    <a:cubicBezTo>
                      <a:pt x="315" y="504"/>
                      <a:pt x="324" y="505"/>
                      <a:pt x="333" y="505"/>
                    </a:cubicBezTo>
                    <a:cubicBezTo>
                      <a:pt x="538" y="505"/>
                      <a:pt x="663" y="261"/>
                      <a:pt x="527" y="95"/>
                    </a:cubicBezTo>
                    <a:cubicBezTo>
                      <a:pt x="478" y="33"/>
                      <a:pt x="404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38"/>
              <p:cNvSpPr/>
              <p:nvPr/>
            </p:nvSpPr>
            <p:spPr>
              <a:xfrm>
                <a:off x="4026650" y="4033375"/>
                <a:ext cx="1587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4" extrusionOk="0">
                    <a:moveTo>
                      <a:pt x="320" y="1"/>
                    </a:moveTo>
                    <a:cubicBezTo>
                      <a:pt x="266" y="1"/>
                      <a:pt x="212" y="18"/>
                      <a:pt x="168" y="54"/>
                    </a:cubicBezTo>
                    <a:cubicBezTo>
                      <a:pt x="1" y="189"/>
                      <a:pt x="81" y="459"/>
                      <a:pt x="293" y="482"/>
                    </a:cubicBezTo>
                    <a:cubicBezTo>
                      <a:pt x="303" y="483"/>
                      <a:pt x="312" y="483"/>
                      <a:pt x="321" y="483"/>
                    </a:cubicBezTo>
                    <a:cubicBezTo>
                      <a:pt x="519" y="483"/>
                      <a:pt x="635" y="250"/>
                      <a:pt x="509" y="90"/>
                    </a:cubicBezTo>
                    <a:cubicBezTo>
                      <a:pt x="461" y="31"/>
                      <a:pt x="391" y="1"/>
                      <a:pt x="3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38"/>
              <p:cNvSpPr/>
              <p:nvPr/>
            </p:nvSpPr>
            <p:spPr>
              <a:xfrm>
                <a:off x="4013400" y="4016825"/>
                <a:ext cx="153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467" extrusionOk="0">
                    <a:moveTo>
                      <a:pt x="308" y="1"/>
                    </a:moveTo>
                    <a:cubicBezTo>
                      <a:pt x="256" y="1"/>
                      <a:pt x="205" y="18"/>
                      <a:pt x="161" y="54"/>
                    </a:cubicBezTo>
                    <a:cubicBezTo>
                      <a:pt x="1" y="183"/>
                      <a:pt x="78" y="443"/>
                      <a:pt x="283" y="466"/>
                    </a:cubicBezTo>
                    <a:cubicBezTo>
                      <a:pt x="291" y="467"/>
                      <a:pt x="299" y="467"/>
                      <a:pt x="307" y="467"/>
                    </a:cubicBezTo>
                    <a:cubicBezTo>
                      <a:pt x="499" y="467"/>
                      <a:pt x="613" y="241"/>
                      <a:pt x="486" y="87"/>
                    </a:cubicBezTo>
                    <a:cubicBezTo>
                      <a:pt x="440" y="30"/>
                      <a:pt x="374" y="1"/>
                      <a:pt x="3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38"/>
              <p:cNvSpPr/>
              <p:nvPr/>
            </p:nvSpPr>
            <p:spPr>
              <a:xfrm>
                <a:off x="4000075" y="4000325"/>
                <a:ext cx="14750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46" extrusionOk="0">
                    <a:moveTo>
                      <a:pt x="295" y="0"/>
                    </a:moveTo>
                    <a:cubicBezTo>
                      <a:pt x="246" y="0"/>
                      <a:pt x="196" y="16"/>
                      <a:pt x="154" y="49"/>
                    </a:cubicBezTo>
                    <a:cubicBezTo>
                      <a:pt x="0" y="175"/>
                      <a:pt x="74" y="425"/>
                      <a:pt x="273" y="444"/>
                    </a:cubicBezTo>
                    <a:cubicBezTo>
                      <a:pt x="281" y="445"/>
                      <a:pt x="289" y="446"/>
                      <a:pt x="296" y="446"/>
                    </a:cubicBezTo>
                    <a:cubicBezTo>
                      <a:pt x="479" y="446"/>
                      <a:pt x="590" y="229"/>
                      <a:pt x="469" y="81"/>
                    </a:cubicBezTo>
                    <a:cubicBezTo>
                      <a:pt x="425" y="28"/>
                      <a:pt x="36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38"/>
              <p:cNvSpPr/>
              <p:nvPr/>
            </p:nvSpPr>
            <p:spPr>
              <a:xfrm>
                <a:off x="3986800" y="3983800"/>
                <a:ext cx="1410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26" extrusionOk="0">
                    <a:moveTo>
                      <a:pt x="285" y="0"/>
                    </a:moveTo>
                    <a:cubicBezTo>
                      <a:pt x="237" y="0"/>
                      <a:pt x="189" y="16"/>
                      <a:pt x="149" y="48"/>
                    </a:cubicBezTo>
                    <a:cubicBezTo>
                      <a:pt x="1" y="167"/>
                      <a:pt x="72" y="405"/>
                      <a:pt x="261" y="424"/>
                    </a:cubicBezTo>
                    <a:cubicBezTo>
                      <a:pt x="270" y="425"/>
                      <a:pt x="279" y="426"/>
                      <a:pt x="288" y="426"/>
                    </a:cubicBezTo>
                    <a:cubicBezTo>
                      <a:pt x="462" y="426"/>
                      <a:pt x="564" y="221"/>
                      <a:pt x="451" y="80"/>
                    </a:cubicBezTo>
                    <a:cubicBezTo>
                      <a:pt x="409" y="27"/>
                      <a:pt x="347" y="0"/>
                      <a:pt x="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38"/>
              <p:cNvSpPr/>
              <p:nvPr/>
            </p:nvSpPr>
            <p:spPr>
              <a:xfrm>
                <a:off x="3973550" y="3967225"/>
                <a:ext cx="134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11" extrusionOk="0">
                    <a:moveTo>
                      <a:pt x="269" y="1"/>
                    </a:moveTo>
                    <a:cubicBezTo>
                      <a:pt x="224" y="1"/>
                      <a:pt x="179" y="16"/>
                      <a:pt x="142" y="46"/>
                    </a:cubicBezTo>
                    <a:cubicBezTo>
                      <a:pt x="1" y="162"/>
                      <a:pt x="68" y="390"/>
                      <a:pt x="248" y="409"/>
                    </a:cubicBezTo>
                    <a:cubicBezTo>
                      <a:pt x="256" y="410"/>
                      <a:pt x="264" y="410"/>
                      <a:pt x="272" y="410"/>
                    </a:cubicBezTo>
                    <a:cubicBezTo>
                      <a:pt x="441" y="410"/>
                      <a:pt x="539" y="213"/>
                      <a:pt x="428" y="78"/>
                    </a:cubicBezTo>
                    <a:cubicBezTo>
                      <a:pt x="388" y="27"/>
                      <a:pt x="329" y="1"/>
                      <a:pt x="2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38"/>
              <p:cNvSpPr/>
              <p:nvPr/>
            </p:nvSpPr>
            <p:spPr>
              <a:xfrm>
                <a:off x="3960300" y="3950725"/>
                <a:ext cx="128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392" extrusionOk="0">
                    <a:moveTo>
                      <a:pt x="257" y="1"/>
                    </a:moveTo>
                    <a:cubicBezTo>
                      <a:pt x="215" y="1"/>
                      <a:pt x="171" y="15"/>
                      <a:pt x="135" y="44"/>
                    </a:cubicBezTo>
                    <a:cubicBezTo>
                      <a:pt x="0" y="153"/>
                      <a:pt x="65" y="372"/>
                      <a:pt x="238" y="391"/>
                    </a:cubicBezTo>
                    <a:cubicBezTo>
                      <a:pt x="245" y="392"/>
                      <a:pt x="251" y="392"/>
                      <a:pt x="257" y="392"/>
                    </a:cubicBezTo>
                    <a:cubicBezTo>
                      <a:pt x="417" y="392"/>
                      <a:pt x="514" y="203"/>
                      <a:pt x="408" y="73"/>
                    </a:cubicBezTo>
                    <a:cubicBezTo>
                      <a:pt x="370" y="25"/>
                      <a:pt x="314" y="1"/>
                      <a:pt x="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38"/>
              <p:cNvSpPr/>
              <p:nvPr/>
            </p:nvSpPr>
            <p:spPr>
              <a:xfrm>
                <a:off x="3946950" y="3934175"/>
                <a:ext cx="1230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3" extrusionOk="0">
                    <a:moveTo>
                      <a:pt x="249" y="0"/>
                    </a:moveTo>
                    <a:cubicBezTo>
                      <a:pt x="208" y="0"/>
                      <a:pt x="166" y="15"/>
                      <a:pt x="133" y="44"/>
                    </a:cubicBezTo>
                    <a:cubicBezTo>
                      <a:pt x="1" y="147"/>
                      <a:pt x="65" y="356"/>
                      <a:pt x="229" y="372"/>
                    </a:cubicBezTo>
                    <a:cubicBezTo>
                      <a:pt x="236" y="372"/>
                      <a:pt x="242" y="373"/>
                      <a:pt x="248" y="373"/>
                    </a:cubicBezTo>
                    <a:cubicBezTo>
                      <a:pt x="401" y="373"/>
                      <a:pt x="492" y="193"/>
                      <a:pt x="393" y="70"/>
                    </a:cubicBezTo>
                    <a:cubicBezTo>
                      <a:pt x="357" y="24"/>
                      <a:pt x="303" y="0"/>
                      <a:pt x="2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38"/>
              <p:cNvSpPr/>
              <p:nvPr/>
            </p:nvSpPr>
            <p:spPr>
              <a:xfrm>
                <a:off x="3933700" y="3917600"/>
                <a:ext cx="116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5" extrusionOk="0">
                    <a:moveTo>
                      <a:pt x="236" y="0"/>
                    </a:moveTo>
                    <a:cubicBezTo>
                      <a:pt x="196" y="0"/>
                      <a:pt x="156" y="14"/>
                      <a:pt x="123" y="42"/>
                    </a:cubicBezTo>
                    <a:cubicBezTo>
                      <a:pt x="1" y="138"/>
                      <a:pt x="58" y="337"/>
                      <a:pt x="216" y="353"/>
                    </a:cubicBezTo>
                    <a:cubicBezTo>
                      <a:pt x="223" y="354"/>
                      <a:pt x="229" y="354"/>
                      <a:pt x="235" y="354"/>
                    </a:cubicBezTo>
                    <a:cubicBezTo>
                      <a:pt x="381" y="354"/>
                      <a:pt x="466" y="184"/>
                      <a:pt x="373" y="67"/>
                    </a:cubicBezTo>
                    <a:cubicBezTo>
                      <a:pt x="339" y="24"/>
                      <a:pt x="287" y="0"/>
                      <a:pt x="2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38"/>
              <p:cNvSpPr/>
              <p:nvPr/>
            </p:nvSpPr>
            <p:spPr>
              <a:xfrm>
                <a:off x="3920450" y="3901125"/>
                <a:ext cx="11000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336" extrusionOk="0">
                    <a:moveTo>
                      <a:pt x="222" y="1"/>
                    </a:moveTo>
                    <a:cubicBezTo>
                      <a:pt x="185" y="1"/>
                      <a:pt x="147" y="13"/>
                      <a:pt x="116" y="39"/>
                    </a:cubicBezTo>
                    <a:cubicBezTo>
                      <a:pt x="0" y="132"/>
                      <a:pt x="55" y="318"/>
                      <a:pt x="203" y="334"/>
                    </a:cubicBezTo>
                    <a:cubicBezTo>
                      <a:pt x="209" y="335"/>
                      <a:pt x="216" y="335"/>
                      <a:pt x="222" y="335"/>
                    </a:cubicBezTo>
                    <a:cubicBezTo>
                      <a:pt x="358" y="335"/>
                      <a:pt x="440" y="172"/>
                      <a:pt x="351" y="61"/>
                    </a:cubicBezTo>
                    <a:cubicBezTo>
                      <a:pt x="318" y="21"/>
                      <a:pt x="270" y="1"/>
                      <a:pt x="2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38"/>
              <p:cNvSpPr/>
              <p:nvPr/>
            </p:nvSpPr>
            <p:spPr>
              <a:xfrm>
                <a:off x="3907200" y="3884650"/>
                <a:ext cx="104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6" extrusionOk="0">
                    <a:moveTo>
                      <a:pt x="209" y="0"/>
                    </a:moveTo>
                    <a:cubicBezTo>
                      <a:pt x="174" y="0"/>
                      <a:pt x="139" y="12"/>
                      <a:pt x="109" y="36"/>
                    </a:cubicBezTo>
                    <a:cubicBezTo>
                      <a:pt x="0" y="122"/>
                      <a:pt x="51" y="299"/>
                      <a:pt x="193" y="315"/>
                    </a:cubicBezTo>
                    <a:cubicBezTo>
                      <a:pt x="198" y="316"/>
                      <a:pt x="203" y="316"/>
                      <a:pt x="208" y="316"/>
                    </a:cubicBezTo>
                    <a:cubicBezTo>
                      <a:pt x="338" y="316"/>
                      <a:pt x="418" y="163"/>
                      <a:pt x="331" y="58"/>
                    </a:cubicBezTo>
                    <a:cubicBezTo>
                      <a:pt x="300" y="20"/>
                      <a:pt x="255" y="0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38"/>
              <p:cNvSpPr/>
              <p:nvPr/>
            </p:nvSpPr>
            <p:spPr>
              <a:xfrm>
                <a:off x="4110950" y="4101525"/>
                <a:ext cx="1895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577" extrusionOk="0">
                    <a:moveTo>
                      <a:pt x="381" y="0"/>
                    </a:moveTo>
                    <a:cubicBezTo>
                      <a:pt x="317" y="0"/>
                      <a:pt x="252" y="22"/>
                      <a:pt x="199" y="67"/>
                    </a:cubicBezTo>
                    <a:cubicBezTo>
                      <a:pt x="0" y="227"/>
                      <a:pt x="93" y="549"/>
                      <a:pt x="350" y="574"/>
                    </a:cubicBezTo>
                    <a:cubicBezTo>
                      <a:pt x="362" y="576"/>
                      <a:pt x="374" y="576"/>
                      <a:pt x="385" y="576"/>
                    </a:cubicBezTo>
                    <a:cubicBezTo>
                      <a:pt x="618" y="576"/>
                      <a:pt x="758" y="298"/>
                      <a:pt x="604" y="108"/>
                    </a:cubicBezTo>
                    <a:cubicBezTo>
                      <a:pt x="548" y="37"/>
                      <a:pt x="465" y="0"/>
                      <a:pt x="3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38"/>
              <p:cNvSpPr/>
              <p:nvPr/>
            </p:nvSpPr>
            <p:spPr>
              <a:xfrm>
                <a:off x="4097600" y="4085000"/>
                <a:ext cx="18500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559" extrusionOk="0">
                    <a:moveTo>
                      <a:pt x="369" y="1"/>
                    </a:moveTo>
                    <a:cubicBezTo>
                      <a:pt x="308" y="1"/>
                      <a:pt x="246" y="21"/>
                      <a:pt x="193" y="62"/>
                    </a:cubicBezTo>
                    <a:cubicBezTo>
                      <a:pt x="1" y="220"/>
                      <a:pt x="94" y="532"/>
                      <a:pt x="341" y="557"/>
                    </a:cubicBezTo>
                    <a:cubicBezTo>
                      <a:pt x="352" y="558"/>
                      <a:pt x="362" y="559"/>
                      <a:pt x="372" y="559"/>
                    </a:cubicBezTo>
                    <a:cubicBezTo>
                      <a:pt x="602" y="559"/>
                      <a:pt x="740" y="289"/>
                      <a:pt x="589" y="104"/>
                    </a:cubicBezTo>
                    <a:cubicBezTo>
                      <a:pt x="532" y="36"/>
                      <a:pt x="451" y="1"/>
                      <a:pt x="3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38"/>
              <p:cNvSpPr/>
              <p:nvPr/>
            </p:nvSpPr>
            <p:spPr>
              <a:xfrm>
                <a:off x="4084350" y="4068450"/>
                <a:ext cx="177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0" extrusionOk="0">
                    <a:moveTo>
                      <a:pt x="357" y="1"/>
                    </a:moveTo>
                    <a:cubicBezTo>
                      <a:pt x="297" y="1"/>
                      <a:pt x="237" y="21"/>
                      <a:pt x="187" y="62"/>
                    </a:cubicBezTo>
                    <a:cubicBezTo>
                      <a:pt x="0" y="213"/>
                      <a:pt x="90" y="512"/>
                      <a:pt x="328" y="538"/>
                    </a:cubicBezTo>
                    <a:cubicBezTo>
                      <a:pt x="339" y="539"/>
                      <a:pt x="349" y="540"/>
                      <a:pt x="359" y="540"/>
                    </a:cubicBezTo>
                    <a:cubicBezTo>
                      <a:pt x="582" y="540"/>
                      <a:pt x="710" y="279"/>
                      <a:pt x="566" y="101"/>
                    </a:cubicBezTo>
                    <a:cubicBezTo>
                      <a:pt x="513" y="35"/>
                      <a:pt x="435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38"/>
              <p:cNvSpPr/>
              <p:nvPr/>
            </p:nvSpPr>
            <p:spPr>
              <a:xfrm>
                <a:off x="4071100" y="4051925"/>
                <a:ext cx="1712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20" extrusionOk="0">
                    <a:moveTo>
                      <a:pt x="345" y="0"/>
                    </a:moveTo>
                    <a:cubicBezTo>
                      <a:pt x="287" y="0"/>
                      <a:pt x="229" y="19"/>
                      <a:pt x="180" y="58"/>
                    </a:cubicBezTo>
                    <a:cubicBezTo>
                      <a:pt x="0" y="203"/>
                      <a:pt x="84" y="495"/>
                      <a:pt x="315" y="518"/>
                    </a:cubicBezTo>
                    <a:cubicBezTo>
                      <a:pt x="326" y="519"/>
                      <a:pt x="336" y="519"/>
                      <a:pt x="346" y="519"/>
                    </a:cubicBezTo>
                    <a:cubicBezTo>
                      <a:pt x="559" y="519"/>
                      <a:pt x="684" y="271"/>
                      <a:pt x="546" y="97"/>
                    </a:cubicBezTo>
                    <a:cubicBezTo>
                      <a:pt x="495" y="33"/>
                      <a:pt x="421" y="0"/>
                      <a:pt x="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38"/>
              <p:cNvSpPr/>
              <p:nvPr/>
            </p:nvSpPr>
            <p:spPr>
              <a:xfrm>
                <a:off x="4057825" y="4035425"/>
                <a:ext cx="1660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505" extrusionOk="0">
                    <a:moveTo>
                      <a:pt x="331" y="0"/>
                    </a:moveTo>
                    <a:cubicBezTo>
                      <a:pt x="276" y="0"/>
                      <a:pt x="220" y="19"/>
                      <a:pt x="174" y="56"/>
                    </a:cubicBezTo>
                    <a:cubicBezTo>
                      <a:pt x="1" y="197"/>
                      <a:pt x="84" y="477"/>
                      <a:pt x="306" y="503"/>
                    </a:cubicBezTo>
                    <a:cubicBezTo>
                      <a:pt x="315" y="504"/>
                      <a:pt x="324" y="504"/>
                      <a:pt x="333" y="504"/>
                    </a:cubicBezTo>
                    <a:cubicBezTo>
                      <a:pt x="539" y="504"/>
                      <a:pt x="663" y="261"/>
                      <a:pt x="528" y="95"/>
                    </a:cubicBezTo>
                    <a:cubicBezTo>
                      <a:pt x="478" y="32"/>
                      <a:pt x="405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38"/>
              <p:cNvSpPr/>
              <p:nvPr/>
            </p:nvSpPr>
            <p:spPr>
              <a:xfrm>
                <a:off x="4044575" y="4018850"/>
                <a:ext cx="158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3" extrusionOk="0">
                    <a:moveTo>
                      <a:pt x="317" y="0"/>
                    </a:moveTo>
                    <a:cubicBezTo>
                      <a:pt x="265" y="0"/>
                      <a:pt x="212" y="18"/>
                      <a:pt x="168" y="54"/>
                    </a:cubicBezTo>
                    <a:cubicBezTo>
                      <a:pt x="1" y="192"/>
                      <a:pt x="81" y="459"/>
                      <a:pt x="293" y="481"/>
                    </a:cubicBezTo>
                    <a:cubicBezTo>
                      <a:pt x="302" y="482"/>
                      <a:pt x="311" y="483"/>
                      <a:pt x="320" y="483"/>
                    </a:cubicBezTo>
                    <a:cubicBezTo>
                      <a:pt x="519" y="483"/>
                      <a:pt x="634" y="249"/>
                      <a:pt x="508" y="92"/>
                    </a:cubicBezTo>
                    <a:cubicBezTo>
                      <a:pt x="459" y="32"/>
                      <a:pt x="388" y="0"/>
                      <a:pt x="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38"/>
              <p:cNvSpPr/>
              <p:nvPr/>
            </p:nvSpPr>
            <p:spPr>
              <a:xfrm>
                <a:off x="4031250" y="4002350"/>
                <a:ext cx="153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65" extrusionOk="0">
                    <a:moveTo>
                      <a:pt x="306" y="1"/>
                    </a:moveTo>
                    <a:cubicBezTo>
                      <a:pt x="255" y="1"/>
                      <a:pt x="203" y="17"/>
                      <a:pt x="161" y="52"/>
                    </a:cubicBezTo>
                    <a:cubicBezTo>
                      <a:pt x="0" y="184"/>
                      <a:pt x="77" y="444"/>
                      <a:pt x="283" y="463"/>
                    </a:cubicBezTo>
                    <a:cubicBezTo>
                      <a:pt x="292" y="464"/>
                      <a:pt x="301" y="465"/>
                      <a:pt x="310" y="465"/>
                    </a:cubicBezTo>
                    <a:cubicBezTo>
                      <a:pt x="503" y="465"/>
                      <a:pt x="614" y="241"/>
                      <a:pt x="489" y="87"/>
                    </a:cubicBezTo>
                    <a:cubicBezTo>
                      <a:pt x="443" y="30"/>
                      <a:pt x="375" y="1"/>
                      <a:pt x="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38"/>
              <p:cNvSpPr/>
              <p:nvPr/>
            </p:nvSpPr>
            <p:spPr>
              <a:xfrm>
                <a:off x="4017975" y="3985800"/>
                <a:ext cx="14775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49" extrusionOk="0">
                    <a:moveTo>
                      <a:pt x="296" y="0"/>
                    </a:moveTo>
                    <a:cubicBezTo>
                      <a:pt x="247" y="0"/>
                      <a:pt x="197" y="17"/>
                      <a:pt x="155" y="52"/>
                    </a:cubicBezTo>
                    <a:cubicBezTo>
                      <a:pt x="1" y="177"/>
                      <a:pt x="75" y="425"/>
                      <a:pt x="274" y="447"/>
                    </a:cubicBezTo>
                    <a:cubicBezTo>
                      <a:pt x="282" y="448"/>
                      <a:pt x="290" y="448"/>
                      <a:pt x="297" y="448"/>
                    </a:cubicBezTo>
                    <a:cubicBezTo>
                      <a:pt x="480" y="448"/>
                      <a:pt x="590" y="232"/>
                      <a:pt x="470" y="84"/>
                    </a:cubicBezTo>
                    <a:cubicBezTo>
                      <a:pt x="426" y="29"/>
                      <a:pt x="362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38"/>
              <p:cNvSpPr/>
              <p:nvPr/>
            </p:nvSpPr>
            <p:spPr>
              <a:xfrm>
                <a:off x="4004725" y="3969250"/>
                <a:ext cx="141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9" extrusionOk="0">
                    <a:moveTo>
                      <a:pt x="284" y="1"/>
                    </a:moveTo>
                    <a:cubicBezTo>
                      <a:pt x="236" y="1"/>
                      <a:pt x="189" y="16"/>
                      <a:pt x="148" y="48"/>
                    </a:cubicBezTo>
                    <a:cubicBezTo>
                      <a:pt x="1" y="171"/>
                      <a:pt x="71" y="408"/>
                      <a:pt x="261" y="428"/>
                    </a:cubicBezTo>
                    <a:cubicBezTo>
                      <a:pt x="269" y="429"/>
                      <a:pt x="277" y="429"/>
                      <a:pt x="284" y="429"/>
                    </a:cubicBezTo>
                    <a:cubicBezTo>
                      <a:pt x="460" y="429"/>
                      <a:pt x="564" y="222"/>
                      <a:pt x="450" y="81"/>
                    </a:cubicBezTo>
                    <a:cubicBezTo>
                      <a:pt x="407" y="28"/>
                      <a:pt x="345" y="1"/>
                      <a:pt x="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38"/>
              <p:cNvSpPr/>
              <p:nvPr/>
            </p:nvSpPr>
            <p:spPr>
              <a:xfrm>
                <a:off x="3991475" y="3952750"/>
                <a:ext cx="134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08" extrusionOk="0">
                    <a:moveTo>
                      <a:pt x="270" y="1"/>
                    </a:moveTo>
                    <a:cubicBezTo>
                      <a:pt x="225" y="1"/>
                      <a:pt x="179" y="16"/>
                      <a:pt x="142" y="46"/>
                    </a:cubicBezTo>
                    <a:cubicBezTo>
                      <a:pt x="0" y="159"/>
                      <a:pt x="68" y="390"/>
                      <a:pt x="248" y="406"/>
                    </a:cubicBezTo>
                    <a:cubicBezTo>
                      <a:pt x="256" y="407"/>
                      <a:pt x="264" y="408"/>
                      <a:pt x="271" y="408"/>
                    </a:cubicBezTo>
                    <a:cubicBezTo>
                      <a:pt x="440" y="408"/>
                      <a:pt x="538" y="211"/>
                      <a:pt x="428" y="75"/>
                    </a:cubicBezTo>
                    <a:cubicBezTo>
                      <a:pt x="388" y="26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38"/>
              <p:cNvSpPr/>
              <p:nvPr/>
            </p:nvSpPr>
            <p:spPr>
              <a:xfrm>
                <a:off x="3978125" y="3936175"/>
                <a:ext cx="12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93" extrusionOk="0">
                    <a:moveTo>
                      <a:pt x="260" y="1"/>
                    </a:moveTo>
                    <a:cubicBezTo>
                      <a:pt x="217" y="1"/>
                      <a:pt x="173" y="15"/>
                      <a:pt x="136" y="44"/>
                    </a:cubicBezTo>
                    <a:cubicBezTo>
                      <a:pt x="1" y="153"/>
                      <a:pt x="68" y="372"/>
                      <a:pt x="239" y="391"/>
                    </a:cubicBezTo>
                    <a:cubicBezTo>
                      <a:pt x="246" y="392"/>
                      <a:pt x="254" y="393"/>
                      <a:pt x="262" y="393"/>
                    </a:cubicBezTo>
                    <a:cubicBezTo>
                      <a:pt x="421" y="393"/>
                      <a:pt x="517" y="202"/>
                      <a:pt x="412" y="73"/>
                    </a:cubicBezTo>
                    <a:cubicBezTo>
                      <a:pt x="374" y="26"/>
                      <a:pt x="31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38"/>
              <p:cNvSpPr/>
              <p:nvPr/>
            </p:nvSpPr>
            <p:spPr>
              <a:xfrm>
                <a:off x="3964875" y="3919700"/>
                <a:ext cx="122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71" extrusionOk="0">
                    <a:moveTo>
                      <a:pt x="246" y="0"/>
                    </a:moveTo>
                    <a:cubicBezTo>
                      <a:pt x="205" y="0"/>
                      <a:pt x="163" y="14"/>
                      <a:pt x="129" y="41"/>
                    </a:cubicBezTo>
                    <a:cubicBezTo>
                      <a:pt x="1" y="147"/>
                      <a:pt x="65" y="353"/>
                      <a:pt x="229" y="369"/>
                    </a:cubicBezTo>
                    <a:cubicBezTo>
                      <a:pt x="236" y="370"/>
                      <a:pt x="244" y="370"/>
                      <a:pt x="252" y="370"/>
                    </a:cubicBezTo>
                    <a:cubicBezTo>
                      <a:pt x="402" y="370"/>
                      <a:pt x="491" y="193"/>
                      <a:pt x="393" y="70"/>
                    </a:cubicBezTo>
                    <a:cubicBezTo>
                      <a:pt x="356" y="24"/>
                      <a:pt x="301" y="0"/>
                      <a:pt x="2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38"/>
              <p:cNvSpPr/>
              <p:nvPr/>
            </p:nvSpPr>
            <p:spPr>
              <a:xfrm>
                <a:off x="3951625" y="3903150"/>
                <a:ext cx="1165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4" extrusionOk="0">
                    <a:moveTo>
                      <a:pt x="234" y="0"/>
                    </a:moveTo>
                    <a:cubicBezTo>
                      <a:pt x="195" y="0"/>
                      <a:pt x="156" y="13"/>
                      <a:pt x="122" y="41"/>
                    </a:cubicBezTo>
                    <a:cubicBezTo>
                      <a:pt x="0" y="138"/>
                      <a:pt x="58" y="337"/>
                      <a:pt x="216" y="353"/>
                    </a:cubicBezTo>
                    <a:cubicBezTo>
                      <a:pt x="222" y="354"/>
                      <a:pt x="229" y="354"/>
                      <a:pt x="235" y="354"/>
                    </a:cubicBezTo>
                    <a:cubicBezTo>
                      <a:pt x="381" y="354"/>
                      <a:pt x="465" y="184"/>
                      <a:pt x="370" y="67"/>
                    </a:cubicBezTo>
                    <a:cubicBezTo>
                      <a:pt x="335" y="23"/>
                      <a:pt x="285" y="0"/>
                      <a:pt x="2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38"/>
              <p:cNvSpPr/>
              <p:nvPr/>
            </p:nvSpPr>
            <p:spPr>
              <a:xfrm>
                <a:off x="3938350" y="3886600"/>
                <a:ext cx="11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5" extrusionOk="0">
                    <a:moveTo>
                      <a:pt x="222" y="0"/>
                    </a:moveTo>
                    <a:cubicBezTo>
                      <a:pt x="185" y="0"/>
                      <a:pt x="147" y="13"/>
                      <a:pt x="117" y="38"/>
                    </a:cubicBezTo>
                    <a:cubicBezTo>
                      <a:pt x="1" y="131"/>
                      <a:pt x="56" y="318"/>
                      <a:pt x="203" y="334"/>
                    </a:cubicBezTo>
                    <a:cubicBezTo>
                      <a:pt x="210" y="334"/>
                      <a:pt x="216" y="335"/>
                      <a:pt x="223" y="335"/>
                    </a:cubicBezTo>
                    <a:cubicBezTo>
                      <a:pt x="359" y="335"/>
                      <a:pt x="440" y="174"/>
                      <a:pt x="351" y="64"/>
                    </a:cubicBezTo>
                    <a:cubicBezTo>
                      <a:pt x="318" y="22"/>
                      <a:pt x="270" y="0"/>
                      <a:pt x="2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38"/>
              <p:cNvSpPr/>
              <p:nvPr/>
            </p:nvSpPr>
            <p:spPr>
              <a:xfrm>
                <a:off x="3925100" y="3870100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10" y="1"/>
                    </a:moveTo>
                    <a:cubicBezTo>
                      <a:pt x="175" y="1"/>
                      <a:pt x="139" y="12"/>
                      <a:pt x="110" y="36"/>
                    </a:cubicBezTo>
                    <a:cubicBezTo>
                      <a:pt x="1" y="123"/>
                      <a:pt x="52" y="299"/>
                      <a:pt x="190" y="315"/>
                    </a:cubicBezTo>
                    <a:cubicBezTo>
                      <a:pt x="197" y="316"/>
                      <a:pt x="203" y="317"/>
                      <a:pt x="209" y="317"/>
                    </a:cubicBezTo>
                    <a:cubicBezTo>
                      <a:pt x="340" y="317"/>
                      <a:pt x="418" y="163"/>
                      <a:pt x="332" y="58"/>
                    </a:cubicBezTo>
                    <a:cubicBezTo>
                      <a:pt x="301" y="20"/>
                      <a:pt x="256" y="1"/>
                      <a:pt x="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38"/>
              <p:cNvSpPr/>
              <p:nvPr/>
            </p:nvSpPr>
            <p:spPr>
              <a:xfrm>
                <a:off x="4128775" y="4087050"/>
                <a:ext cx="1907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77" extrusionOk="0">
                    <a:moveTo>
                      <a:pt x="384" y="0"/>
                    </a:moveTo>
                    <a:cubicBezTo>
                      <a:pt x="320" y="0"/>
                      <a:pt x="256" y="21"/>
                      <a:pt x="203" y="64"/>
                    </a:cubicBezTo>
                    <a:cubicBezTo>
                      <a:pt x="1" y="225"/>
                      <a:pt x="97" y="549"/>
                      <a:pt x="354" y="575"/>
                    </a:cubicBezTo>
                    <a:cubicBezTo>
                      <a:pt x="364" y="576"/>
                      <a:pt x="375" y="576"/>
                      <a:pt x="385" y="576"/>
                    </a:cubicBezTo>
                    <a:cubicBezTo>
                      <a:pt x="621" y="576"/>
                      <a:pt x="762" y="297"/>
                      <a:pt x="608" y="106"/>
                    </a:cubicBezTo>
                    <a:cubicBezTo>
                      <a:pt x="551" y="36"/>
                      <a:pt x="468" y="0"/>
                      <a:pt x="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38"/>
              <p:cNvSpPr/>
              <p:nvPr/>
            </p:nvSpPr>
            <p:spPr>
              <a:xfrm>
                <a:off x="4115525" y="4070525"/>
                <a:ext cx="184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557" extrusionOk="0">
                    <a:moveTo>
                      <a:pt x="370" y="0"/>
                    </a:moveTo>
                    <a:cubicBezTo>
                      <a:pt x="308" y="0"/>
                      <a:pt x="245" y="21"/>
                      <a:pt x="193" y="63"/>
                    </a:cubicBezTo>
                    <a:cubicBezTo>
                      <a:pt x="0" y="220"/>
                      <a:pt x="93" y="532"/>
                      <a:pt x="341" y="555"/>
                    </a:cubicBezTo>
                    <a:cubicBezTo>
                      <a:pt x="351" y="556"/>
                      <a:pt x="362" y="556"/>
                      <a:pt x="372" y="556"/>
                    </a:cubicBezTo>
                    <a:cubicBezTo>
                      <a:pt x="601" y="556"/>
                      <a:pt x="736" y="286"/>
                      <a:pt x="585" y="101"/>
                    </a:cubicBezTo>
                    <a:cubicBezTo>
                      <a:pt x="531" y="34"/>
                      <a:pt x="451" y="0"/>
                      <a:pt x="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38"/>
              <p:cNvSpPr/>
              <p:nvPr/>
            </p:nvSpPr>
            <p:spPr>
              <a:xfrm>
                <a:off x="4102275" y="4053975"/>
                <a:ext cx="177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1" extrusionOk="0">
                    <a:moveTo>
                      <a:pt x="354" y="0"/>
                    </a:moveTo>
                    <a:cubicBezTo>
                      <a:pt x="295" y="0"/>
                      <a:pt x="236" y="20"/>
                      <a:pt x="186" y="60"/>
                    </a:cubicBezTo>
                    <a:cubicBezTo>
                      <a:pt x="0" y="211"/>
                      <a:pt x="90" y="513"/>
                      <a:pt x="328" y="538"/>
                    </a:cubicBezTo>
                    <a:cubicBezTo>
                      <a:pt x="338" y="540"/>
                      <a:pt x="348" y="540"/>
                      <a:pt x="359" y="540"/>
                    </a:cubicBezTo>
                    <a:cubicBezTo>
                      <a:pt x="578" y="540"/>
                      <a:pt x="710" y="280"/>
                      <a:pt x="566" y="101"/>
                    </a:cubicBezTo>
                    <a:cubicBezTo>
                      <a:pt x="512" y="35"/>
                      <a:pt x="434" y="0"/>
                      <a:pt x="3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38"/>
              <p:cNvSpPr/>
              <p:nvPr/>
            </p:nvSpPr>
            <p:spPr>
              <a:xfrm>
                <a:off x="4089000" y="4037400"/>
                <a:ext cx="17150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522" extrusionOk="0">
                    <a:moveTo>
                      <a:pt x="342" y="1"/>
                    </a:moveTo>
                    <a:cubicBezTo>
                      <a:pt x="286" y="1"/>
                      <a:pt x="229" y="19"/>
                      <a:pt x="181" y="57"/>
                    </a:cubicBezTo>
                    <a:cubicBezTo>
                      <a:pt x="1" y="202"/>
                      <a:pt x="84" y="494"/>
                      <a:pt x="316" y="520"/>
                    </a:cubicBezTo>
                    <a:cubicBezTo>
                      <a:pt x="326" y="521"/>
                      <a:pt x="336" y="522"/>
                      <a:pt x="346" y="522"/>
                    </a:cubicBezTo>
                    <a:cubicBezTo>
                      <a:pt x="557" y="522"/>
                      <a:pt x="685" y="271"/>
                      <a:pt x="547" y="99"/>
                    </a:cubicBezTo>
                    <a:cubicBezTo>
                      <a:pt x="495" y="34"/>
                      <a:pt x="419" y="1"/>
                      <a:pt x="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38"/>
              <p:cNvSpPr/>
              <p:nvPr/>
            </p:nvSpPr>
            <p:spPr>
              <a:xfrm>
                <a:off x="4075750" y="4020875"/>
                <a:ext cx="1650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505" extrusionOk="0">
                    <a:moveTo>
                      <a:pt x="330" y="1"/>
                    </a:moveTo>
                    <a:cubicBezTo>
                      <a:pt x="275" y="1"/>
                      <a:pt x="220" y="19"/>
                      <a:pt x="174" y="56"/>
                    </a:cubicBezTo>
                    <a:cubicBezTo>
                      <a:pt x="0" y="198"/>
                      <a:pt x="81" y="481"/>
                      <a:pt x="306" y="503"/>
                    </a:cubicBezTo>
                    <a:cubicBezTo>
                      <a:pt x="315" y="504"/>
                      <a:pt x="324" y="504"/>
                      <a:pt x="333" y="504"/>
                    </a:cubicBezTo>
                    <a:cubicBezTo>
                      <a:pt x="538" y="504"/>
                      <a:pt x="660" y="261"/>
                      <a:pt x="524" y="95"/>
                    </a:cubicBezTo>
                    <a:cubicBezTo>
                      <a:pt x="475" y="33"/>
                      <a:pt x="403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38"/>
              <p:cNvSpPr/>
              <p:nvPr/>
            </p:nvSpPr>
            <p:spPr>
              <a:xfrm>
                <a:off x="4062500" y="4004375"/>
                <a:ext cx="158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84" extrusionOk="0">
                    <a:moveTo>
                      <a:pt x="317" y="1"/>
                    </a:moveTo>
                    <a:cubicBezTo>
                      <a:pt x="264" y="1"/>
                      <a:pt x="210" y="18"/>
                      <a:pt x="164" y="54"/>
                    </a:cubicBezTo>
                    <a:cubicBezTo>
                      <a:pt x="0" y="189"/>
                      <a:pt x="81" y="459"/>
                      <a:pt x="293" y="482"/>
                    </a:cubicBezTo>
                    <a:cubicBezTo>
                      <a:pt x="302" y="483"/>
                      <a:pt x="311" y="483"/>
                      <a:pt x="319" y="483"/>
                    </a:cubicBezTo>
                    <a:cubicBezTo>
                      <a:pt x="516" y="483"/>
                      <a:pt x="634" y="250"/>
                      <a:pt x="505" y="90"/>
                    </a:cubicBezTo>
                    <a:cubicBezTo>
                      <a:pt x="457" y="31"/>
                      <a:pt x="388" y="1"/>
                      <a:pt x="3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38"/>
              <p:cNvSpPr/>
              <p:nvPr/>
            </p:nvSpPr>
            <p:spPr>
              <a:xfrm>
                <a:off x="4049150" y="3987825"/>
                <a:ext cx="154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67" extrusionOk="0">
                    <a:moveTo>
                      <a:pt x="309" y="0"/>
                    </a:moveTo>
                    <a:cubicBezTo>
                      <a:pt x="257" y="0"/>
                      <a:pt x="205" y="18"/>
                      <a:pt x="161" y="54"/>
                    </a:cubicBezTo>
                    <a:cubicBezTo>
                      <a:pt x="1" y="183"/>
                      <a:pt x="78" y="443"/>
                      <a:pt x="284" y="466"/>
                    </a:cubicBezTo>
                    <a:cubicBezTo>
                      <a:pt x="291" y="466"/>
                      <a:pt x="299" y="467"/>
                      <a:pt x="307" y="467"/>
                    </a:cubicBezTo>
                    <a:cubicBezTo>
                      <a:pt x="499" y="467"/>
                      <a:pt x="616" y="241"/>
                      <a:pt x="489" y="86"/>
                    </a:cubicBezTo>
                    <a:cubicBezTo>
                      <a:pt x="444" y="30"/>
                      <a:pt x="377" y="0"/>
                      <a:pt x="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38"/>
              <p:cNvSpPr/>
              <p:nvPr/>
            </p:nvSpPr>
            <p:spPr>
              <a:xfrm>
                <a:off x="4035900" y="3971300"/>
                <a:ext cx="14675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47" extrusionOk="0">
                    <a:moveTo>
                      <a:pt x="295" y="1"/>
                    </a:moveTo>
                    <a:cubicBezTo>
                      <a:pt x="246" y="1"/>
                      <a:pt x="196" y="17"/>
                      <a:pt x="155" y="50"/>
                    </a:cubicBezTo>
                    <a:cubicBezTo>
                      <a:pt x="0" y="175"/>
                      <a:pt x="74" y="426"/>
                      <a:pt x="270" y="445"/>
                    </a:cubicBezTo>
                    <a:cubicBezTo>
                      <a:pt x="278" y="446"/>
                      <a:pt x="286" y="446"/>
                      <a:pt x="294" y="446"/>
                    </a:cubicBezTo>
                    <a:cubicBezTo>
                      <a:pt x="479" y="446"/>
                      <a:pt x="587" y="230"/>
                      <a:pt x="470" y="82"/>
                    </a:cubicBezTo>
                    <a:cubicBezTo>
                      <a:pt x="426" y="29"/>
                      <a:pt x="361" y="1"/>
                      <a:pt x="2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38"/>
              <p:cNvSpPr/>
              <p:nvPr/>
            </p:nvSpPr>
            <p:spPr>
              <a:xfrm>
                <a:off x="4022650" y="3954750"/>
                <a:ext cx="1410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28" extrusionOk="0">
                    <a:moveTo>
                      <a:pt x="281" y="1"/>
                    </a:moveTo>
                    <a:cubicBezTo>
                      <a:pt x="234" y="1"/>
                      <a:pt x="187" y="17"/>
                      <a:pt x="148" y="50"/>
                    </a:cubicBezTo>
                    <a:cubicBezTo>
                      <a:pt x="0" y="169"/>
                      <a:pt x="71" y="407"/>
                      <a:pt x="261" y="426"/>
                    </a:cubicBezTo>
                    <a:cubicBezTo>
                      <a:pt x="270" y="427"/>
                      <a:pt x="279" y="428"/>
                      <a:pt x="287" y="428"/>
                    </a:cubicBezTo>
                    <a:cubicBezTo>
                      <a:pt x="461" y="428"/>
                      <a:pt x="563" y="223"/>
                      <a:pt x="447" y="82"/>
                    </a:cubicBezTo>
                    <a:cubicBezTo>
                      <a:pt x="405" y="29"/>
                      <a:pt x="343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38"/>
              <p:cNvSpPr/>
              <p:nvPr/>
            </p:nvSpPr>
            <p:spPr>
              <a:xfrm>
                <a:off x="4009375" y="3938225"/>
                <a:ext cx="135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11" extrusionOk="0">
                    <a:moveTo>
                      <a:pt x="271" y="0"/>
                    </a:moveTo>
                    <a:cubicBezTo>
                      <a:pt x="225" y="0"/>
                      <a:pt x="180" y="15"/>
                      <a:pt x="142" y="46"/>
                    </a:cubicBezTo>
                    <a:cubicBezTo>
                      <a:pt x="1" y="161"/>
                      <a:pt x="68" y="390"/>
                      <a:pt x="252" y="409"/>
                    </a:cubicBezTo>
                    <a:cubicBezTo>
                      <a:pt x="259" y="410"/>
                      <a:pt x="267" y="410"/>
                      <a:pt x="275" y="410"/>
                    </a:cubicBezTo>
                    <a:cubicBezTo>
                      <a:pt x="441" y="410"/>
                      <a:pt x="539" y="213"/>
                      <a:pt x="432" y="78"/>
                    </a:cubicBezTo>
                    <a:cubicBezTo>
                      <a:pt x="391" y="27"/>
                      <a:pt x="331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38"/>
              <p:cNvSpPr/>
              <p:nvPr/>
            </p:nvSpPr>
            <p:spPr>
              <a:xfrm>
                <a:off x="3996050" y="3921725"/>
                <a:ext cx="1292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92" extrusionOk="0">
                    <a:moveTo>
                      <a:pt x="259" y="0"/>
                    </a:moveTo>
                    <a:cubicBezTo>
                      <a:pt x="215" y="0"/>
                      <a:pt x="171" y="15"/>
                      <a:pt x="135" y="44"/>
                    </a:cubicBezTo>
                    <a:cubicBezTo>
                      <a:pt x="0" y="153"/>
                      <a:pt x="65" y="372"/>
                      <a:pt x="238" y="391"/>
                    </a:cubicBezTo>
                    <a:cubicBezTo>
                      <a:pt x="245" y="391"/>
                      <a:pt x="251" y="392"/>
                      <a:pt x="258" y="392"/>
                    </a:cubicBezTo>
                    <a:cubicBezTo>
                      <a:pt x="420" y="392"/>
                      <a:pt x="517" y="202"/>
                      <a:pt x="412" y="73"/>
                    </a:cubicBezTo>
                    <a:cubicBezTo>
                      <a:pt x="373" y="25"/>
                      <a:pt x="31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38"/>
              <p:cNvSpPr/>
              <p:nvPr/>
            </p:nvSpPr>
            <p:spPr>
              <a:xfrm>
                <a:off x="3982800" y="3905150"/>
                <a:ext cx="12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74" extrusionOk="0">
                    <a:moveTo>
                      <a:pt x="245" y="1"/>
                    </a:moveTo>
                    <a:cubicBezTo>
                      <a:pt x="204" y="1"/>
                      <a:pt x="163" y="14"/>
                      <a:pt x="129" y="42"/>
                    </a:cubicBezTo>
                    <a:cubicBezTo>
                      <a:pt x="0" y="148"/>
                      <a:pt x="61" y="353"/>
                      <a:pt x="225" y="373"/>
                    </a:cubicBezTo>
                    <a:cubicBezTo>
                      <a:pt x="232" y="373"/>
                      <a:pt x="238" y="373"/>
                      <a:pt x="245" y="373"/>
                    </a:cubicBezTo>
                    <a:cubicBezTo>
                      <a:pt x="397" y="373"/>
                      <a:pt x="491" y="194"/>
                      <a:pt x="389" y="70"/>
                    </a:cubicBezTo>
                    <a:cubicBezTo>
                      <a:pt x="352" y="24"/>
                      <a:pt x="299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38"/>
              <p:cNvSpPr/>
              <p:nvPr/>
            </p:nvSpPr>
            <p:spPr>
              <a:xfrm>
                <a:off x="3969525" y="3888650"/>
                <a:ext cx="1165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3" extrusionOk="0">
                    <a:moveTo>
                      <a:pt x="232" y="1"/>
                    </a:moveTo>
                    <a:cubicBezTo>
                      <a:pt x="194" y="1"/>
                      <a:pt x="155" y="13"/>
                      <a:pt x="123" y="39"/>
                    </a:cubicBezTo>
                    <a:cubicBezTo>
                      <a:pt x="1" y="139"/>
                      <a:pt x="59" y="335"/>
                      <a:pt x="216" y="351"/>
                    </a:cubicBezTo>
                    <a:cubicBezTo>
                      <a:pt x="224" y="352"/>
                      <a:pt x="231" y="353"/>
                      <a:pt x="239" y="353"/>
                    </a:cubicBezTo>
                    <a:cubicBezTo>
                      <a:pt x="380" y="353"/>
                      <a:pt x="465" y="181"/>
                      <a:pt x="370" y="65"/>
                    </a:cubicBezTo>
                    <a:cubicBezTo>
                      <a:pt x="336" y="23"/>
                      <a:pt x="284" y="1"/>
                      <a:pt x="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38"/>
              <p:cNvSpPr/>
              <p:nvPr/>
            </p:nvSpPr>
            <p:spPr>
              <a:xfrm>
                <a:off x="3956275" y="3872125"/>
                <a:ext cx="1102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6" extrusionOk="0">
                    <a:moveTo>
                      <a:pt x="222" y="1"/>
                    </a:moveTo>
                    <a:cubicBezTo>
                      <a:pt x="185" y="1"/>
                      <a:pt x="147" y="13"/>
                      <a:pt x="116" y="38"/>
                    </a:cubicBezTo>
                    <a:cubicBezTo>
                      <a:pt x="1" y="132"/>
                      <a:pt x="55" y="318"/>
                      <a:pt x="203" y="334"/>
                    </a:cubicBezTo>
                    <a:cubicBezTo>
                      <a:pt x="210" y="335"/>
                      <a:pt x="216" y="335"/>
                      <a:pt x="222" y="335"/>
                    </a:cubicBezTo>
                    <a:cubicBezTo>
                      <a:pt x="359" y="335"/>
                      <a:pt x="440" y="172"/>
                      <a:pt x="351" y="61"/>
                    </a:cubicBezTo>
                    <a:cubicBezTo>
                      <a:pt x="318" y="21"/>
                      <a:pt x="271" y="1"/>
                      <a:pt x="2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38"/>
              <p:cNvSpPr/>
              <p:nvPr/>
            </p:nvSpPr>
            <p:spPr>
              <a:xfrm>
                <a:off x="3943025" y="3855550"/>
                <a:ext cx="103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17" extrusionOk="0">
                    <a:moveTo>
                      <a:pt x="209" y="1"/>
                    </a:moveTo>
                    <a:cubicBezTo>
                      <a:pt x="173" y="1"/>
                      <a:pt x="137" y="12"/>
                      <a:pt x="106" y="36"/>
                    </a:cubicBezTo>
                    <a:cubicBezTo>
                      <a:pt x="0" y="126"/>
                      <a:pt x="52" y="303"/>
                      <a:pt x="190" y="316"/>
                    </a:cubicBezTo>
                    <a:cubicBezTo>
                      <a:pt x="197" y="317"/>
                      <a:pt x="203" y="317"/>
                      <a:pt x="209" y="317"/>
                    </a:cubicBezTo>
                    <a:cubicBezTo>
                      <a:pt x="339" y="317"/>
                      <a:pt x="414" y="166"/>
                      <a:pt x="331" y="59"/>
                    </a:cubicBezTo>
                    <a:cubicBezTo>
                      <a:pt x="300" y="21"/>
                      <a:pt x="255" y="1"/>
                      <a:pt x="2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38"/>
              <p:cNvSpPr/>
              <p:nvPr/>
            </p:nvSpPr>
            <p:spPr>
              <a:xfrm>
                <a:off x="4159950" y="4089075"/>
                <a:ext cx="196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787" h="596" extrusionOk="0">
                    <a:moveTo>
                      <a:pt x="395" y="0"/>
                    </a:moveTo>
                    <a:cubicBezTo>
                      <a:pt x="329" y="0"/>
                      <a:pt x="263" y="22"/>
                      <a:pt x="209" y="66"/>
                    </a:cubicBezTo>
                    <a:cubicBezTo>
                      <a:pt x="0" y="234"/>
                      <a:pt x="100" y="565"/>
                      <a:pt x="364" y="593"/>
                    </a:cubicBezTo>
                    <a:cubicBezTo>
                      <a:pt x="375" y="595"/>
                      <a:pt x="387" y="595"/>
                      <a:pt x="398" y="595"/>
                    </a:cubicBezTo>
                    <a:cubicBezTo>
                      <a:pt x="641" y="595"/>
                      <a:pt x="787" y="308"/>
                      <a:pt x="627" y="111"/>
                    </a:cubicBezTo>
                    <a:cubicBezTo>
                      <a:pt x="569" y="38"/>
                      <a:pt x="482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38"/>
              <p:cNvSpPr/>
              <p:nvPr/>
            </p:nvSpPr>
            <p:spPr>
              <a:xfrm>
                <a:off x="4146700" y="4072525"/>
                <a:ext cx="190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577" extrusionOk="0">
                    <a:moveTo>
                      <a:pt x="382" y="0"/>
                    </a:moveTo>
                    <a:cubicBezTo>
                      <a:pt x="318" y="0"/>
                      <a:pt x="254" y="22"/>
                      <a:pt x="199" y="66"/>
                    </a:cubicBezTo>
                    <a:cubicBezTo>
                      <a:pt x="0" y="227"/>
                      <a:pt x="97" y="548"/>
                      <a:pt x="351" y="574"/>
                    </a:cubicBezTo>
                    <a:cubicBezTo>
                      <a:pt x="362" y="575"/>
                      <a:pt x="374" y="576"/>
                      <a:pt x="385" y="576"/>
                    </a:cubicBezTo>
                    <a:cubicBezTo>
                      <a:pt x="622" y="576"/>
                      <a:pt x="761" y="298"/>
                      <a:pt x="608" y="108"/>
                    </a:cubicBezTo>
                    <a:cubicBezTo>
                      <a:pt x="549" y="37"/>
                      <a:pt x="466" y="0"/>
                      <a:pt x="3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38"/>
              <p:cNvSpPr/>
              <p:nvPr/>
            </p:nvSpPr>
            <p:spPr>
              <a:xfrm>
                <a:off x="4133425" y="4056000"/>
                <a:ext cx="184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559" extrusionOk="0">
                    <a:moveTo>
                      <a:pt x="368" y="1"/>
                    </a:moveTo>
                    <a:cubicBezTo>
                      <a:pt x="307" y="1"/>
                      <a:pt x="245" y="21"/>
                      <a:pt x="194" y="62"/>
                    </a:cubicBezTo>
                    <a:cubicBezTo>
                      <a:pt x="1" y="220"/>
                      <a:pt x="94" y="531"/>
                      <a:pt x="342" y="557"/>
                    </a:cubicBezTo>
                    <a:cubicBezTo>
                      <a:pt x="352" y="558"/>
                      <a:pt x="362" y="559"/>
                      <a:pt x="373" y="559"/>
                    </a:cubicBezTo>
                    <a:cubicBezTo>
                      <a:pt x="602" y="559"/>
                      <a:pt x="737" y="289"/>
                      <a:pt x="586" y="104"/>
                    </a:cubicBezTo>
                    <a:cubicBezTo>
                      <a:pt x="531" y="36"/>
                      <a:pt x="450" y="1"/>
                      <a:pt x="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38"/>
              <p:cNvSpPr/>
              <p:nvPr/>
            </p:nvSpPr>
            <p:spPr>
              <a:xfrm>
                <a:off x="4120175" y="4039450"/>
                <a:ext cx="177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0" extrusionOk="0">
                    <a:moveTo>
                      <a:pt x="357" y="0"/>
                    </a:moveTo>
                    <a:cubicBezTo>
                      <a:pt x="297" y="0"/>
                      <a:pt x="237" y="20"/>
                      <a:pt x="187" y="62"/>
                    </a:cubicBezTo>
                    <a:cubicBezTo>
                      <a:pt x="1" y="213"/>
                      <a:pt x="87" y="512"/>
                      <a:pt x="328" y="538"/>
                    </a:cubicBezTo>
                    <a:cubicBezTo>
                      <a:pt x="339" y="539"/>
                      <a:pt x="349" y="539"/>
                      <a:pt x="359" y="539"/>
                    </a:cubicBezTo>
                    <a:cubicBezTo>
                      <a:pt x="579" y="539"/>
                      <a:pt x="711" y="279"/>
                      <a:pt x="566" y="101"/>
                    </a:cubicBezTo>
                    <a:cubicBezTo>
                      <a:pt x="513" y="35"/>
                      <a:pt x="436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38"/>
              <p:cNvSpPr/>
              <p:nvPr/>
            </p:nvSpPr>
            <p:spPr>
              <a:xfrm>
                <a:off x="4106925" y="4022900"/>
                <a:ext cx="1712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21" extrusionOk="0">
                    <a:moveTo>
                      <a:pt x="345" y="1"/>
                    </a:moveTo>
                    <a:cubicBezTo>
                      <a:pt x="287" y="1"/>
                      <a:pt x="229" y="20"/>
                      <a:pt x="180" y="59"/>
                    </a:cubicBezTo>
                    <a:cubicBezTo>
                      <a:pt x="0" y="204"/>
                      <a:pt x="84" y="496"/>
                      <a:pt x="315" y="518"/>
                    </a:cubicBezTo>
                    <a:cubicBezTo>
                      <a:pt x="326" y="520"/>
                      <a:pt x="336" y="520"/>
                      <a:pt x="346" y="520"/>
                    </a:cubicBezTo>
                    <a:cubicBezTo>
                      <a:pt x="556" y="520"/>
                      <a:pt x="685" y="272"/>
                      <a:pt x="547" y="97"/>
                    </a:cubicBezTo>
                    <a:cubicBezTo>
                      <a:pt x="496" y="34"/>
                      <a:pt x="421" y="1"/>
                      <a:pt x="3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38"/>
              <p:cNvSpPr/>
              <p:nvPr/>
            </p:nvSpPr>
            <p:spPr>
              <a:xfrm>
                <a:off x="4093575" y="4006400"/>
                <a:ext cx="165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3" extrusionOk="0">
                    <a:moveTo>
                      <a:pt x="334" y="1"/>
                    </a:moveTo>
                    <a:cubicBezTo>
                      <a:pt x="278" y="1"/>
                      <a:pt x="222" y="19"/>
                      <a:pt x="174" y="57"/>
                    </a:cubicBezTo>
                    <a:cubicBezTo>
                      <a:pt x="1" y="198"/>
                      <a:pt x="84" y="478"/>
                      <a:pt x="309" y="500"/>
                    </a:cubicBezTo>
                    <a:cubicBezTo>
                      <a:pt x="320" y="502"/>
                      <a:pt x="330" y="502"/>
                      <a:pt x="340" y="502"/>
                    </a:cubicBezTo>
                    <a:cubicBezTo>
                      <a:pt x="543" y="502"/>
                      <a:pt x="663" y="258"/>
                      <a:pt x="528" y="92"/>
                    </a:cubicBezTo>
                    <a:cubicBezTo>
                      <a:pt x="479" y="32"/>
                      <a:pt x="407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38"/>
              <p:cNvSpPr/>
              <p:nvPr/>
            </p:nvSpPr>
            <p:spPr>
              <a:xfrm>
                <a:off x="4080400" y="3989850"/>
                <a:ext cx="158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3" extrusionOk="0">
                    <a:moveTo>
                      <a:pt x="317" y="0"/>
                    </a:moveTo>
                    <a:cubicBezTo>
                      <a:pt x="264" y="0"/>
                      <a:pt x="210" y="18"/>
                      <a:pt x="165" y="54"/>
                    </a:cubicBezTo>
                    <a:cubicBezTo>
                      <a:pt x="1" y="192"/>
                      <a:pt x="81" y="459"/>
                      <a:pt x="293" y="481"/>
                    </a:cubicBezTo>
                    <a:cubicBezTo>
                      <a:pt x="302" y="482"/>
                      <a:pt x="311" y="482"/>
                      <a:pt x="320" y="482"/>
                    </a:cubicBezTo>
                    <a:cubicBezTo>
                      <a:pt x="517" y="482"/>
                      <a:pt x="635" y="249"/>
                      <a:pt x="505" y="92"/>
                    </a:cubicBezTo>
                    <a:cubicBezTo>
                      <a:pt x="458" y="32"/>
                      <a:pt x="388" y="0"/>
                      <a:pt x="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38"/>
              <p:cNvSpPr/>
              <p:nvPr/>
            </p:nvSpPr>
            <p:spPr>
              <a:xfrm>
                <a:off x="4067075" y="3973350"/>
                <a:ext cx="15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65" extrusionOk="0">
                    <a:moveTo>
                      <a:pt x="307" y="0"/>
                    </a:moveTo>
                    <a:cubicBezTo>
                      <a:pt x="255" y="0"/>
                      <a:pt x="204" y="17"/>
                      <a:pt x="161" y="52"/>
                    </a:cubicBezTo>
                    <a:cubicBezTo>
                      <a:pt x="0" y="183"/>
                      <a:pt x="78" y="444"/>
                      <a:pt x="283" y="463"/>
                    </a:cubicBezTo>
                    <a:cubicBezTo>
                      <a:pt x="292" y="464"/>
                      <a:pt x="301" y="464"/>
                      <a:pt x="310" y="464"/>
                    </a:cubicBezTo>
                    <a:cubicBezTo>
                      <a:pt x="500" y="464"/>
                      <a:pt x="612" y="240"/>
                      <a:pt x="489" y="87"/>
                    </a:cubicBezTo>
                    <a:cubicBezTo>
                      <a:pt x="443" y="30"/>
                      <a:pt x="375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38"/>
              <p:cNvSpPr/>
              <p:nvPr/>
            </p:nvSpPr>
            <p:spPr>
              <a:xfrm>
                <a:off x="4053825" y="3956800"/>
                <a:ext cx="1467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48" extrusionOk="0">
                    <a:moveTo>
                      <a:pt x="295" y="0"/>
                    </a:moveTo>
                    <a:cubicBezTo>
                      <a:pt x="246" y="0"/>
                      <a:pt x="196" y="17"/>
                      <a:pt x="154" y="52"/>
                    </a:cubicBezTo>
                    <a:cubicBezTo>
                      <a:pt x="0" y="177"/>
                      <a:pt x="74" y="424"/>
                      <a:pt x="270" y="447"/>
                    </a:cubicBezTo>
                    <a:cubicBezTo>
                      <a:pt x="278" y="448"/>
                      <a:pt x="286" y="448"/>
                      <a:pt x="294" y="448"/>
                    </a:cubicBezTo>
                    <a:cubicBezTo>
                      <a:pt x="479" y="448"/>
                      <a:pt x="587" y="232"/>
                      <a:pt x="469" y="84"/>
                    </a:cubicBezTo>
                    <a:cubicBezTo>
                      <a:pt x="424" y="29"/>
                      <a:pt x="359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38"/>
              <p:cNvSpPr/>
              <p:nvPr/>
            </p:nvSpPr>
            <p:spPr>
              <a:xfrm>
                <a:off x="4040475" y="3940250"/>
                <a:ext cx="1420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29" extrusionOk="0">
                    <a:moveTo>
                      <a:pt x="285" y="1"/>
                    </a:moveTo>
                    <a:cubicBezTo>
                      <a:pt x="238" y="1"/>
                      <a:pt x="191" y="16"/>
                      <a:pt x="152" y="48"/>
                    </a:cubicBezTo>
                    <a:cubicBezTo>
                      <a:pt x="1" y="167"/>
                      <a:pt x="71" y="408"/>
                      <a:pt x="264" y="428"/>
                    </a:cubicBezTo>
                    <a:cubicBezTo>
                      <a:pt x="272" y="428"/>
                      <a:pt x="280" y="429"/>
                      <a:pt x="287" y="429"/>
                    </a:cubicBezTo>
                    <a:cubicBezTo>
                      <a:pt x="463" y="429"/>
                      <a:pt x="568" y="222"/>
                      <a:pt x="451" y="80"/>
                    </a:cubicBezTo>
                    <a:cubicBezTo>
                      <a:pt x="409" y="28"/>
                      <a:pt x="34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38"/>
              <p:cNvSpPr/>
              <p:nvPr/>
            </p:nvSpPr>
            <p:spPr>
              <a:xfrm>
                <a:off x="4027225" y="3923750"/>
                <a:ext cx="1355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08" extrusionOk="0">
                    <a:moveTo>
                      <a:pt x="273" y="1"/>
                    </a:moveTo>
                    <a:cubicBezTo>
                      <a:pt x="227" y="1"/>
                      <a:pt x="181" y="16"/>
                      <a:pt x="142" y="46"/>
                    </a:cubicBezTo>
                    <a:cubicBezTo>
                      <a:pt x="0" y="159"/>
                      <a:pt x="68" y="390"/>
                      <a:pt x="251" y="406"/>
                    </a:cubicBezTo>
                    <a:cubicBezTo>
                      <a:pt x="259" y="407"/>
                      <a:pt x="267" y="407"/>
                      <a:pt x="274" y="407"/>
                    </a:cubicBezTo>
                    <a:cubicBezTo>
                      <a:pt x="441" y="407"/>
                      <a:pt x="542" y="210"/>
                      <a:pt x="431" y="75"/>
                    </a:cubicBezTo>
                    <a:cubicBezTo>
                      <a:pt x="391" y="26"/>
                      <a:pt x="332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38"/>
              <p:cNvSpPr/>
              <p:nvPr/>
            </p:nvSpPr>
            <p:spPr>
              <a:xfrm>
                <a:off x="4013975" y="3907175"/>
                <a:ext cx="1290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93" extrusionOk="0">
                    <a:moveTo>
                      <a:pt x="258" y="1"/>
                    </a:moveTo>
                    <a:cubicBezTo>
                      <a:pt x="215" y="1"/>
                      <a:pt x="171" y="15"/>
                      <a:pt x="135" y="44"/>
                    </a:cubicBezTo>
                    <a:cubicBezTo>
                      <a:pt x="0" y="153"/>
                      <a:pt x="64" y="372"/>
                      <a:pt x="238" y="391"/>
                    </a:cubicBezTo>
                    <a:cubicBezTo>
                      <a:pt x="246" y="392"/>
                      <a:pt x="253" y="392"/>
                      <a:pt x="261" y="392"/>
                    </a:cubicBezTo>
                    <a:cubicBezTo>
                      <a:pt x="421" y="392"/>
                      <a:pt x="516" y="202"/>
                      <a:pt x="411" y="73"/>
                    </a:cubicBezTo>
                    <a:cubicBezTo>
                      <a:pt x="373" y="25"/>
                      <a:pt x="316" y="1"/>
                      <a:pt x="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38"/>
              <p:cNvSpPr/>
              <p:nvPr/>
            </p:nvSpPr>
            <p:spPr>
              <a:xfrm>
                <a:off x="4000700" y="3890700"/>
                <a:ext cx="122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71" extrusionOk="0">
                    <a:moveTo>
                      <a:pt x="245" y="0"/>
                    </a:moveTo>
                    <a:cubicBezTo>
                      <a:pt x="205" y="0"/>
                      <a:pt x="164" y="14"/>
                      <a:pt x="129" y="41"/>
                    </a:cubicBezTo>
                    <a:cubicBezTo>
                      <a:pt x="1" y="147"/>
                      <a:pt x="62" y="353"/>
                      <a:pt x="226" y="369"/>
                    </a:cubicBezTo>
                    <a:cubicBezTo>
                      <a:pt x="234" y="370"/>
                      <a:pt x="242" y="370"/>
                      <a:pt x="249" y="370"/>
                    </a:cubicBezTo>
                    <a:cubicBezTo>
                      <a:pt x="402" y="370"/>
                      <a:pt x="491" y="192"/>
                      <a:pt x="390" y="70"/>
                    </a:cubicBezTo>
                    <a:cubicBezTo>
                      <a:pt x="353" y="24"/>
                      <a:pt x="299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38"/>
              <p:cNvSpPr/>
              <p:nvPr/>
            </p:nvSpPr>
            <p:spPr>
              <a:xfrm>
                <a:off x="3987450" y="3874125"/>
                <a:ext cx="116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5" extrusionOk="0">
                    <a:moveTo>
                      <a:pt x="231" y="0"/>
                    </a:moveTo>
                    <a:cubicBezTo>
                      <a:pt x="192" y="0"/>
                      <a:pt x="154" y="13"/>
                      <a:pt x="123" y="39"/>
                    </a:cubicBezTo>
                    <a:cubicBezTo>
                      <a:pt x="1" y="138"/>
                      <a:pt x="58" y="338"/>
                      <a:pt x="216" y="354"/>
                    </a:cubicBezTo>
                    <a:cubicBezTo>
                      <a:pt x="222" y="354"/>
                      <a:pt x="229" y="355"/>
                      <a:pt x="235" y="355"/>
                    </a:cubicBezTo>
                    <a:cubicBezTo>
                      <a:pt x="378" y="355"/>
                      <a:pt x="466" y="185"/>
                      <a:pt x="370" y="68"/>
                    </a:cubicBezTo>
                    <a:cubicBezTo>
                      <a:pt x="335" y="23"/>
                      <a:pt x="283" y="0"/>
                      <a:pt x="2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38"/>
              <p:cNvSpPr/>
              <p:nvPr/>
            </p:nvSpPr>
            <p:spPr>
              <a:xfrm>
                <a:off x="3974200" y="3857600"/>
                <a:ext cx="110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335" extrusionOk="0">
                    <a:moveTo>
                      <a:pt x="221" y="0"/>
                    </a:moveTo>
                    <a:cubicBezTo>
                      <a:pt x="184" y="0"/>
                      <a:pt x="147" y="13"/>
                      <a:pt x="116" y="38"/>
                    </a:cubicBezTo>
                    <a:cubicBezTo>
                      <a:pt x="0" y="131"/>
                      <a:pt x="55" y="317"/>
                      <a:pt x="203" y="333"/>
                    </a:cubicBezTo>
                    <a:cubicBezTo>
                      <a:pt x="209" y="334"/>
                      <a:pt x="216" y="334"/>
                      <a:pt x="222" y="334"/>
                    </a:cubicBezTo>
                    <a:cubicBezTo>
                      <a:pt x="359" y="334"/>
                      <a:pt x="440" y="174"/>
                      <a:pt x="351" y="63"/>
                    </a:cubicBezTo>
                    <a:cubicBezTo>
                      <a:pt x="318" y="22"/>
                      <a:pt x="270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38"/>
              <p:cNvSpPr/>
              <p:nvPr/>
            </p:nvSpPr>
            <p:spPr>
              <a:xfrm>
                <a:off x="3960850" y="3841100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10" y="0"/>
                    </a:moveTo>
                    <a:cubicBezTo>
                      <a:pt x="175" y="0"/>
                      <a:pt x="139" y="12"/>
                      <a:pt x="110" y="36"/>
                    </a:cubicBezTo>
                    <a:cubicBezTo>
                      <a:pt x="1" y="123"/>
                      <a:pt x="52" y="299"/>
                      <a:pt x="194" y="315"/>
                    </a:cubicBezTo>
                    <a:cubicBezTo>
                      <a:pt x="200" y="316"/>
                      <a:pt x="207" y="316"/>
                      <a:pt x="213" y="316"/>
                    </a:cubicBezTo>
                    <a:cubicBezTo>
                      <a:pt x="343" y="316"/>
                      <a:pt x="418" y="162"/>
                      <a:pt x="335" y="58"/>
                    </a:cubicBezTo>
                    <a:cubicBezTo>
                      <a:pt x="302" y="20"/>
                      <a:pt x="256" y="0"/>
                      <a:pt x="2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38"/>
              <p:cNvSpPr/>
              <p:nvPr/>
            </p:nvSpPr>
            <p:spPr>
              <a:xfrm>
                <a:off x="4191125" y="4091100"/>
                <a:ext cx="202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14" extrusionOk="0">
                    <a:moveTo>
                      <a:pt x="409" y="1"/>
                    </a:moveTo>
                    <a:cubicBezTo>
                      <a:pt x="341" y="1"/>
                      <a:pt x="273" y="23"/>
                      <a:pt x="216" y="69"/>
                    </a:cubicBezTo>
                    <a:cubicBezTo>
                      <a:pt x="0" y="239"/>
                      <a:pt x="103" y="583"/>
                      <a:pt x="376" y="612"/>
                    </a:cubicBezTo>
                    <a:cubicBezTo>
                      <a:pt x="388" y="613"/>
                      <a:pt x="400" y="614"/>
                      <a:pt x="411" y="614"/>
                    </a:cubicBezTo>
                    <a:cubicBezTo>
                      <a:pt x="660" y="614"/>
                      <a:pt x="809" y="317"/>
                      <a:pt x="646" y="114"/>
                    </a:cubicBezTo>
                    <a:cubicBezTo>
                      <a:pt x="586" y="39"/>
                      <a:pt x="498" y="1"/>
                      <a:pt x="4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38"/>
              <p:cNvSpPr/>
              <p:nvPr/>
            </p:nvSpPr>
            <p:spPr>
              <a:xfrm>
                <a:off x="4177875" y="4074525"/>
                <a:ext cx="196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787" h="596" extrusionOk="0">
                    <a:moveTo>
                      <a:pt x="393" y="1"/>
                    </a:moveTo>
                    <a:cubicBezTo>
                      <a:pt x="327" y="1"/>
                      <a:pt x="261" y="22"/>
                      <a:pt x="206" y="67"/>
                    </a:cubicBezTo>
                    <a:cubicBezTo>
                      <a:pt x="0" y="234"/>
                      <a:pt x="100" y="568"/>
                      <a:pt x="363" y="594"/>
                    </a:cubicBezTo>
                    <a:cubicBezTo>
                      <a:pt x="375" y="595"/>
                      <a:pt x="387" y="596"/>
                      <a:pt x="398" y="596"/>
                    </a:cubicBezTo>
                    <a:cubicBezTo>
                      <a:pt x="641" y="596"/>
                      <a:pt x="786" y="308"/>
                      <a:pt x="627" y="112"/>
                    </a:cubicBezTo>
                    <a:cubicBezTo>
                      <a:pt x="566" y="39"/>
                      <a:pt x="480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38"/>
              <p:cNvSpPr/>
              <p:nvPr/>
            </p:nvSpPr>
            <p:spPr>
              <a:xfrm>
                <a:off x="4164600" y="4058025"/>
                <a:ext cx="190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78" extrusionOk="0">
                    <a:moveTo>
                      <a:pt x="382" y="1"/>
                    </a:moveTo>
                    <a:cubicBezTo>
                      <a:pt x="318" y="1"/>
                      <a:pt x="254" y="22"/>
                      <a:pt x="200" y="65"/>
                    </a:cubicBezTo>
                    <a:cubicBezTo>
                      <a:pt x="1" y="225"/>
                      <a:pt x="97" y="550"/>
                      <a:pt x="351" y="576"/>
                    </a:cubicBezTo>
                    <a:cubicBezTo>
                      <a:pt x="362" y="577"/>
                      <a:pt x="372" y="577"/>
                      <a:pt x="382" y="577"/>
                    </a:cubicBezTo>
                    <a:cubicBezTo>
                      <a:pt x="621" y="577"/>
                      <a:pt x="762" y="298"/>
                      <a:pt x="605" y="106"/>
                    </a:cubicBezTo>
                    <a:cubicBezTo>
                      <a:pt x="548" y="37"/>
                      <a:pt x="466" y="1"/>
                      <a:pt x="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38"/>
              <p:cNvSpPr/>
              <p:nvPr/>
            </p:nvSpPr>
            <p:spPr>
              <a:xfrm>
                <a:off x="4151350" y="4041500"/>
                <a:ext cx="18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557" extrusionOk="0">
                    <a:moveTo>
                      <a:pt x="371" y="1"/>
                    </a:moveTo>
                    <a:cubicBezTo>
                      <a:pt x="308" y="1"/>
                      <a:pt x="245" y="22"/>
                      <a:pt x="193" y="64"/>
                    </a:cubicBezTo>
                    <a:cubicBezTo>
                      <a:pt x="1" y="221"/>
                      <a:pt x="94" y="533"/>
                      <a:pt x="341" y="555"/>
                    </a:cubicBezTo>
                    <a:cubicBezTo>
                      <a:pt x="352" y="556"/>
                      <a:pt x="362" y="557"/>
                      <a:pt x="372" y="557"/>
                    </a:cubicBezTo>
                    <a:cubicBezTo>
                      <a:pt x="601" y="557"/>
                      <a:pt x="736" y="287"/>
                      <a:pt x="586" y="102"/>
                    </a:cubicBezTo>
                    <a:cubicBezTo>
                      <a:pt x="531" y="35"/>
                      <a:pt x="45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38"/>
              <p:cNvSpPr/>
              <p:nvPr/>
            </p:nvSpPr>
            <p:spPr>
              <a:xfrm>
                <a:off x="4138025" y="4024975"/>
                <a:ext cx="17850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540" extrusionOk="0">
                    <a:moveTo>
                      <a:pt x="358" y="0"/>
                    </a:moveTo>
                    <a:cubicBezTo>
                      <a:pt x="299" y="0"/>
                      <a:pt x="239" y="20"/>
                      <a:pt x="190" y="59"/>
                    </a:cubicBezTo>
                    <a:cubicBezTo>
                      <a:pt x="0" y="210"/>
                      <a:pt x="90" y="513"/>
                      <a:pt x="331" y="538"/>
                    </a:cubicBezTo>
                    <a:cubicBezTo>
                      <a:pt x="342" y="539"/>
                      <a:pt x="352" y="540"/>
                      <a:pt x="362" y="540"/>
                    </a:cubicBezTo>
                    <a:cubicBezTo>
                      <a:pt x="582" y="540"/>
                      <a:pt x="713" y="279"/>
                      <a:pt x="569" y="101"/>
                    </a:cubicBezTo>
                    <a:cubicBezTo>
                      <a:pt x="516" y="35"/>
                      <a:pt x="437" y="0"/>
                      <a:pt x="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38"/>
              <p:cNvSpPr/>
              <p:nvPr/>
            </p:nvSpPr>
            <p:spPr>
              <a:xfrm>
                <a:off x="4124750" y="4008450"/>
                <a:ext cx="1722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689" h="520" extrusionOk="0">
                    <a:moveTo>
                      <a:pt x="346" y="0"/>
                    </a:moveTo>
                    <a:cubicBezTo>
                      <a:pt x="289" y="0"/>
                      <a:pt x="231" y="19"/>
                      <a:pt x="184" y="58"/>
                    </a:cubicBezTo>
                    <a:cubicBezTo>
                      <a:pt x="1" y="203"/>
                      <a:pt x="88" y="495"/>
                      <a:pt x="319" y="518"/>
                    </a:cubicBezTo>
                    <a:cubicBezTo>
                      <a:pt x="329" y="519"/>
                      <a:pt x="340" y="520"/>
                      <a:pt x="350" y="520"/>
                    </a:cubicBezTo>
                    <a:cubicBezTo>
                      <a:pt x="563" y="520"/>
                      <a:pt x="688" y="269"/>
                      <a:pt x="550" y="97"/>
                    </a:cubicBezTo>
                    <a:cubicBezTo>
                      <a:pt x="498" y="33"/>
                      <a:pt x="422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38"/>
              <p:cNvSpPr/>
              <p:nvPr/>
            </p:nvSpPr>
            <p:spPr>
              <a:xfrm>
                <a:off x="4111500" y="3991875"/>
                <a:ext cx="1660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505" extrusionOk="0">
                    <a:moveTo>
                      <a:pt x="333" y="1"/>
                    </a:moveTo>
                    <a:cubicBezTo>
                      <a:pt x="277" y="1"/>
                      <a:pt x="221" y="19"/>
                      <a:pt x="174" y="56"/>
                    </a:cubicBezTo>
                    <a:cubicBezTo>
                      <a:pt x="1" y="198"/>
                      <a:pt x="84" y="480"/>
                      <a:pt x="306" y="503"/>
                    </a:cubicBezTo>
                    <a:cubicBezTo>
                      <a:pt x="315" y="504"/>
                      <a:pt x="324" y="504"/>
                      <a:pt x="333" y="504"/>
                    </a:cubicBezTo>
                    <a:cubicBezTo>
                      <a:pt x="542" y="504"/>
                      <a:pt x="663" y="261"/>
                      <a:pt x="528" y="95"/>
                    </a:cubicBezTo>
                    <a:cubicBezTo>
                      <a:pt x="478" y="33"/>
                      <a:pt x="406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38"/>
              <p:cNvSpPr/>
              <p:nvPr/>
            </p:nvSpPr>
            <p:spPr>
              <a:xfrm>
                <a:off x="4098250" y="3975375"/>
                <a:ext cx="159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83" extrusionOk="0">
                    <a:moveTo>
                      <a:pt x="319" y="1"/>
                    </a:moveTo>
                    <a:cubicBezTo>
                      <a:pt x="266" y="1"/>
                      <a:pt x="212" y="18"/>
                      <a:pt x="167" y="54"/>
                    </a:cubicBezTo>
                    <a:cubicBezTo>
                      <a:pt x="0" y="189"/>
                      <a:pt x="81" y="459"/>
                      <a:pt x="296" y="482"/>
                    </a:cubicBezTo>
                    <a:cubicBezTo>
                      <a:pt x="305" y="483"/>
                      <a:pt x="314" y="483"/>
                      <a:pt x="323" y="483"/>
                    </a:cubicBezTo>
                    <a:cubicBezTo>
                      <a:pt x="519" y="483"/>
                      <a:pt x="637" y="249"/>
                      <a:pt x="508" y="90"/>
                    </a:cubicBezTo>
                    <a:cubicBezTo>
                      <a:pt x="461" y="31"/>
                      <a:pt x="39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38"/>
              <p:cNvSpPr/>
              <p:nvPr/>
            </p:nvSpPr>
            <p:spPr>
              <a:xfrm>
                <a:off x="4085000" y="3958825"/>
                <a:ext cx="153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467" extrusionOk="0">
                    <a:moveTo>
                      <a:pt x="307" y="0"/>
                    </a:moveTo>
                    <a:cubicBezTo>
                      <a:pt x="256" y="0"/>
                      <a:pt x="204" y="18"/>
                      <a:pt x="161" y="54"/>
                    </a:cubicBezTo>
                    <a:cubicBezTo>
                      <a:pt x="0" y="183"/>
                      <a:pt x="77" y="443"/>
                      <a:pt x="283" y="465"/>
                    </a:cubicBezTo>
                    <a:cubicBezTo>
                      <a:pt x="291" y="466"/>
                      <a:pt x="299" y="467"/>
                      <a:pt x="306" y="467"/>
                    </a:cubicBezTo>
                    <a:cubicBezTo>
                      <a:pt x="498" y="467"/>
                      <a:pt x="612" y="241"/>
                      <a:pt x="489" y="86"/>
                    </a:cubicBezTo>
                    <a:cubicBezTo>
                      <a:pt x="441" y="30"/>
                      <a:pt x="375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38"/>
              <p:cNvSpPr/>
              <p:nvPr/>
            </p:nvSpPr>
            <p:spPr>
              <a:xfrm>
                <a:off x="4071725" y="3942275"/>
                <a:ext cx="147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48" extrusionOk="0">
                    <a:moveTo>
                      <a:pt x="295" y="1"/>
                    </a:moveTo>
                    <a:cubicBezTo>
                      <a:pt x="245" y="1"/>
                      <a:pt x="196" y="17"/>
                      <a:pt x="155" y="51"/>
                    </a:cubicBezTo>
                    <a:cubicBezTo>
                      <a:pt x="1" y="176"/>
                      <a:pt x="75" y="424"/>
                      <a:pt x="271" y="446"/>
                    </a:cubicBezTo>
                    <a:cubicBezTo>
                      <a:pt x="279" y="447"/>
                      <a:pt x="287" y="447"/>
                      <a:pt x="294" y="447"/>
                    </a:cubicBezTo>
                    <a:cubicBezTo>
                      <a:pt x="479" y="447"/>
                      <a:pt x="587" y="231"/>
                      <a:pt x="467" y="83"/>
                    </a:cubicBezTo>
                    <a:cubicBezTo>
                      <a:pt x="423" y="29"/>
                      <a:pt x="359" y="1"/>
                      <a:pt x="2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38"/>
              <p:cNvSpPr/>
              <p:nvPr/>
            </p:nvSpPr>
            <p:spPr>
              <a:xfrm>
                <a:off x="4058400" y="3925750"/>
                <a:ext cx="1410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28" extrusionOk="0">
                    <a:moveTo>
                      <a:pt x="283" y="1"/>
                    </a:moveTo>
                    <a:cubicBezTo>
                      <a:pt x="236" y="1"/>
                      <a:pt x="188" y="17"/>
                      <a:pt x="148" y="50"/>
                    </a:cubicBezTo>
                    <a:cubicBezTo>
                      <a:pt x="0" y="169"/>
                      <a:pt x="71" y="407"/>
                      <a:pt x="261" y="426"/>
                    </a:cubicBezTo>
                    <a:cubicBezTo>
                      <a:pt x="270" y="427"/>
                      <a:pt x="279" y="427"/>
                      <a:pt x="288" y="427"/>
                    </a:cubicBezTo>
                    <a:cubicBezTo>
                      <a:pt x="461" y="427"/>
                      <a:pt x="563" y="223"/>
                      <a:pt x="450" y="82"/>
                    </a:cubicBezTo>
                    <a:cubicBezTo>
                      <a:pt x="408" y="29"/>
                      <a:pt x="346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38"/>
              <p:cNvSpPr/>
              <p:nvPr/>
            </p:nvSpPr>
            <p:spPr>
              <a:xfrm>
                <a:off x="4045150" y="3909225"/>
                <a:ext cx="134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11" extrusionOk="0">
                    <a:moveTo>
                      <a:pt x="270" y="0"/>
                    </a:moveTo>
                    <a:cubicBezTo>
                      <a:pt x="224" y="0"/>
                      <a:pt x="179" y="15"/>
                      <a:pt x="141" y="46"/>
                    </a:cubicBezTo>
                    <a:cubicBezTo>
                      <a:pt x="0" y="161"/>
                      <a:pt x="68" y="389"/>
                      <a:pt x="251" y="409"/>
                    </a:cubicBezTo>
                    <a:cubicBezTo>
                      <a:pt x="259" y="410"/>
                      <a:pt x="266" y="410"/>
                      <a:pt x="274" y="410"/>
                    </a:cubicBezTo>
                    <a:cubicBezTo>
                      <a:pt x="440" y="410"/>
                      <a:pt x="538" y="213"/>
                      <a:pt x="431" y="78"/>
                    </a:cubicBezTo>
                    <a:cubicBezTo>
                      <a:pt x="390" y="26"/>
                      <a:pt x="330" y="0"/>
                      <a:pt x="2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38"/>
              <p:cNvSpPr/>
              <p:nvPr/>
            </p:nvSpPr>
            <p:spPr>
              <a:xfrm>
                <a:off x="4031875" y="3892725"/>
                <a:ext cx="128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392" extrusionOk="0">
                    <a:moveTo>
                      <a:pt x="258" y="0"/>
                    </a:moveTo>
                    <a:cubicBezTo>
                      <a:pt x="215" y="0"/>
                      <a:pt x="172" y="15"/>
                      <a:pt x="136" y="44"/>
                    </a:cubicBezTo>
                    <a:cubicBezTo>
                      <a:pt x="1" y="153"/>
                      <a:pt x="65" y="371"/>
                      <a:pt x="239" y="391"/>
                    </a:cubicBezTo>
                    <a:cubicBezTo>
                      <a:pt x="245" y="391"/>
                      <a:pt x="252" y="392"/>
                      <a:pt x="258" y="392"/>
                    </a:cubicBezTo>
                    <a:cubicBezTo>
                      <a:pt x="420" y="392"/>
                      <a:pt x="514" y="202"/>
                      <a:pt x="409" y="73"/>
                    </a:cubicBezTo>
                    <a:cubicBezTo>
                      <a:pt x="371" y="25"/>
                      <a:pt x="314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38"/>
              <p:cNvSpPr/>
              <p:nvPr/>
            </p:nvSpPr>
            <p:spPr>
              <a:xfrm>
                <a:off x="4018625" y="3876150"/>
                <a:ext cx="123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4" extrusionOk="0">
                    <a:moveTo>
                      <a:pt x="245" y="0"/>
                    </a:moveTo>
                    <a:cubicBezTo>
                      <a:pt x="204" y="0"/>
                      <a:pt x="163" y="14"/>
                      <a:pt x="129" y="41"/>
                    </a:cubicBezTo>
                    <a:cubicBezTo>
                      <a:pt x="1" y="147"/>
                      <a:pt x="62" y="356"/>
                      <a:pt x="225" y="372"/>
                    </a:cubicBezTo>
                    <a:cubicBezTo>
                      <a:pt x="232" y="373"/>
                      <a:pt x="239" y="373"/>
                      <a:pt x="245" y="373"/>
                    </a:cubicBezTo>
                    <a:cubicBezTo>
                      <a:pt x="398" y="373"/>
                      <a:pt x="491" y="194"/>
                      <a:pt x="389" y="70"/>
                    </a:cubicBezTo>
                    <a:cubicBezTo>
                      <a:pt x="353" y="24"/>
                      <a:pt x="299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38"/>
              <p:cNvSpPr/>
              <p:nvPr/>
            </p:nvSpPr>
            <p:spPr>
              <a:xfrm>
                <a:off x="4005300" y="3859650"/>
                <a:ext cx="117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53" extrusionOk="0">
                    <a:moveTo>
                      <a:pt x="234" y="1"/>
                    </a:moveTo>
                    <a:cubicBezTo>
                      <a:pt x="195" y="1"/>
                      <a:pt x="155" y="13"/>
                      <a:pt x="122" y="39"/>
                    </a:cubicBezTo>
                    <a:cubicBezTo>
                      <a:pt x="0" y="139"/>
                      <a:pt x="61" y="335"/>
                      <a:pt x="215" y="351"/>
                    </a:cubicBezTo>
                    <a:cubicBezTo>
                      <a:pt x="223" y="352"/>
                      <a:pt x="231" y="352"/>
                      <a:pt x="238" y="352"/>
                    </a:cubicBezTo>
                    <a:cubicBezTo>
                      <a:pt x="382" y="352"/>
                      <a:pt x="468" y="181"/>
                      <a:pt x="373" y="65"/>
                    </a:cubicBezTo>
                    <a:cubicBezTo>
                      <a:pt x="338" y="23"/>
                      <a:pt x="286" y="1"/>
                      <a:pt x="2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38"/>
              <p:cNvSpPr/>
              <p:nvPr/>
            </p:nvSpPr>
            <p:spPr>
              <a:xfrm>
                <a:off x="3992025" y="3843100"/>
                <a:ext cx="11100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36" extrusionOk="0">
                    <a:moveTo>
                      <a:pt x="223" y="0"/>
                    </a:moveTo>
                    <a:cubicBezTo>
                      <a:pt x="186" y="0"/>
                      <a:pt x="148" y="13"/>
                      <a:pt x="116" y="39"/>
                    </a:cubicBezTo>
                    <a:cubicBezTo>
                      <a:pt x="1" y="133"/>
                      <a:pt x="59" y="319"/>
                      <a:pt x="206" y="335"/>
                    </a:cubicBezTo>
                    <a:cubicBezTo>
                      <a:pt x="213" y="336"/>
                      <a:pt x="219" y="336"/>
                      <a:pt x="225" y="336"/>
                    </a:cubicBezTo>
                    <a:cubicBezTo>
                      <a:pt x="362" y="336"/>
                      <a:pt x="443" y="172"/>
                      <a:pt x="351" y="62"/>
                    </a:cubicBezTo>
                    <a:cubicBezTo>
                      <a:pt x="318" y="22"/>
                      <a:pt x="271" y="0"/>
                      <a:pt x="2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38"/>
              <p:cNvSpPr/>
              <p:nvPr/>
            </p:nvSpPr>
            <p:spPr>
              <a:xfrm>
                <a:off x="3978775" y="3826550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08" y="1"/>
                    </a:moveTo>
                    <a:cubicBezTo>
                      <a:pt x="174" y="1"/>
                      <a:pt x="139" y="13"/>
                      <a:pt x="110" y="36"/>
                    </a:cubicBezTo>
                    <a:cubicBezTo>
                      <a:pt x="0" y="126"/>
                      <a:pt x="52" y="303"/>
                      <a:pt x="193" y="316"/>
                    </a:cubicBezTo>
                    <a:cubicBezTo>
                      <a:pt x="200" y="316"/>
                      <a:pt x="206" y="317"/>
                      <a:pt x="212" y="317"/>
                    </a:cubicBezTo>
                    <a:cubicBezTo>
                      <a:pt x="340" y="317"/>
                      <a:pt x="417" y="166"/>
                      <a:pt x="331" y="62"/>
                    </a:cubicBezTo>
                    <a:cubicBezTo>
                      <a:pt x="300" y="21"/>
                      <a:pt x="255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38"/>
              <p:cNvSpPr/>
              <p:nvPr/>
            </p:nvSpPr>
            <p:spPr>
              <a:xfrm>
                <a:off x="4222300" y="4093100"/>
                <a:ext cx="20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34" extrusionOk="0">
                    <a:moveTo>
                      <a:pt x="421" y="1"/>
                    </a:moveTo>
                    <a:cubicBezTo>
                      <a:pt x="351" y="1"/>
                      <a:pt x="280" y="24"/>
                      <a:pt x="222" y="73"/>
                    </a:cubicBezTo>
                    <a:cubicBezTo>
                      <a:pt x="0" y="249"/>
                      <a:pt x="106" y="603"/>
                      <a:pt x="386" y="632"/>
                    </a:cubicBezTo>
                    <a:cubicBezTo>
                      <a:pt x="398" y="633"/>
                      <a:pt x="409" y="634"/>
                      <a:pt x="421" y="634"/>
                    </a:cubicBezTo>
                    <a:cubicBezTo>
                      <a:pt x="680" y="634"/>
                      <a:pt x="835" y="327"/>
                      <a:pt x="666" y="118"/>
                    </a:cubicBezTo>
                    <a:cubicBezTo>
                      <a:pt x="604" y="41"/>
                      <a:pt x="513" y="1"/>
                      <a:pt x="4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38"/>
              <p:cNvSpPr/>
              <p:nvPr/>
            </p:nvSpPr>
            <p:spPr>
              <a:xfrm>
                <a:off x="4209050" y="4076550"/>
                <a:ext cx="20225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809" h="615" extrusionOk="0">
                    <a:moveTo>
                      <a:pt x="407" y="1"/>
                    </a:moveTo>
                    <a:cubicBezTo>
                      <a:pt x="338" y="1"/>
                      <a:pt x="269" y="23"/>
                      <a:pt x="212" y="69"/>
                    </a:cubicBezTo>
                    <a:cubicBezTo>
                      <a:pt x="0" y="243"/>
                      <a:pt x="103" y="587"/>
                      <a:pt x="376" y="612"/>
                    </a:cubicBezTo>
                    <a:cubicBezTo>
                      <a:pt x="388" y="614"/>
                      <a:pt x="399" y="614"/>
                      <a:pt x="411" y="614"/>
                    </a:cubicBezTo>
                    <a:cubicBezTo>
                      <a:pt x="660" y="614"/>
                      <a:pt x="809" y="320"/>
                      <a:pt x="646" y="114"/>
                    </a:cubicBezTo>
                    <a:cubicBezTo>
                      <a:pt x="586" y="40"/>
                      <a:pt x="497" y="1"/>
                      <a:pt x="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38"/>
              <p:cNvSpPr/>
              <p:nvPr/>
            </p:nvSpPr>
            <p:spPr>
              <a:xfrm>
                <a:off x="4195775" y="4060075"/>
                <a:ext cx="1962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599" extrusionOk="0">
                    <a:moveTo>
                      <a:pt x="396" y="1"/>
                    </a:moveTo>
                    <a:cubicBezTo>
                      <a:pt x="329" y="1"/>
                      <a:pt x="262" y="23"/>
                      <a:pt x="206" y="69"/>
                    </a:cubicBezTo>
                    <a:cubicBezTo>
                      <a:pt x="1" y="233"/>
                      <a:pt x="100" y="568"/>
                      <a:pt x="364" y="597"/>
                    </a:cubicBezTo>
                    <a:cubicBezTo>
                      <a:pt x="374" y="598"/>
                      <a:pt x="385" y="598"/>
                      <a:pt x="395" y="598"/>
                    </a:cubicBezTo>
                    <a:cubicBezTo>
                      <a:pt x="640" y="598"/>
                      <a:pt x="785" y="309"/>
                      <a:pt x="624" y="111"/>
                    </a:cubicBezTo>
                    <a:cubicBezTo>
                      <a:pt x="566" y="39"/>
                      <a:pt x="481" y="1"/>
                      <a:pt x="3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38"/>
              <p:cNvSpPr/>
              <p:nvPr/>
            </p:nvSpPr>
            <p:spPr>
              <a:xfrm>
                <a:off x="4182525" y="4043525"/>
                <a:ext cx="190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576" extrusionOk="0">
                    <a:moveTo>
                      <a:pt x="381" y="0"/>
                    </a:moveTo>
                    <a:cubicBezTo>
                      <a:pt x="317" y="0"/>
                      <a:pt x="253" y="22"/>
                      <a:pt x="200" y="66"/>
                    </a:cubicBezTo>
                    <a:cubicBezTo>
                      <a:pt x="1" y="227"/>
                      <a:pt x="97" y="548"/>
                      <a:pt x="351" y="574"/>
                    </a:cubicBezTo>
                    <a:cubicBezTo>
                      <a:pt x="363" y="575"/>
                      <a:pt x="374" y="576"/>
                      <a:pt x="386" y="576"/>
                    </a:cubicBezTo>
                    <a:cubicBezTo>
                      <a:pt x="622" y="576"/>
                      <a:pt x="761" y="298"/>
                      <a:pt x="605" y="108"/>
                    </a:cubicBezTo>
                    <a:cubicBezTo>
                      <a:pt x="548" y="37"/>
                      <a:pt x="465" y="0"/>
                      <a:pt x="3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38"/>
              <p:cNvSpPr/>
              <p:nvPr/>
            </p:nvSpPr>
            <p:spPr>
              <a:xfrm>
                <a:off x="4169275" y="4027000"/>
                <a:ext cx="18400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559" extrusionOk="0">
                    <a:moveTo>
                      <a:pt x="366" y="1"/>
                    </a:moveTo>
                    <a:cubicBezTo>
                      <a:pt x="305" y="1"/>
                      <a:pt x="244" y="21"/>
                      <a:pt x="193" y="62"/>
                    </a:cubicBezTo>
                    <a:cubicBezTo>
                      <a:pt x="0" y="219"/>
                      <a:pt x="93" y="531"/>
                      <a:pt x="341" y="557"/>
                    </a:cubicBezTo>
                    <a:cubicBezTo>
                      <a:pt x="351" y="558"/>
                      <a:pt x="362" y="559"/>
                      <a:pt x="372" y="559"/>
                    </a:cubicBezTo>
                    <a:cubicBezTo>
                      <a:pt x="601" y="559"/>
                      <a:pt x="736" y="288"/>
                      <a:pt x="585" y="104"/>
                    </a:cubicBezTo>
                    <a:cubicBezTo>
                      <a:pt x="528" y="36"/>
                      <a:pt x="447" y="1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38"/>
              <p:cNvSpPr/>
              <p:nvPr/>
            </p:nvSpPr>
            <p:spPr>
              <a:xfrm>
                <a:off x="4155925" y="4010450"/>
                <a:ext cx="177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0" extrusionOk="0">
                    <a:moveTo>
                      <a:pt x="359" y="0"/>
                    </a:moveTo>
                    <a:cubicBezTo>
                      <a:pt x="300" y="0"/>
                      <a:pt x="240" y="20"/>
                      <a:pt x="190" y="62"/>
                    </a:cubicBezTo>
                    <a:cubicBezTo>
                      <a:pt x="1" y="210"/>
                      <a:pt x="91" y="512"/>
                      <a:pt x="329" y="538"/>
                    </a:cubicBezTo>
                    <a:cubicBezTo>
                      <a:pt x="339" y="539"/>
                      <a:pt x="350" y="539"/>
                      <a:pt x="360" y="539"/>
                    </a:cubicBezTo>
                    <a:cubicBezTo>
                      <a:pt x="582" y="539"/>
                      <a:pt x="711" y="279"/>
                      <a:pt x="570" y="101"/>
                    </a:cubicBezTo>
                    <a:cubicBezTo>
                      <a:pt x="515" y="35"/>
                      <a:pt x="437" y="0"/>
                      <a:pt x="3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38"/>
              <p:cNvSpPr/>
              <p:nvPr/>
            </p:nvSpPr>
            <p:spPr>
              <a:xfrm>
                <a:off x="4142675" y="3993875"/>
                <a:ext cx="171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22" extrusionOk="0">
                    <a:moveTo>
                      <a:pt x="344" y="0"/>
                    </a:moveTo>
                    <a:cubicBezTo>
                      <a:pt x="287" y="0"/>
                      <a:pt x="229" y="20"/>
                      <a:pt x="180" y="60"/>
                    </a:cubicBezTo>
                    <a:cubicBezTo>
                      <a:pt x="1" y="204"/>
                      <a:pt x="87" y="494"/>
                      <a:pt x="315" y="519"/>
                    </a:cubicBezTo>
                    <a:cubicBezTo>
                      <a:pt x="326" y="520"/>
                      <a:pt x="336" y="521"/>
                      <a:pt x="346" y="521"/>
                    </a:cubicBezTo>
                    <a:cubicBezTo>
                      <a:pt x="559" y="521"/>
                      <a:pt x="685" y="270"/>
                      <a:pt x="547" y="98"/>
                    </a:cubicBezTo>
                    <a:cubicBezTo>
                      <a:pt x="496" y="34"/>
                      <a:pt x="420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38"/>
              <p:cNvSpPr/>
              <p:nvPr/>
            </p:nvSpPr>
            <p:spPr>
              <a:xfrm>
                <a:off x="4129425" y="3977400"/>
                <a:ext cx="16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2" extrusionOk="0">
                    <a:moveTo>
                      <a:pt x="333" y="1"/>
                    </a:moveTo>
                    <a:cubicBezTo>
                      <a:pt x="278" y="1"/>
                      <a:pt x="221" y="19"/>
                      <a:pt x="174" y="57"/>
                    </a:cubicBezTo>
                    <a:cubicBezTo>
                      <a:pt x="0" y="198"/>
                      <a:pt x="84" y="478"/>
                      <a:pt x="306" y="500"/>
                    </a:cubicBezTo>
                    <a:cubicBezTo>
                      <a:pt x="316" y="501"/>
                      <a:pt x="326" y="502"/>
                      <a:pt x="336" y="502"/>
                    </a:cubicBezTo>
                    <a:cubicBezTo>
                      <a:pt x="540" y="502"/>
                      <a:pt x="662" y="258"/>
                      <a:pt x="527" y="92"/>
                    </a:cubicBezTo>
                    <a:cubicBezTo>
                      <a:pt x="478" y="32"/>
                      <a:pt x="406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38"/>
              <p:cNvSpPr/>
              <p:nvPr/>
            </p:nvSpPr>
            <p:spPr>
              <a:xfrm>
                <a:off x="4116150" y="3960850"/>
                <a:ext cx="158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3" extrusionOk="0">
                    <a:moveTo>
                      <a:pt x="319" y="0"/>
                    </a:moveTo>
                    <a:cubicBezTo>
                      <a:pt x="266" y="0"/>
                      <a:pt x="212" y="18"/>
                      <a:pt x="168" y="53"/>
                    </a:cubicBezTo>
                    <a:cubicBezTo>
                      <a:pt x="1" y="188"/>
                      <a:pt x="81" y="458"/>
                      <a:pt x="293" y="481"/>
                    </a:cubicBezTo>
                    <a:cubicBezTo>
                      <a:pt x="303" y="482"/>
                      <a:pt x="312" y="482"/>
                      <a:pt x="321" y="482"/>
                    </a:cubicBezTo>
                    <a:cubicBezTo>
                      <a:pt x="520" y="482"/>
                      <a:pt x="635" y="249"/>
                      <a:pt x="509" y="92"/>
                    </a:cubicBezTo>
                    <a:cubicBezTo>
                      <a:pt x="461" y="31"/>
                      <a:pt x="390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38"/>
              <p:cNvSpPr/>
              <p:nvPr/>
            </p:nvSpPr>
            <p:spPr>
              <a:xfrm>
                <a:off x="4102900" y="3944350"/>
                <a:ext cx="15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65" extrusionOk="0">
                    <a:moveTo>
                      <a:pt x="306" y="0"/>
                    </a:moveTo>
                    <a:cubicBezTo>
                      <a:pt x="255" y="0"/>
                      <a:pt x="204" y="17"/>
                      <a:pt x="161" y="51"/>
                    </a:cubicBezTo>
                    <a:cubicBezTo>
                      <a:pt x="1" y="183"/>
                      <a:pt x="78" y="444"/>
                      <a:pt x="284" y="463"/>
                    </a:cubicBezTo>
                    <a:cubicBezTo>
                      <a:pt x="293" y="464"/>
                      <a:pt x="302" y="464"/>
                      <a:pt x="311" y="464"/>
                    </a:cubicBezTo>
                    <a:cubicBezTo>
                      <a:pt x="500" y="464"/>
                      <a:pt x="612" y="240"/>
                      <a:pt x="486" y="87"/>
                    </a:cubicBezTo>
                    <a:cubicBezTo>
                      <a:pt x="440" y="30"/>
                      <a:pt x="373" y="0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38"/>
              <p:cNvSpPr/>
              <p:nvPr/>
            </p:nvSpPr>
            <p:spPr>
              <a:xfrm>
                <a:off x="4089575" y="3927775"/>
                <a:ext cx="147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49" extrusionOk="0">
                    <a:moveTo>
                      <a:pt x="296" y="1"/>
                    </a:moveTo>
                    <a:cubicBezTo>
                      <a:pt x="246" y="1"/>
                      <a:pt x="196" y="18"/>
                      <a:pt x="154" y="52"/>
                    </a:cubicBezTo>
                    <a:cubicBezTo>
                      <a:pt x="0" y="178"/>
                      <a:pt x="74" y="425"/>
                      <a:pt x="273" y="448"/>
                    </a:cubicBezTo>
                    <a:cubicBezTo>
                      <a:pt x="281" y="448"/>
                      <a:pt x="289" y="449"/>
                      <a:pt x="297" y="449"/>
                    </a:cubicBezTo>
                    <a:cubicBezTo>
                      <a:pt x="479" y="449"/>
                      <a:pt x="590" y="233"/>
                      <a:pt x="469" y="85"/>
                    </a:cubicBezTo>
                    <a:cubicBezTo>
                      <a:pt x="426" y="30"/>
                      <a:pt x="361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38"/>
              <p:cNvSpPr/>
              <p:nvPr/>
            </p:nvSpPr>
            <p:spPr>
              <a:xfrm>
                <a:off x="4076300" y="3911250"/>
                <a:ext cx="141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9" extrusionOk="0">
                    <a:moveTo>
                      <a:pt x="285" y="0"/>
                    </a:moveTo>
                    <a:cubicBezTo>
                      <a:pt x="237" y="0"/>
                      <a:pt x="189" y="16"/>
                      <a:pt x="149" y="48"/>
                    </a:cubicBezTo>
                    <a:cubicBezTo>
                      <a:pt x="1" y="167"/>
                      <a:pt x="72" y="408"/>
                      <a:pt x="261" y="427"/>
                    </a:cubicBezTo>
                    <a:cubicBezTo>
                      <a:pt x="269" y="428"/>
                      <a:pt x="277" y="429"/>
                      <a:pt x="285" y="429"/>
                    </a:cubicBezTo>
                    <a:cubicBezTo>
                      <a:pt x="460" y="429"/>
                      <a:pt x="565" y="222"/>
                      <a:pt x="451" y="80"/>
                    </a:cubicBezTo>
                    <a:cubicBezTo>
                      <a:pt x="409" y="27"/>
                      <a:pt x="347" y="0"/>
                      <a:pt x="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38"/>
              <p:cNvSpPr/>
              <p:nvPr/>
            </p:nvSpPr>
            <p:spPr>
              <a:xfrm>
                <a:off x="4063050" y="3894750"/>
                <a:ext cx="134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08" extrusionOk="0">
                    <a:moveTo>
                      <a:pt x="271" y="1"/>
                    </a:moveTo>
                    <a:cubicBezTo>
                      <a:pt x="225" y="1"/>
                      <a:pt x="180" y="15"/>
                      <a:pt x="142" y="46"/>
                    </a:cubicBezTo>
                    <a:cubicBezTo>
                      <a:pt x="1" y="159"/>
                      <a:pt x="68" y="390"/>
                      <a:pt x="248" y="406"/>
                    </a:cubicBezTo>
                    <a:cubicBezTo>
                      <a:pt x="256" y="407"/>
                      <a:pt x="264" y="407"/>
                      <a:pt x="272" y="407"/>
                    </a:cubicBezTo>
                    <a:cubicBezTo>
                      <a:pt x="441" y="407"/>
                      <a:pt x="539" y="210"/>
                      <a:pt x="431" y="75"/>
                    </a:cubicBezTo>
                    <a:cubicBezTo>
                      <a:pt x="390" y="26"/>
                      <a:pt x="330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38"/>
              <p:cNvSpPr/>
              <p:nvPr/>
            </p:nvSpPr>
            <p:spPr>
              <a:xfrm>
                <a:off x="4049800" y="3878175"/>
                <a:ext cx="12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93" extrusionOk="0">
                    <a:moveTo>
                      <a:pt x="258" y="1"/>
                    </a:moveTo>
                    <a:cubicBezTo>
                      <a:pt x="215" y="1"/>
                      <a:pt x="171" y="15"/>
                      <a:pt x="135" y="44"/>
                    </a:cubicBezTo>
                    <a:cubicBezTo>
                      <a:pt x="0" y="153"/>
                      <a:pt x="65" y="372"/>
                      <a:pt x="238" y="391"/>
                    </a:cubicBezTo>
                    <a:cubicBezTo>
                      <a:pt x="246" y="392"/>
                      <a:pt x="253" y="392"/>
                      <a:pt x="261" y="392"/>
                    </a:cubicBezTo>
                    <a:cubicBezTo>
                      <a:pt x="418" y="392"/>
                      <a:pt x="513" y="202"/>
                      <a:pt x="409" y="73"/>
                    </a:cubicBezTo>
                    <a:cubicBezTo>
                      <a:pt x="370" y="25"/>
                      <a:pt x="314" y="1"/>
                      <a:pt x="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38"/>
              <p:cNvSpPr/>
              <p:nvPr/>
            </p:nvSpPr>
            <p:spPr>
              <a:xfrm>
                <a:off x="4036450" y="3861675"/>
                <a:ext cx="123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4" extrusionOk="0">
                    <a:moveTo>
                      <a:pt x="247" y="1"/>
                    </a:moveTo>
                    <a:cubicBezTo>
                      <a:pt x="205" y="1"/>
                      <a:pt x="164" y="14"/>
                      <a:pt x="130" y="42"/>
                    </a:cubicBezTo>
                    <a:cubicBezTo>
                      <a:pt x="1" y="145"/>
                      <a:pt x="65" y="354"/>
                      <a:pt x="229" y="373"/>
                    </a:cubicBezTo>
                    <a:cubicBezTo>
                      <a:pt x="236" y="374"/>
                      <a:pt x="242" y="374"/>
                      <a:pt x="249" y="374"/>
                    </a:cubicBezTo>
                    <a:cubicBezTo>
                      <a:pt x="401" y="374"/>
                      <a:pt x="492" y="194"/>
                      <a:pt x="393" y="71"/>
                    </a:cubicBezTo>
                    <a:cubicBezTo>
                      <a:pt x="356" y="25"/>
                      <a:pt x="302" y="1"/>
                      <a:pt x="2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38"/>
              <p:cNvSpPr/>
              <p:nvPr/>
            </p:nvSpPr>
            <p:spPr>
              <a:xfrm>
                <a:off x="4023200" y="3845125"/>
                <a:ext cx="117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55" extrusionOk="0">
                    <a:moveTo>
                      <a:pt x="234" y="0"/>
                    </a:moveTo>
                    <a:cubicBezTo>
                      <a:pt x="195" y="0"/>
                      <a:pt x="156" y="13"/>
                      <a:pt x="123" y="39"/>
                    </a:cubicBezTo>
                    <a:cubicBezTo>
                      <a:pt x="1" y="138"/>
                      <a:pt x="59" y="338"/>
                      <a:pt x="216" y="354"/>
                    </a:cubicBezTo>
                    <a:cubicBezTo>
                      <a:pt x="223" y="354"/>
                      <a:pt x="229" y="355"/>
                      <a:pt x="236" y="355"/>
                    </a:cubicBezTo>
                    <a:cubicBezTo>
                      <a:pt x="382" y="355"/>
                      <a:pt x="469" y="185"/>
                      <a:pt x="373" y="68"/>
                    </a:cubicBezTo>
                    <a:cubicBezTo>
                      <a:pt x="338" y="23"/>
                      <a:pt x="286" y="0"/>
                      <a:pt x="2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38"/>
              <p:cNvSpPr/>
              <p:nvPr/>
            </p:nvSpPr>
            <p:spPr>
              <a:xfrm>
                <a:off x="4009950" y="3828600"/>
                <a:ext cx="11100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38" extrusionOk="0">
                    <a:moveTo>
                      <a:pt x="221" y="0"/>
                    </a:moveTo>
                    <a:cubicBezTo>
                      <a:pt x="184" y="0"/>
                      <a:pt x="147" y="13"/>
                      <a:pt x="116" y="38"/>
                    </a:cubicBezTo>
                    <a:cubicBezTo>
                      <a:pt x="0" y="131"/>
                      <a:pt x="55" y="320"/>
                      <a:pt x="203" y="337"/>
                    </a:cubicBezTo>
                    <a:cubicBezTo>
                      <a:pt x="208" y="337"/>
                      <a:pt x="214" y="337"/>
                      <a:pt x="219" y="337"/>
                    </a:cubicBezTo>
                    <a:cubicBezTo>
                      <a:pt x="360" y="337"/>
                      <a:pt x="444" y="175"/>
                      <a:pt x="351" y="63"/>
                    </a:cubicBezTo>
                    <a:cubicBezTo>
                      <a:pt x="318" y="21"/>
                      <a:pt x="270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38"/>
              <p:cNvSpPr/>
              <p:nvPr/>
            </p:nvSpPr>
            <p:spPr>
              <a:xfrm>
                <a:off x="3996700" y="3812100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09" y="0"/>
                    </a:moveTo>
                    <a:cubicBezTo>
                      <a:pt x="174" y="0"/>
                      <a:pt x="139" y="12"/>
                      <a:pt x="109" y="36"/>
                    </a:cubicBezTo>
                    <a:cubicBezTo>
                      <a:pt x="0" y="122"/>
                      <a:pt x="52" y="299"/>
                      <a:pt x="193" y="315"/>
                    </a:cubicBezTo>
                    <a:cubicBezTo>
                      <a:pt x="199" y="316"/>
                      <a:pt x="206" y="316"/>
                      <a:pt x="212" y="316"/>
                    </a:cubicBezTo>
                    <a:cubicBezTo>
                      <a:pt x="339" y="316"/>
                      <a:pt x="417" y="162"/>
                      <a:pt x="331" y="58"/>
                    </a:cubicBezTo>
                    <a:cubicBezTo>
                      <a:pt x="300" y="20"/>
                      <a:pt x="255" y="0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38"/>
              <p:cNvSpPr/>
              <p:nvPr/>
            </p:nvSpPr>
            <p:spPr>
              <a:xfrm>
                <a:off x="4253550" y="4095175"/>
                <a:ext cx="21450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654" extrusionOk="0">
                    <a:moveTo>
                      <a:pt x="430" y="0"/>
                    </a:moveTo>
                    <a:cubicBezTo>
                      <a:pt x="358" y="0"/>
                      <a:pt x="285" y="24"/>
                      <a:pt x="225" y="73"/>
                    </a:cubicBezTo>
                    <a:cubicBezTo>
                      <a:pt x="0" y="256"/>
                      <a:pt x="110" y="623"/>
                      <a:pt x="399" y="652"/>
                    </a:cubicBezTo>
                    <a:cubicBezTo>
                      <a:pt x="411" y="653"/>
                      <a:pt x="422" y="653"/>
                      <a:pt x="433" y="653"/>
                    </a:cubicBezTo>
                    <a:cubicBezTo>
                      <a:pt x="699" y="653"/>
                      <a:pt x="858" y="334"/>
                      <a:pt x="682" y="121"/>
                    </a:cubicBezTo>
                    <a:cubicBezTo>
                      <a:pt x="618" y="41"/>
                      <a:pt x="525" y="0"/>
                      <a:pt x="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38"/>
              <p:cNvSpPr/>
              <p:nvPr/>
            </p:nvSpPr>
            <p:spPr>
              <a:xfrm>
                <a:off x="4240225" y="4078600"/>
                <a:ext cx="2085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633" extrusionOk="0">
                    <a:moveTo>
                      <a:pt x="420" y="0"/>
                    </a:moveTo>
                    <a:cubicBezTo>
                      <a:pt x="349" y="0"/>
                      <a:pt x="278" y="24"/>
                      <a:pt x="219" y="71"/>
                    </a:cubicBezTo>
                    <a:cubicBezTo>
                      <a:pt x="0" y="248"/>
                      <a:pt x="106" y="601"/>
                      <a:pt x="386" y="630"/>
                    </a:cubicBezTo>
                    <a:cubicBezTo>
                      <a:pt x="399" y="632"/>
                      <a:pt x="411" y="632"/>
                      <a:pt x="424" y="632"/>
                    </a:cubicBezTo>
                    <a:cubicBezTo>
                      <a:pt x="681" y="632"/>
                      <a:pt x="834" y="327"/>
                      <a:pt x="665" y="119"/>
                    </a:cubicBezTo>
                    <a:cubicBezTo>
                      <a:pt x="603" y="41"/>
                      <a:pt x="512" y="0"/>
                      <a:pt x="4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38"/>
              <p:cNvSpPr/>
              <p:nvPr/>
            </p:nvSpPr>
            <p:spPr>
              <a:xfrm>
                <a:off x="4226950" y="4062100"/>
                <a:ext cx="202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14" extrusionOk="0">
                    <a:moveTo>
                      <a:pt x="407" y="1"/>
                    </a:moveTo>
                    <a:cubicBezTo>
                      <a:pt x="339" y="1"/>
                      <a:pt x="270" y="23"/>
                      <a:pt x="213" y="69"/>
                    </a:cubicBezTo>
                    <a:cubicBezTo>
                      <a:pt x="1" y="239"/>
                      <a:pt x="104" y="583"/>
                      <a:pt x="377" y="612"/>
                    </a:cubicBezTo>
                    <a:cubicBezTo>
                      <a:pt x="388" y="613"/>
                      <a:pt x="400" y="614"/>
                      <a:pt x="411" y="614"/>
                    </a:cubicBezTo>
                    <a:cubicBezTo>
                      <a:pt x="661" y="614"/>
                      <a:pt x="810" y="317"/>
                      <a:pt x="647" y="114"/>
                    </a:cubicBezTo>
                    <a:cubicBezTo>
                      <a:pt x="587" y="39"/>
                      <a:pt x="497" y="1"/>
                      <a:pt x="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38"/>
              <p:cNvSpPr/>
              <p:nvPr/>
            </p:nvSpPr>
            <p:spPr>
              <a:xfrm>
                <a:off x="4213700" y="4045525"/>
                <a:ext cx="196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784" h="596" extrusionOk="0">
                    <a:moveTo>
                      <a:pt x="393" y="1"/>
                    </a:moveTo>
                    <a:cubicBezTo>
                      <a:pt x="328" y="1"/>
                      <a:pt x="262" y="22"/>
                      <a:pt x="206" y="67"/>
                    </a:cubicBezTo>
                    <a:cubicBezTo>
                      <a:pt x="0" y="234"/>
                      <a:pt x="100" y="568"/>
                      <a:pt x="364" y="594"/>
                    </a:cubicBezTo>
                    <a:cubicBezTo>
                      <a:pt x="375" y="595"/>
                      <a:pt x="387" y="596"/>
                      <a:pt x="398" y="596"/>
                    </a:cubicBezTo>
                    <a:cubicBezTo>
                      <a:pt x="641" y="596"/>
                      <a:pt x="784" y="308"/>
                      <a:pt x="624" y="112"/>
                    </a:cubicBezTo>
                    <a:cubicBezTo>
                      <a:pt x="565" y="38"/>
                      <a:pt x="480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38"/>
              <p:cNvSpPr/>
              <p:nvPr/>
            </p:nvSpPr>
            <p:spPr>
              <a:xfrm>
                <a:off x="4200450" y="4029050"/>
                <a:ext cx="1895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577" extrusionOk="0">
                    <a:moveTo>
                      <a:pt x="381" y="1"/>
                    </a:moveTo>
                    <a:cubicBezTo>
                      <a:pt x="317" y="1"/>
                      <a:pt x="252" y="22"/>
                      <a:pt x="199" y="67"/>
                    </a:cubicBezTo>
                    <a:cubicBezTo>
                      <a:pt x="0" y="227"/>
                      <a:pt x="97" y="549"/>
                      <a:pt x="351" y="575"/>
                    </a:cubicBezTo>
                    <a:cubicBezTo>
                      <a:pt x="362" y="576"/>
                      <a:pt x="374" y="577"/>
                      <a:pt x="385" y="577"/>
                    </a:cubicBezTo>
                    <a:cubicBezTo>
                      <a:pt x="621" y="577"/>
                      <a:pt x="758" y="299"/>
                      <a:pt x="604" y="109"/>
                    </a:cubicBezTo>
                    <a:cubicBezTo>
                      <a:pt x="548" y="38"/>
                      <a:pt x="465" y="1"/>
                      <a:pt x="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38"/>
              <p:cNvSpPr/>
              <p:nvPr/>
            </p:nvSpPr>
            <p:spPr>
              <a:xfrm>
                <a:off x="4187175" y="4012500"/>
                <a:ext cx="1835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557" extrusionOk="0">
                    <a:moveTo>
                      <a:pt x="370" y="1"/>
                    </a:moveTo>
                    <a:cubicBezTo>
                      <a:pt x="308" y="1"/>
                      <a:pt x="246" y="21"/>
                      <a:pt x="194" y="64"/>
                    </a:cubicBezTo>
                    <a:cubicBezTo>
                      <a:pt x="1" y="221"/>
                      <a:pt x="94" y="533"/>
                      <a:pt x="338" y="555"/>
                    </a:cubicBezTo>
                    <a:cubicBezTo>
                      <a:pt x="349" y="556"/>
                      <a:pt x="359" y="557"/>
                      <a:pt x="369" y="557"/>
                    </a:cubicBezTo>
                    <a:cubicBezTo>
                      <a:pt x="598" y="557"/>
                      <a:pt x="734" y="287"/>
                      <a:pt x="586" y="102"/>
                    </a:cubicBezTo>
                    <a:cubicBezTo>
                      <a:pt x="530" y="35"/>
                      <a:pt x="45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38"/>
              <p:cNvSpPr/>
              <p:nvPr/>
            </p:nvSpPr>
            <p:spPr>
              <a:xfrm>
                <a:off x="4173850" y="3995950"/>
                <a:ext cx="177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1" extrusionOk="0">
                    <a:moveTo>
                      <a:pt x="357" y="0"/>
                    </a:moveTo>
                    <a:cubicBezTo>
                      <a:pt x="297" y="0"/>
                      <a:pt x="237" y="20"/>
                      <a:pt x="187" y="60"/>
                    </a:cubicBezTo>
                    <a:cubicBezTo>
                      <a:pt x="0" y="211"/>
                      <a:pt x="90" y="513"/>
                      <a:pt x="328" y="539"/>
                    </a:cubicBezTo>
                    <a:cubicBezTo>
                      <a:pt x="339" y="540"/>
                      <a:pt x="349" y="541"/>
                      <a:pt x="359" y="541"/>
                    </a:cubicBezTo>
                    <a:cubicBezTo>
                      <a:pt x="582" y="541"/>
                      <a:pt x="711" y="280"/>
                      <a:pt x="566" y="102"/>
                    </a:cubicBezTo>
                    <a:cubicBezTo>
                      <a:pt x="513" y="35"/>
                      <a:pt x="435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38"/>
              <p:cNvSpPr/>
              <p:nvPr/>
            </p:nvSpPr>
            <p:spPr>
              <a:xfrm>
                <a:off x="4160600" y="3979400"/>
                <a:ext cx="171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22" extrusionOk="0">
                    <a:moveTo>
                      <a:pt x="342" y="0"/>
                    </a:moveTo>
                    <a:cubicBezTo>
                      <a:pt x="285" y="0"/>
                      <a:pt x="228" y="19"/>
                      <a:pt x="180" y="57"/>
                    </a:cubicBezTo>
                    <a:cubicBezTo>
                      <a:pt x="0" y="202"/>
                      <a:pt x="84" y="494"/>
                      <a:pt x="315" y="520"/>
                    </a:cubicBezTo>
                    <a:cubicBezTo>
                      <a:pt x="326" y="521"/>
                      <a:pt x="336" y="522"/>
                      <a:pt x="346" y="522"/>
                    </a:cubicBezTo>
                    <a:cubicBezTo>
                      <a:pt x="559" y="522"/>
                      <a:pt x="685" y="271"/>
                      <a:pt x="547" y="99"/>
                    </a:cubicBezTo>
                    <a:cubicBezTo>
                      <a:pt x="495" y="34"/>
                      <a:pt x="419" y="0"/>
                      <a:pt x="3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38"/>
              <p:cNvSpPr/>
              <p:nvPr/>
            </p:nvSpPr>
            <p:spPr>
              <a:xfrm>
                <a:off x="4147325" y="3962875"/>
                <a:ext cx="1660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505" extrusionOk="0">
                    <a:moveTo>
                      <a:pt x="332" y="0"/>
                    </a:moveTo>
                    <a:cubicBezTo>
                      <a:pt x="276" y="0"/>
                      <a:pt x="220" y="19"/>
                      <a:pt x="174" y="56"/>
                    </a:cubicBezTo>
                    <a:cubicBezTo>
                      <a:pt x="1" y="197"/>
                      <a:pt x="84" y="477"/>
                      <a:pt x="306" y="503"/>
                    </a:cubicBezTo>
                    <a:cubicBezTo>
                      <a:pt x="315" y="504"/>
                      <a:pt x="324" y="504"/>
                      <a:pt x="333" y="504"/>
                    </a:cubicBezTo>
                    <a:cubicBezTo>
                      <a:pt x="539" y="504"/>
                      <a:pt x="664" y="261"/>
                      <a:pt x="528" y="95"/>
                    </a:cubicBezTo>
                    <a:cubicBezTo>
                      <a:pt x="479" y="32"/>
                      <a:pt x="405" y="0"/>
                      <a:pt x="3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38"/>
              <p:cNvSpPr/>
              <p:nvPr/>
            </p:nvSpPr>
            <p:spPr>
              <a:xfrm>
                <a:off x="4134075" y="3946375"/>
                <a:ext cx="158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3" extrusionOk="0">
                    <a:moveTo>
                      <a:pt x="318" y="0"/>
                    </a:moveTo>
                    <a:cubicBezTo>
                      <a:pt x="265" y="0"/>
                      <a:pt x="212" y="18"/>
                      <a:pt x="168" y="54"/>
                    </a:cubicBezTo>
                    <a:cubicBezTo>
                      <a:pt x="1" y="189"/>
                      <a:pt x="81" y="459"/>
                      <a:pt x="293" y="481"/>
                    </a:cubicBezTo>
                    <a:cubicBezTo>
                      <a:pt x="302" y="482"/>
                      <a:pt x="311" y="483"/>
                      <a:pt x="320" y="483"/>
                    </a:cubicBezTo>
                    <a:cubicBezTo>
                      <a:pt x="519" y="483"/>
                      <a:pt x="634" y="249"/>
                      <a:pt x="505" y="89"/>
                    </a:cubicBezTo>
                    <a:cubicBezTo>
                      <a:pt x="458" y="31"/>
                      <a:pt x="388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38"/>
              <p:cNvSpPr/>
              <p:nvPr/>
            </p:nvSpPr>
            <p:spPr>
              <a:xfrm>
                <a:off x="4120750" y="3929825"/>
                <a:ext cx="154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67" extrusionOk="0">
                    <a:moveTo>
                      <a:pt x="310" y="0"/>
                    </a:moveTo>
                    <a:cubicBezTo>
                      <a:pt x="258" y="0"/>
                      <a:pt x="206" y="18"/>
                      <a:pt x="161" y="54"/>
                    </a:cubicBezTo>
                    <a:cubicBezTo>
                      <a:pt x="0" y="183"/>
                      <a:pt x="77" y="443"/>
                      <a:pt x="286" y="465"/>
                    </a:cubicBezTo>
                    <a:cubicBezTo>
                      <a:pt x="294" y="466"/>
                      <a:pt x="302" y="466"/>
                      <a:pt x="310" y="466"/>
                    </a:cubicBezTo>
                    <a:cubicBezTo>
                      <a:pt x="501" y="466"/>
                      <a:pt x="615" y="241"/>
                      <a:pt x="489" y="86"/>
                    </a:cubicBezTo>
                    <a:cubicBezTo>
                      <a:pt x="443" y="30"/>
                      <a:pt x="377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38"/>
              <p:cNvSpPr/>
              <p:nvPr/>
            </p:nvSpPr>
            <p:spPr>
              <a:xfrm>
                <a:off x="4107475" y="3913300"/>
                <a:ext cx="14775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47" extrusionOk="0">
                    <a:moveTo>
                      <a:pt x="296" y="1"/>
                    </a:moveTo>
                    <a:cubicBezTo>
                      <a:pt x="246" y="1"/>
                      <a:pt x="197" y="17"/>
                      <a:pt x="155" y="50"/>
                    </a:cubicBezTo>
                    <a:cubicBezTo>
                      <a:pt x="1" y="175"/>
                      <a:pt x="75" y="426"/>
                      <a:pt x="274" y="445"/>
                    </a:cubicBezTo>
                    <a:cubicBezTo>
                      <a:pt x="282" y="446"/>
                      <a:pt x="290" y="446"/>
                      <a:pt x="297" y="446"/>
                    </a:cubicBezTo>
                    <a:cubicBezTo>
                      <a:pt x="480" y="446"/>
                      <a:pt x="590" y="230"/>
                      <a:pt x="470" y="82"/>
                    </a:cubicBezTo>
                    <a:cubicBezTo>
                      <a:pt x="426" y="29"/>
                      <a:pt x="361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38"/>
              <p:cNvSpPr/>
              <p:nvPr/>
            </p:nvSpPr>
            <p:spPr>
              <a:xfrm>
                <a:off x="4094300" y="3896750"/>
                <a:ext cx="1402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28" extrusionOk="0">
                    <a:moveTo>
                      <a:pt x="282" y="0"/>
                    </a:moveTo>
                    <a:cubicBezTo>
                      <a:pt x="235" y="0"/>
                      <a:pt x="188" y="16"/>
                      <a:pt x="149" y="50"/>
                    </a:cubicBezTo>
                    <a:cubicBezTo>
                      <a:pt x="1" y="169"/>
                      <a:pt x="72" y="406"/>
                      <a:pt x="261" y="426"/>
                    </a:cubicBezTo>
                    <a:cubicBezTo>
                      <a:pt x="270" y="427"/>
                      <a:pt x="279" y="427"/>
                      <a:pt x="288" y="427"/>
                    </a:cubicBezTo>
                    <a:cubicBezTo>
                      <a:pt x="458" y="427"/>
                      <a:pt x="561" y="222"/>
                      <a:pt x="448" y="79"/>
                    </a:cubicBezTo>
                    <a:cubicBezTo>
                      <a:pt x="406" y="28"/>
                      <a:pt x="344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38"/>
              <p:cNvSpPr/>
              <p:nvPr/>
            </p:nvSpPr>
            <p:spPr>
              <a:xfrm>
                <a:off x="4080975" y="3880200"/>
                <a:ext cx="134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08" extrusionOk="0">
                    <a:moveTo>
                      <a:pt x="270" y="1"/>
                    </a:moveTo>
                    <a:cubicBezTo>
                      <a:pt x="225" y="1"/>
                      <a:pt x="179" y="16"/>
                      <a:pt x="142" y="46"/>
                    </a:cubicBezTo>
                    <a:cubicBezTo>
                      <a:pt x="0" y="159"/>
                      <a:pt x="68" y="390"/>
                      <a:pt x="248" y="406"/>
                    </a:cubicBezTo>
                    <a:cubicBezTo>
                      <a:pt x="256" y="407"/>
                      <a:pt x="264" y="408"/>
                      <a:pt x="271" y="408"/>
                    </a:cubicBezTo>
                    <a:cubicBezTo>
                      <a:pt x="440" y="408"/>
                      <a:pt x="538" y="211"/>
                      <a:pt x="428" y="75"/>
                    </a:cubicBezTo>
                    <a:cubicBezTo>
                      <a:pt x="388" y="26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38"/>
              <p:cNvSpPr/>
              <p:nvPr/>
            </p:nvSpPr>
            <p:spPr>
              <a:xfrm>
                <a:off x="4067725" y="3863725"/>
                <a:ext cx="128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392" extrusionOk="0">
                    <a:moveTo>
                      <a:pt x="257" y="0"/>
                    </a:moveTo>
                    <a:cubicBezTo>
                      <a:pt x="214" y="0"/>
                      <a:pt x="171" y="14"/>
                      <a:pt x="135" y="43"/>
                    </a:cubicBezTo>
                    <a:cubicBezTo>
                      <a:pt x="0" y="153"/>
                      <a:pt x="64" y="371"/>
                      <a:pt x="235" y="391"/>
                    </a:cubicBezTo>
                    <a:cubicBezTo>
                      <a:pt x="241" y="391"/>
                      <a:pt x="248" y="391"/>
                      <a:pt x="254" y="391"/>
                    </a:cubicBezTo>
                    <a:cubicBezTo>
                      <a:pt x="416" y="391"/>
                      <a:pt x="513" y="202"/>
                      <a:pt x="408" y="72"/>
                    </a:cubicBezTo>
                    <a:cubicBezTo>
                      <a:pt x="370" y="25"/>
                      <a:pt x="314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38"/>
              <p:cNvSpPr/>
              <p:nvPr/>
            </p:nvSpPr>
            <p:spPr>
              <a:xfrm>
                <a:off x="4054375" y="3847225"/>
                <a:ext cx="123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4" extrusionOk="0">
                    <a:moveTo>
                      <a:pt x="246" y="1"/>
                    </a:moveTo>
                    <a:cubicBezTo>
                      <a:pt x="205" y="1"/>
                      <a:pt x="164" y="14"/>
                      <a:pt x="129" y="41"/>
                    </a:cubicBezTo>
                    <a:cubicBezTo>
                      <a:pt x="1" y="147"/>
                      <a:pt x="65" y="353"/>
                      <a:pt x="229" y="372"/>
                    </a:cubicBezTo>
                    <a:cubicBezTo>
                      <a:pt x="235" y="373"/>
                      <a:pt x="242" y="373"/>
                      <a:pt x="248" y="373"/>
                    </a:cubicBezTo>
                    <a:cubicBezTo>
                      <a:pt x="401" y="373"/>
                      <a:pt x="491" y="194"/>
                      <a:pt x="393" y="70"/>
                    </a:cubicBezTo>
                    <a:cubicBezTo>
                      <a:pt x="356" y="24"/>
                      <a:pt x="301" y="1"/>
                      <a:pt x="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38"/>
              <p:cNvSpPr/>
              <p:nvPr/>
            </p:nvSpPr>
            <p:spPr>
              <a:xfrm>
                <a:off x="4041125" y="3830650"/>
                <a:ext cx="1162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53" extrusionOk="0">
                    <a:moveTo>
                      <a:pt x="233" y="0"/>
                    </a:moveTo>
                    <a:cubicBezTo>
                      <a:pt x="195" y="0"/>
                      <a:pt x="156" y="13"/>
                      <a:pt x="122" y="39"/>
                    </a:cubicBezTo>
                    <a:cubicBezTo>
                      <a:pt x="0" y="139"/>
                      <a:pt x="58" y="335"/>
                      <a:pt x="216" y="351"/>
                    </a:cubicBezTo>
                    <a:cubicBezTo>
                      <a:pt x="223" y="352"/>
                      <a:pt x="231" y="352"/>
                      <a:pt x="238" y="352"/>
                    </a:cubicBezTo>
                    <a:cubicBezTo>
                      <a:pt x="382" y="352"/>
                      <a:pt x="465" y="181"/>
                      <a:pt x="373" y="65"/>
                    </a:cubicBezTo>
                    <a:cubicBezTo>
                      <a:pt x="336" y="23"/>
                      <a:pt x="285" y="0"/>
                      <a:pt x="2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38"/>
              <p:cNvSpPr/>
              <p:nvPr/>
            </p:nvSpPr>
            <p:spPr>
              <a:xfrm>
                <a:off x="4027875" y="3814100"/>
                <a:ext cx="11000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336" extrusionOk="0">
                    <a:moveTo>
                      <a:pt x="221" y="0"/>
                    </a:moveTo>
                    <a:cubicBezTo>
                      <a:pt x="184" y="0"/>
                      <a:pt x="146" y="13"/>
                      <a:pt x="116" y="39"/>
                    </a:cubicBezTo>
                    <a:cubicBezTo>
                      <a:pt x="0" y="132"/>
                      <a:pt x="55" y="319"/>
                      <a:pt x="203" y="335"/>
                    </a:cubicBezTo>
                    <a:cubicBezTo>
                      <a:pt x="209" y="336"/>
                      <a:pt x="215" y="336"/>
                      <a:pt x="222" y="336"/>
                    </a:cubicBezTo>
                    <a:cubicBezTo>
                      <a:pt x="358" y="336"/>
                      <a:pt x="440" y="172"/>
                      <a:pt x="350" y="62"/>
                    </a:cubicBezTo>
                    <a:cubicBezTo>
                      <a:pt x="318" y="22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38"/>
              <p:cNvSpPr/>
              <p:nvPr/>
            </p:nvSpPr>
            <p:spPr>
              <a:xfrm>
                <a:off x="4014600" y="3797550"/>
                <a:ext cx="103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17" extrusionOk="0">
                    <a:moveTo>
                      <a:pt x="209" y="1"/>
                    </a:moveTo>
                    <a:cubicBezTo>
                      <a:pt x="174" y="1"/>
                      <a:pt x="139" y="12"/>
                      <a:pt x="110" y="36"/>
                    </a:cubicBezTo>
                    <a:cubicBezTo>
                      <a:pt x="1" y="126"/>
                      <a:pt x="52" y="303"/>
                      <a:pt x="194" y="316"/>
                    </a:cubicBezTo>
                    <a:cubicBezTo>
                      <a:pt x="200" y="316"/>
                      <a:pt x="206" y="317"/>
                      <a:pt x="213" y="317"/>
                    </a:cubicBezTo>
                    <a:cubicBezTo>
                      <a:pt x="340" y="317"/>
                      <a:pt x="415" y="166"/>
                      <a:pt x="332" y="62"/>
                    </a:cubicBezTo>
                    <a:cubicBezTo>
                      <a:pt x="301" y="21"/>
                      <a:pt x="255" y="1"/>
                      <a:pt x="2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38"/>
              <p:cNvSpPr/>
              <p:nvPr/>
            </p:nvSpPr>
            <p:spPr>
              <a:xfrm>
                <a:off x="4271375" y="4080650"/>
                <a:ext cx="2152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650" extrusionOk="0">
                    <a:moveTo>
                      <a:pt x="431" y="1"/>
                    </a:moveTo>
                    <a:cubicBezTo>
                      <a:pt x="359" y="1"/>
                      <a:pt x="287" y="24"/>
                      <a:pt x="226" y="72"/>
                    </a:cubicBezTo>
                    <a:cubicBezTo>
                      <a:pt x="1" y="256"/>
                      <a:pt x="110" y="619"/>
                      <a:pt x="399" y="648"/>
                    </a:cubicBezTo>
                    <a:cubicBezTo>
                      <a:pt x="412" y="649"/>
                      <a:pt x="425" y="650"/>
                      <a:pt x="438" y="650"/>
                    </a:cubicBezTo>
                    <a:cubicBezTo>
                      <a:pt x="701" y="650"/>
                      <a:pt x="860" y="335"/>
                      <a:pt x="685" y="121"/>
                    </a:cubicBezTo>
                    <a:cubicBezTo>
                      <a:pt x="621" y="42"/>
                      <a:pt x="527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38"/>
              <p:cNvSpPr/>
              <p:nvPr/>
            </p:nvSpPr>
            <p:spPr>
              <a:xfrm>
                <a:off x="4258125" y="4064100"/>
                <a:ext cx="2090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634" extrusionOk="0">
                    <a:moveTo>
                      <a:pt x="418" y="0"/>
                    </a:moveTo>
                    <a:cubicBezTo>
                      <a:pt x="348" y="0"/>
                      <a:pt x="278" y="24"/>
                      <a:pt x="219" y="72"/>
                    </a:cubicBezTo>
                    <a:cubicBezTo>
                      <a:pt x="1" y="249"/>
                      <a:pt x="107" y="603"/>
                      <a:pt x="386" y="632"/>
                    </a:cubicBezTo>
                    <a:cubicBezTo>
                      <a:pt x="398" y="633"/>
                      <a:pt x="410" y="633"/>
                      <a:pt x="421" y="633"/>
                    </a:cubicBezTo>
                    <a:cubicBezTo>
                      <a:pt x="680" y="633"/>
                      <a:pt x="835" y="327"/>
                      <a:pt x="666" y="117"/>
                    </a:cubicBezTo>
                    <a:cubicBezTo>
                      <a:pt x="602" y="41"/>
                      <a:pt x="510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38"/>
              <p:cNvSpPr/>
              <p:nvPr/>
            </p:nvSpPr>
            <p:spPr>
              <a:xfrm>
                <a:off x="4244875" y="4047550"/>
                <a:ext cx="202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15" extrusionOk="0">
                    <a:moveTo>
                      <a:pt x="406" y="1"/>
                    </a:moveTo>
                    <a:cubicBezTo>
                      <a:pt x="338" y="1"/>
                      <a:pt x="270" y="23"/>
                      <a:pt x="213" y="69"/>
                    </a:cubicBezTo>
                    <a:cubicBezTo>
                      <a:pt x="0" y="243"/>
                      <a:pt x="103" y="587"/>
                      <a:pt x="373" y="612"/>
                    </a:cubicBezTo>
                    <a:cubicBezTo>
                      <a:pt x="385" y="614"/>
                      <a:pt x="397" y="614"/>
                      <a:pt x="408" y="614"/>
                    </a:cubicBezTo>
                    <a:cubicBezTo>
                      <a:pt x="661" y="614"/>
                      <a:pt x="809" y="320"/>
                      <a:pt x="643" y="114"/>
                    </a:cubicBezTo>
                    <a:cubicBezTo>
                      <a:pt x="583" y="39"/>
                      <a:pt x="495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38"/>
              <p:cNvSpPr/>
              <p:nvPr/>
            </p:nvSpPr>
            <p:spPr>
              <a:xfrm>
                <a:off x="4231625" y="4031075"/>
                <a:ext cx="196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784" h="596" extrusionOk="0">
                    <a:moveTo>
                      <a:pt x="392" y="0"/>
                    </a:moveTo>
                    <a:cubicBezTo>
                      <a:pt x="326" y="0"/>
                      <a:pt x="260" y="22"/>
                      <a:pt x="206" y="66"/>
                    </a:cubicBezTo>
                    <a:cubicBezTo>
                      <a:pt x="0" y="233"/>
                      <a:pt x="97" y="564"/>
                      <a:pt x="360" y="593"/>
                    </a:cubicBezTo>
                    <a:cubicBezTo>
                      <a:pt x="372" y="594"/>
                      <a:pt x="384" y="595"/>
                      <a:pt x="395" y="595"/>
                    </a:cubicBezTo>
                    <a:cubicBezTo>
                      <a:pt x="641" y="595"/>
                      <a:pt x="783" y="308"/>
                      <a:pt x="624" y="111"/>
                    </a:cubicBezTo>
                    <a:cubicBezTo>
                      <a:pt x="565" y="38"/>
                      <a:pt x="478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38"/>
              <p:cNvSpPr/>
              <p:nvPr/>
            </p:nvSpPr>
            <p:spPr>
              <a:xfrm>
                <a:off x="4218275" y="4014500"/>
                <a:ext cx="1905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577" extrusionOk="0">
                    <a:moveTo>
                      <a:pt x="384" y="1"/>
                    </a:moveTo>
                    <a:cubicBezTo>
                      <a:pt x="319" y="1"/>
                      <a:pt x="254" y="23"/>
                      <a:pt x="200" y="67"/>
                    </a:cubicBezTo>
                    <a:cubicBezTo>
                      <a:pt x="1" y="228"/>
                      <a:pt x="97" y="549"/>
                      <a:pt x="354" y="575"/>
                    </a:cubicBezTo>
                    <a:cubicBezTo>
                      <a:pt x="366" y="576"/>
                      <a:pt x="377" y="577"/>
                      <a:pt x="389" y="577"/>
                    </a:cubicBezTo>
                    <a:cubicBezTo>
                      <a:pt x="622" y="577"/>
                      <a:pt x="761" y="299"/>
                      <a:pt x="608" y="109"/>
                    </a:cubicBezTo>
                    <a:cubicBezTo>
                      <a:pt x="552" y="38"/>
                      <a:pt x="468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38"/>
              <p:cNvSpPr/>
              <p:nvPr/>
            </p:nvSpPr>
            <p:spPr>
              <a:xfrm>
                <a:off x="4205025" y="3998050"/>
                <a:ext cx="18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557" extrusionOk="0">
                    <a:moveTo>
                      <a:pt x="372" y="0"/>
                    </a:moveTo>
                    <a:cubicBezTo>
                      <a:pt x="310" y="0"/>
                      <a:pt x="247" y="21"/>
                      <a:pt x="193" y="63"/>
                    </a:cubicBezTo>
                    <a:cubicBezTo>
                      <a:pt x="0" y="217"/>
                      <a:pt x="94" y="532"/>
                      <a:pt x="341" y="555"/>
                    </a:cubicBezTo>
                    <a:cubicBezTo>
                      <a:pt x="352" y="556"/>
                      <a:pt x="362" y="556"/>
                      <a:pt x="372" y="556"/>
                    </a:cubicBezTo>
                    <a:cubicBezTo>
                      <a:pt x="601" y="556"/>
                      <a:pt x="736" y="286"/>
                      <a:pt x="589" y="102"/>
                    </a:cubicBezTo>
                    <a:cubicBezTo>
                      <a:pt x="532" y="35"/>
                      <a:pt x="453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38"/>
              <p:cNvSpPr/>
              <p:nvPr/>
            </p:nvSpPr>
            <p:spPr>
              <a:xfrm>
                <a:off x="4191775" y="3981450"/>
                <a:ext cx="177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0" extrusionOk="0">
                    <a:moveTo>
                      <a:pt x="357" y="0"/>
                    </a:moveTo>
                    <a:cubicBezTo>
                      <a:pt x="297" y="0"/>
                      <a:pt x="237" y="20"/>
                      <a:pt x="187" y="62"/>
                    </a:cubicBezTo>
                    <a:cubicBezTo>
                      <a:pt x="0" y="210"/>
                      <a:pt x="90" y="512"/>
                      <a:pt x="328" y="537"/>
                    </a:cubicBezTo>
                    <a:cubicBezTo>
                      <a:pt x="338" y="539"/>
                      <a:pt x="349" y="539"/>
                      <a:pt x="359" y="539"/>
                    </a:cubicBezTo>
                    <a:cubicBezTo>
                      <a:pt x="578" y="539"/>
                      <a:pt x="710" y="279"/>
                      <a:pt x="566" y="100"/>
                    </a:cubicBezTo>
                    <a:cubicBezTo>
                      <a:pt x="513" y="35"/>
                      <a:pt x="435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38"/>
              <p:cNvSpPr/>
              <p:nvPr/>
            </p:nvSpPr>
            <p:spPr>
              <a:xfrm>
                <a:off x="4178500" y="3964875"/>
                <a:ext cx="1715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521" extrusionOk="0">
                    <a:moveTo>
                      <a:pt x="345" y="0"/>
                    </a:moveTo>
                    <a:cubicBezTo>
                      <a:pt x="287" y="0"/>
                      <a:pt x="229" y="19"/>
                      <a:pt x="181" y="60"/>
                    </a:cubicBezTo>
                    <a:cubicBezTo>
                      <a:pt x="1" y="204"/>
                      <a:pt x="84" y="493"/>
                      <a:pt x="316" y="519"/>
                    </a:cubicBezTo>
                    <a:cubicBezTo>
                      <a:pt x="326" y="520"/>
                      <a:pt x="336" y="521"/>
                      <a:pt x="346" y="521"/>
                    </a:cubicBezTo>
                    <a:cubicBezTo>
                      <a:pt x="557" y="521"/>
                      <a:pt x="685" y="270"/>
                      <a:pt x="547" y="98"/>
                    </a:cubicBezTo>
                    <a:cubicBezTo>
                      <a:pt x="496" y="34"/>
                      <a:pt x="421" y="0"/>
                      <a:pt x="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38"/>
              <p:cNvSpPr/>
              <p:nvPr/>
            </p:nvSpPr>
            <p:spPr>
              <a:xfrm>
                <a:off x="4165250" y="3948400"/>
                <a:ext cx="165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502" extrusionOk="0">
                    <a:moveTo>
                      <a:pt x="331" y="1"/>
                    </a:moveTo>
                    <a:cubicBezTo>
                      <a:pt x="276" y="1"/>
                      <a:pt x="220" y="19"/>
                      <a:pt x="174" y="57"/>
                    </a:cubicBezTo>
                    <a:cubicBezTo>
                      <a:pt x="1" y="198"/>
                      <a:pt x="81" y="478"/>
                      <a:pt x="306" y="500"/>
                    </a:cubicBezTo>
                    <a:cubicBezTo>
                      <a:pt x="316" y="501"/>
                      <a:pt x="326" y="502"/>
                      <a:pt x="336" y="502"/>
                    </a:cubicBezTo>
                    <a:cubicBezTo>
                      <a:pt x="540" y="502"/>
                      <a:pt x="659" y="260"/>
                      <a:pt x="528" y="92"/>
                    </a:cubicBezTo>
                    <a:cubicBezTo>
                      <a:pt x="477" y="32"/>
                      <a:pt x="404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38"/>
              <p:cNvSpPr/>
              <p:nvPr/>
            </p:nvSpPr>
            <p:spPr>
              <a:xfrm>
                <a:off x="4152000" y="3931850"/>
                <a:ext cx="158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3" extrusionOk="0">
                    <a:moveTo>
                      <a:pt x="317" y="0"/>
                    </a:moveTo>
                    <a:cubicBezTo>
                      <a:pt x="264" y="0"/>
                      <a:pt x="211" y="18"/>
                      <a:pt x="167" y="53"/>
                    </a:cubicBezTo>
                    <a:cubicBezTo>
                      <a:pt x="0" y="188"/>
                      <a:pt x="81" y="458"/>
                      <a:pt x="293" y="481"/>
                    </a:cubicBezTo>
                    <a:cubicBezTo>
                      <a:pt x="302" y="482"/>
                      <a:pt x="311" y="482"/>
                      <a:pt x="320" y="482"/>
                    </a:cubicBezTo>
                    <a:cubicBezTo>
                      <a:pt x="516" y="482"/>
                      <a:pt x="634" y="249"/>
                      <a:pt x="505" y="92"/>
                    </a:cubicBezTo>
                    <a:cubicBezTo>
                      <a:pt x="457" y="31"/>
                      <a:pt x="387" y="0"/>
                      <a:pt x="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38"/>
              <p:cNvSpPr/>
              <p:nvPr/>
            </p:nvSpPr>
            <p:spPr>
              <a:xfrm>
                <a:off x="4138650" y="3915350"/>
                <a:ext cx="154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65" extrusionOk="0">
                    <a:moveTo>
                      <a:pt x="307" y="0"/>
                    </a:moveTo>
                    <a:cubicBezTo>
                      <a:pt x="256" y="0"/>
                      <a:pt x="204" y="17"/>
                      <a:pt x="162" y="51"/>
                    </a:cubicBezTo>
                    <a:cubicBezTo>
                      <a:pt x="1" y="183"/>
                      <a:pt x="78" y="443"/>
                      <a:pt x="284" y="463"/>
                    </a:cubicBezTo>
                    <a:cubicBezTo>
                      <a:pt x="293" y="464"/>
                      <a:pt x="302" y="464"/>
                      <a:pt x="311" y="464"/>
                    </a:cubicBezTo>
                    <a:cubicBezTo>
                      <a:pt x="501" y="464"/>
                      <a:pt x="615" y="240"/>
                      <a:pt x="489" y="87"/>
                    </a:cubicBezTo>
                    <a:cubicBezTo>
                      <a:pt x="443" y="30"/>
                      <a:pt x="376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38"/>
              <p:cNvSpPr/>
              <p:nvPr/>
            </p:nvSpPr>
            <p:spPr>
              <a:xfrm>
                <a:off x="4125400" y="3898775"/>
                <a:ext cx="14775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49" extrusionOk="0">
                    <a:moveTo>
                      <a:pt x="296" y="1"/>
                    </a:moveTo>
                    <a:cubicBezTo>
                      <a:pt x="247" y="1"/>
                      <a:pt x="196" y="18"/>
                      <a:pt x="155" y="52"/>
                    </a:cubicBezTo>
                    <a:cubicBezTo>
                      <a:pt x="1" y="178"/>
                      <a:pt x="74" y="425"/>
                      <a:pt x="274" y="448"/>
                    </a:cubicBezTo>
                    <a:cubicBezTo>
                      <a:pt x="282" y="448"/>
                      <a:pt x="289" y="449"/>
                      <a:pt x="297" y="449"/>
                    </a:cubicBezTo>
                    <a:cubicBezTo>
                      <a:pt x="479" y="449"/>
                      <a:pt x="590" y="232"/>
                      <a:pt x="470" y="84"/>
                    </a:cubicBezTo>
                    <a:cubicBezTo>
                      <a:pt x="426" y="30"/>
                      <a:pt x="361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38"/>
              <p:cNvSpPr/>
              <p:nvPr/>
            </p:nvSpPr>
            <p:spPr>
              <a:xfrm>
                <a:off x="4112150" y="3882250"/>
                <a:ext cx="141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9" extrusionOk="0">
                    <a:moveTo>
                      <a:pt x="282" y="0"/>
                    </a:moveTo>
                    <a:cubicBezTo>
                      <a:pt x="234" y="0"/>
                      <a:pt x="187" y="16"/>
                      <a:pt x="148" y="48"/>
                    </a:cubicBezTo>
                    <a:cubicBezTo>
                      <a:pt x="0" y="167"/>
                      <a:pt x="71" y="408"/>
                      <a:pt x="261" y="427"/>
                    </a:cubicBezTo>
                    <a:cubicBezTo>
                      <a:pt x="269" y="428"/>
                      <a:pt x="276" y="428"/>
                      <a:pt x="284" y="428"/>
                    </a:cubicBezTo>
                    <a:cubicBezTo>
                      <a:pt x="460" y="428"/>
                      <a:pt x="564" y="222"/>
                      <a:pt x="447" y="80"/>
                    </a:cubicBezTo>
                    <a:cubicBezTo>
                      <a:pt x="405" y="27"/>
                      <a:pt x="344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38"/>
              <p:cNvSpPr/>
              <p:nvPr/>
            </p:nvSpPr>
            <p:spPr>
              <a:xfrm>
                <a:off x="4098900" y="3865750"/>
                <a:ext cx="134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08" extrusionOk="0">
                    <a:moveTo>
                      <a:pt x="270" y="0"/>
                    </a:moveTo>
                    <a:cubicBezTo>
                      <a:pt x="225" y="0"/>
                      <a:pt x="179" y="15"/>
                      <a:pt x="141" y="46"/>
                    </a:cubicBezTo>
                    <a:cubicBezTo>
                      <a:pt x="0" y="158"/>
                      <a:pt x="68" y="390"/>
                      <a:pt x="247" y="406"/>
                    </a:cubicBezTo>
                    <a:cubicBezTo>
                      <a:pt x="255" y="407"/>
                      <a:pt x="263" y="407"/>
                      <a:pt x="271" y="407"/>
                    </a:cubicBezTo>
                    <a:cubicBezTo>
                      <a:pt x="437" y="407"/>
                      <a:pt x="538" y="210"/>
                      <a:pt x="427" y="75"/>
                    </a:cubicBezTo>
                    <a:cubicBezTo>
                      <a:pt x="387" y="26"/>
                      <a:pt x="329" y="0"/>
                      <a:pt x="2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38"/>
              <p:cNvSpPr/>
              <p:nvPr/>
            </p:nvSpPr>
            <p:spPr>
              <a:xfrm>
                <a:off x="4085550" y="3849175"/>
                <a:ext cx="12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93" extrusionOk="0">
                    <a:moveTo>
                      <a:pt x="259" y="1"/>
                    </a:moveTo>
                    <a:cubicBezTo>
                      <a:pt x="215" y="1"/>
                      <a:pt x="172" y="15"/>
                      <a:pt x="136" y="44"/>
                    </a:cubicBezTo>
                    <a:cubicBezTo>
                      <a:pt x="1" y="153"/>
                      <a:pt x="65" y="372"/>
                      <a:pt x="238" y="391"/>
                    </a:cubicBezTo>
                    <a:cubicBezTo>
                      <a:pt x="246" y="392"/>
                      <a:pt x="254" y="392"/>
                      <a:pt x="261" y="392"/>
                    </a:cubicBezTo>
                    <a:cubicBezTo>
                      <a:pt x="421" y="392"/>
                      <a:pt x="516" y="202"/>
                      <a:pt x="412" y="73"/>
                    </a:cubicBezTo>
                    <a:cubicBezTo>
                      <a:pt x="374" y="25"/>
                      <a:pt x="316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38"/>
              <p:cNvSpPr/>
              <p:nvPr/>
            </p:nvSpPr>
            <p:spPr>
              <a:xfrm>
                <a:off x="4072300" y="3832675"/>
                <a:ext cx="123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4" extrusionOk="0">
                    <a:moveTo>
                      <a:pt x="245" y="1"/>
                    </a:moveTo>
                    <a:cubicBezTo>
                      <a:pt x="204" y="1"/>
                      <a:pt x="163" y="14"/>
                      <a:pt x="129" y="42"/>
                    </a:cubicBezTo>
                    <a:cubicBezTo>
                      <a:pt x="0" y="145"/>
                      <a:pt x="61" y="353"/>
                      <a:pt x="228" y="373"/>
                    </a:cubicBezTo>
                    <a:cubicBezTo>
                      <a:pt x="235" y="373"/>
                      <a:pt x="242" y="374"/>
                      <a:pt x="248" y="374"/>
                    </a:cubicBezTo>
                    <a:cubicBezTo>
                      <a:pt x="400" y="374"/>
                      <a:pt x="491" y="194"/>
                      <a:pt x="392" y="71"/>
                    </a:cubicBezTo>
                    <a:cubicBezTo>
                      <a:pt x="354" y="25"/>
                      <a:pt x="299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38"/>
              <p:cNvSpPr/>
              <p:nvPr/>
            </p:nvSpPr>
            <p:spPr>
              <a:xfrm>
                <a:off x="4059050" y="3816175"/>
                <a:ext cx="117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53" extrusionOk="0">
                    <a:moveTo>
                      <a:pt x="235" y="1"/>
                    </a:moveTo>
                    <a:cubicBezTo>
                      <a:pt x="196" y="1"/>
                      <a:pt x="157" y="14"/>
                      <a:pt x="125" y="40"/>
                    </a:cubicBezTo>
                    <a:cubicBezTo>
                      <a:pt x="0" y="139"/>
                      <a:pt x="61" y="335"/>
                      <a:pt x="215" y="351"/>
                    </a:cubicBezTo>
                    <a:cubicBezTo>
                      <a:pt x="223" y="352"/>
                      <a:pt x="231" y="353"/>
                      <a:pt x="238" y="353"/>
                    </a:cubicBezTo>
                    <a:cubicBezTo>
                      <a:pt x="382" y="353"/>
                      <a:pt x="468" y="182"/>
                      <a:pt x="373" y="65"/>
                    </a:cubicBezTo>
                    <a:cubicBezTo>
                      <a:pt x="338" y="23"/>
                      <a:pt x="286" y="1"/>
                      <a:pt x="2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38"/>
              <p:cNvSpPr/>
              <p:nvPr/>
            </p:nvSpPr>
            <p:spPr>
              <a:xfrm>
                <a:off x="4045775" y="3799600"/>
                <a:ext cx="11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5" extrusionOk="0">
                    <a:moveTo>
                      <a:pt x="221" y="0"/>
                    </a:moveTo>
                    <a:cubicBezTo>
                      <a:pt x="184" y="0"/>
                      <a:pt x="147" y="12"/>
                      <a:pt x="116" y="37"/>
                    </a:cubicBezTo>
                    <a:cubicBezTo>
                      <a:pt x="1" y="131"/>
                      <a:pt x="55" y="320"/>
                      <a:pt x="203" y="333"/>
                    </a:cubicBezTo>
                    <a:cubicBezTo>
                      <a:pt x="210" y="334"/>
                      <a:pt x="216" y="334"/>
                      <a:pt x="223" y="334"/>
                    </a:cubicBezTo>
                    <a:cubicBezTo>
                      <a:pt x="359" y="334"/>
                      <a:pt x="440" y="174"/>
                      <a:pt x="351" y="63"/>
                    </a:cubicBezTo>
                    <a:cubicBezTo>
                      <a:pt x="318" y="21"/>
                      <a:pt x="270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38"/>
              <p:cNvSpPr/>
              <p:nvPr/>
            </p:nvSpPr>
            <p:spPr>
              <a:xfrm>
                <a:off x="4032525" y="3783100"/>
                <a:ext cx="10375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16" extrusionOk="0">
                    <a:moveTo>
                      <a:pt x="209" y="0"/>
                    </a:moveTo>
                    <a:cubicBezTo>
                      <a:pt x="173" y="0"/>
                      <a:pt x="137" y="12"/>
                      <a:pt x="107" y="35"/>
                    </a:cubicBezTo>
                    <a:cubicBezTo>
                      <a:pt x="0" y="122"/>
                      <a:pt x="52" y="299"/>
                      <a:pt x="190" y="315"/>
                    </a:cubicBezTo>
                    <a:cubicBezTo>
                      <a:pt x="195" y="316"/>
                      <a:pt x="201" y="316"/>
                      <a:pt x="206" y="316"/>
                    </a:cubicBezTo>
                    <a:cubicBezTo>
                      <a:pt x="338" y="316"/>
                      <a:pt x="415" y="163"/>
                      <a:pt x="331" y="58"/>
                    </a:cubicBezTo>
                    <a:cubicBezTo>
                      <a:pt x="301" y="20"/>
                      <a:pt x="255" y="0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38"/>
              <p:cNvSpPr/>
              <p:nvPr/>
            </p:nvSpPr>
            <p:spPr>
              <a:xfrm>
                <a:off x="4302550" y="4082675"/>
                <a:ext cx="22075" cy="1672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69" extrusionOk="0">
                    <a:moveTo>
                      <a:pt x="444" y="1"/>
                    </a:moveTo>
                    <a:cubicBezTo>
                      <a:pt x="370" y="1"/>
                      <a:pt x="295" y="25"/>
                      <a:pt x="232" y="75"/>
                    </a:cubicBezTo>
                    <a:cubicBezTo>
                      <a:pt x="1" y="261"/>
                      <a:pt x="113" y="637"/>
                      <a:pt x="409" y="666"/>
                    </a:cubicBezTo>
                    <a:cubicBezTo>
                      <a:pt x="422" y="668"/>
                      <a:pt x="435" y="668"/>
                      <a:pt x="447" y="668"/>
                    </a:cubicBezTo>
                    <a:cubicBezTo>
                      <a:pt x="720" y="668"/>
                      <a:pt x="883" y="344"/>
                      <a:pt x="705" y="123"/>
                    </a:cubicBezTo>
                    <a:cubicBezTo>
                      <a:pt x="639" y="43"/>
                      <a:pt x="542" y="1"/>
                      <a:pt x="4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38"/>
              <p:cNvSpPr/>
              <p:nvPr/>
            </p:nvSpPr>
            <p:spPr>
              <a:xfrm>
                <a:off x="4289300" y="4066125"/>
                <a:ext cx="21425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53" extrusionOk="0">
                    <a:moveTo>
                      <a:pt x="429" y="1"/>
                    </a:moveTo>
                    <a:cubicBezTo>
                      <a:pt x="357" y="1"/>
                      <a:pt x="285" y="25"/>
                      <a:pt x="226" y="75"/>
                    </a:cubicBezTo>
                    <a:cubicBezTo>
                      <a:pt x="1" y="255"/>
                      <a:pt x="107" y="621"/>
                      <a:pt x="396" y="650"/>
                    </a:cubicBezTo>
                    <a:cubicBezTo>
                      <a:pt x="409" y="652"/>
                      <a:pt x="422" y="652"/>
                      <a:pt x="434" y="652"/>
                    </a:cubicBezTo>
                    <a:cubicBezTo>
                      <a:pt x="701" y="652"/>
                      <a:pt x="857" y="338"/>
                      <a:pt x="682" y="123"/>
                    </a:cubicBezTo>
                    <a:cubicBezTo>
                      <a:pt x="618" y="43"/>
                      <a:pt x="524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38"/>
              <p:cNvSpPr/>
              <p:nvPr/>
            </p:nvSpPr>
            <p:spPr>
              <a:xfrm>
                <a:off x="4276050" y="4049600"/>
                <a:ext cx="2085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633" extrusionOk="0">
                    <a:moveTo>
                      <a:pt x="417" y="0"/>
                    </a:moveTo>
                    <a:cubicBezTo>
                      <a:pt x="347" y="0"/>
                      <a:pt x="277" y="23"/>
                      <a:pt x="219" y="71"/>
                    </a:cubicBezTo>
                    <a:cubicBezTo>
                      <a:pt x="0" y="247"/>
                      <a:pt x="106" y="601"/>
                      <a:pt x="386" y="630"/>
                    </a:cubicBezTo>
                    <a:cubicBezTo>
                      <a:pt x="399" y="631"/>
                      <a:pt x="412" y="632"/>
                      <a:pt x="424" y="632"/>
                    </a:cubicBezTo>
                    <a:cubicBezTo>
                      <a:pt x="681" y="632"/>
                      <a:pt x="834" y="327"/>
                      <a:pt x="662" y="119"/>
                    </a:cubicBezTo>
                    <a:cubicBezTo>
                      <a:pt x="600" y="40"/>
                      <a:pt x="509" y="0"/>
                      <a:pt x="4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38"/>
              <p:cNvSpPr/>
              <p:nvPr/>
            </p:nvSpPr>
            <p:spPr>
              <a:xfrm>
                <a:off x="4262800" y="4033100"/>
                <a:ext cx="202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09" h="614" extrusionOk="0">
                    <a:moveTo>
                      <a:pt x="406" y="0"/>
                    </a:moveTo>
                    <a:cubicBezTo>
                      <a:pt x="338" y="0"/>
                      <a:pt x="269" y="23"/>
                      <a:pt x="212" y="69"/>
                    </a:cubicBezTo>
                    <a:cubicBezTo>
                      <a:pt x="0" y="239"/>
                      <a:pt x="100" y="583"/>
                      <a:pt x="373" y="612"/>
                    </a:cubicBezTo>
                    <a:cubicBezTo>
                      <a:pt x="385" y="613"/>
                      <a:pt x="396" y="614"/>
                      <a:pt x="407" y="614"/>
                    </a:cubicBezTo>
                    <a:cubicBezTo>
                      <a:pt x="657" y="614"/>
                      <a:pt x="809" y="317"/>
                      <a:pt x="643" y="114"/>
                    </a:cubicBezTo>
                    <a:cubicBezTo>
                      <a:pt x="583" y="39"/>
                      <a:pt x="495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38"/>
              <p:cNvSpPr/>
              <p:nvPr/>
            </p:nvSpPr>
            <p:spPr>
              <a:xfrm>
                <a:off x="4249450" y="4016525"/>
                <a:ext cx="196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787" h="596" extrusionOk="0">
                    <a:moveTo>
                      <a:pt x="395" y="0"/>
                    </a:moveTo>
                    <a:cubicBezTo>
                      <a:pt x="329" y="0"/>
                      <a:pt x="263" y="22"/>
                      <a:pt x="209" y="66"/>
                    </a:cubicBezTo>
                    <a:cubicBezTo>
                      <a:pt x="1" y="234"/>
                      <a:pt x="100" y="568"/>
                      <a:pt x="364" y="593"/>
                    </a:cubicBezTo>
                    <a:cubicBezTo>
                      <a:pt x="375" y="595"/>
                      <a:pt x="387" y="595"/>
                      <a:pt x="398" y="595"/>
                    </a:cubicBezTo>
                    <a:cubicBezTo>
                      <a:pt x="641" y="595"/>
                      <a:pt x="787" y="308"/>
                      <a:pt x="627" y="111"/>
                    </a:cubicBezTo>
                    <a:cubicBezTo>
                      <a:pt x="569" y="38"/>
                      <a:pt x="482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38"/>
              <p:cNvSpPr/>
              <p:nvPr/>
            </p:nvSpPr>
            <p:spPr>
              <a:xfrm>
                <a:off x="4236200" y="4000050"/>
                <a:ext cx="190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576" extrusionOk="0">
                    <a:moveTo>
                      <a:pt x="384" y="0"/>
                    </a:moveTo>
                    <a:cubicBezTo>
                      <a:pt x="319" y="0"/>
                      <a:pt x="254" y="22"/>
                      <a:pt x="200" y="67"/>
                    </a:cubicBezTo>
                    <a:cubicBezTo>
                      <a:pt x="0" y="227"/>
                      <a:pt x="100" y="549"/>
                      <a:pt x="354" y="574"/>
                    </a:cubicBezTo>
                    <a:cubicBezTo>
                      <a:pt x="364" y="575"/>
                      <a:pt x="375" y="576"/>
                      <a:pt x="385" y="576"/>
                    </a:cubicBezTo>
                    <a:cubicBezTo>
                      <a:pt x="623" y="576"/>
                      <a:pt x="762" y="296"/>
                      <a:pt x="608" y="105"/>
                    </a:cubicBezTo>
                    <a:cubicBezTo>
                      <a:pt x="550" y="36"/>
                      <a:pt x="467" y="0"/>
                      <a:pt x="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38"/>
              <p:cNvSpPr/>
              <p:nvPr/>
            </p:nvSpPr>
            <p:spPr>
              <a:xfrm>
                <a:off x="4222950" y="3983500"/>
                <a:ext cx="184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557" extrusionOk="0">
                    <a:moveTo>
                      <a:pt x="370" y="1"/>
                    </a:moveTo>
                    <a:cubicBezTo>
                      <a:pt x="308" y="1"/>
                      <a:pt x="245" y="21"/>
                      <a:pt x="193" y="63"/>
                    </a:cubicBezTo>
                    <a:cubicBezTo>
                      <a:pt x="0" y="221"/>
                      <a:pt x="93" y="533"/>
                      <a:pt x="341" y="555"/>
                    </a:cubicBezTo>
                    <a:cubicBezTo>
                      <a:pt x="351" y="556"/>
                      <a:pt x="362" y="557"/>
                      <a:pt x="372" y="557"/>
                    </a:cubicBezTo>
                    <a:cubicBezTo>
                      <a:pt x="601" y="557"/>
                      <a:pt x="736" y="287"/>
                      <a:pt x="585" y="102"/>
                    </a:cubicBezTo>
                    <a:cubicBezTo>
                      <a:pt x="531" y="35"/>
                      <a:pt x="451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38"/>
              <p:cNvSpPr/>
              <p:nvPr/>
            </p:nvSpPr>
            <p:spPr>
              <a:xfrm>
                <a:off x="4209675" y="3966975"/>
                <a:ext cx="177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0" extrusionOk="0">
                    <a:moveTo>
                      <a:pt x="355" y="0"/>
                    </a:moveTo>
                    <a:cubicBezTo>
                      <a:pt x="296" y="0"/>
                      <a:pt x="237" y="19"/>
                      <a:pt x="187" y="59"/>
                    </a:cubicBezTo>
                    <a:cubicBezTo>
                      <a:pt x="1" y="210"/>
                      <a:pt x="88" y="512"/>
                      <a:pt x="329" y="538"/>
                    </a:cubicBezTo>
                    <a:cubicBezTo>
                      <a:pt x="339" y="539"/>
                      <a:pt x="349" y="540"/>
                      <a:pt x="359" y="540"/>
                    </a:cubicBezTo>
                    <a:cubicBezTo>
                      <a:pt x="579" y="540"/>
                      <a:pt x="711" y="279"/>
                      <a:pt x="566" y="101"/>
                    </a:cubicBezTo>
                    <a:cubicBezTo>
                      <a:pt x="513" y="35"/>
                      <a:pt x="434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38"/>
              <p:cNvSpPr/>
              <p:nvPr/>
            </p:nvSpPr>
            <p:spPr>
              <a:xfrm>
                <a:off x="4196350" y="3950400"/>
                <a:ext cx="17200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522" extrusionOk="0">
                    <a:moveTo>
                      <a:pt x="345" y="0"/>
                    </a:moveTo>
                    <a:cubicBezTo>
                      <a:pt x="288" y="0"/>
                      <a:pt x="231" y="19"/>
                      <a:pt x="183" y="57"/>
                    </a:cubicBezTo>
                    <a:cubicBezTo>
                      <a:pt x="0" y="202"/>
                      <a:pt x="87" y="494"/>
                      <a:pt x="318" y="520"/>
                    </a:cubicBezTo>
                    <a:cubicBezTo>
                      <a:pt x="329" y="521"/>
                      <a:pt x="339" y="521"/>
                      <a:pt x="349" y="521"/>
                    </a:cubicBezTo>
                    <a:cubicBezTo>
                      <a:pt x="562" y="521"/>
                      <a:pt x="688" y="271"/>
                      <a:pt x="550" y="99"/>
                    </a:cubicBezTo>
                    <a:cubicBezTo>
                      <a:pt x="498" y="34"/>
                      <a:pt x="422" y="0"/>
                      <a:pt x="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38"/>
              <p:cNvSpPr/>
              <p:nvPr/>
            </p:nvSpPr>
            <p:spPr>
              <a:xfrm>
                <a:off x="4183100" y="3933875"/>
                <a:ext cx="165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4" extrusionOk="0">
                    <a:moveTo>
                      <a:pt x="333" y="0"/>
                    </a:moveTo>
                    <a:cubicBezTo>
                      <a:pt x="278" y="0"/>
                      <a:pt x="222" y="19"/>
                      <a:pt x="177" y="56"/>
                    </a:cubicBezTo>
                    <a:cubicBezTo>
                      <a:pt x="0" y="197"/>
                      <a:pt x="84" y="477"/>
                      <a:pt x="305" y="503"/>
                    </a:cubicBezTo>
                    <a:cubicBezTo>
                      <a:pt x="315" y="504"/>
                      <a:pt x="324" y="504"/>
                      <a:pt x="333" y="504"/>
                    </a:cubicBezTo>
                    <a:cubicBezTo>
                      <a:pt x="541" y="504"/>
                      <a:pt x="663" y="261"/>
                      <a:pt x="527" y="94"/>
                    </a:cubicBezTo>
                    <a:cubicBezTo>
                      <a:pt x="478" y="32"/>
                      <a:pt x="405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38"/>
              <p:cNvSpPr/>
              <p:nvPr/>
            </p:nvSpPr>
            <p:spPr>
              <a:xfrm>
                <a:off x="4169900" y="3917375"/>
                <a:ext cx="158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3" extrusionOk="0">
                    <a:moveTo>
                      <a:pt x="318" y="0"/>
                    </a:moveTo>
                    <a:cubicBezTo>
                      <a:pt x="265" y="0"/>
                      <a:pt x="211" y="18"/>
                      <a:pt x="165" y="54"/>
                    </a:cubicBezTo>
                    <a:cubicBezTo>
                      <a:pt x="1" y="189"/>
                      <a:pt x="81" y="459"/>
                      <a:pt x="293" y="481"/>
                    </a:cubicBezTo>
                    <a:cubicBezTo>
                      <a:pt x="303" y="482"/>
                      <a:pt x="311" y="483"/>
                      <a:pt x="320" y="483"/>
                    </a:cubicBezTo>
                    <a:cubicBezTo>
                      <a:pt x="517" y="483"/>
                      <a:pt x="635" y="249"/>
                      <a:pt x="506" y="89"/>
                    </a:cubicBezTo>
                    <a:cubicBezTo>
                      <a:pt x="458" y="31"/>
                      <a:pt x="389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38"/>
              <p:cNvSpPr/>
              <p:nvPr/>
            </p:nvSpPr>
            <p:spPr>
              <a:xfrm>
                <a:off x="4156575" y="3900825"/>
                <a:ext cx="153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467" extrusionOk="0">
                    <a:moveTo>
                      <a:pt x="309" y="0"/>
                    </a:moveTo>
                    <a:cubicBezTo>
                      <a:pt x="257" y="0"/>
                      <a:pt x="204" y="18"/>
                      <a:pt x="161" y="54"/>
                    </a:cubicBezTo>
                    <a:cubicBezTo>
                      <a:pt x="0" y="182"/>
                      <a:pt x="78" y="443"/>
                      <a:pt x="283" y="465"/>
                    </a:cubicBezTo>
                    <a:cubicBezTo>
                      <a:pt x="291" y="466"/>
                      <a:pt x="299" y="466"/>
                      <a:pt x="307" y="466"/>
                    </a:cubicBezTo>
                    <a:cubicBezTo>
                      <a:pt x="498" y="466"/>
                      <a:pt x="613" y="240"/>
                      <a:pt x="489" y="86"/>
                    </a:cubicBezTo>
                    <a:cubicBezTo>
                      <a:pt x="444" y="30"/>
                      <a:pt x="377" y="0"/>
                      <a:pt x="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38"/>
              <p:cNvSpPr/>
              <p:nvPr/>
            </p:nvSpPr>
            <p:spPr>
              <a:xfrm>
                <a:off x="4143325" y="3884300"/>
                <a:ext cx="14675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47" extrusionOk="0">
                    <a:moveTo>
                      <a:pt x="294" y="1"/>
                    </a:moveTo>
                    <a:cubicBezTo>
                      <a:pt x="245" y="1"/>
                      <a:pt x="196" y="16"/>
                      <a:pt x="154" y="50"/>
                    </a:cubicBezTo>
                    <a:cubicBezTo>
                      <a:pt x="0" y="175"/>
                      <a:pt x="74" y="426"/>
                      <a:pt x="270" y="445"/>
                    </a:cubicBezTo>
                    <a:cubicBezTo>
                      <a:pt x="278" y="446"/>
                      <a:pt x="286" y="446"/>
                      <a:pt x="294" y="446"/>
                    </a:cubicBezTo>
                    <a:cubicBezTo>
                      <a:pt x="479" y="446"/>
                      <a:pt x="587" y="230"/>
                      <a:pt x="466" y="82"/>
                    </a:cubicBezTo>
                    <a:cubicBezTo>
                      <a:pt x="422" y="29"/>
                      <a:pt x="358" y="1"/>
                      <a:pt x="2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38"/>
              <p:cNvSpPr/>
              <p:nvPr/>
            </p:nvSpPr>
            <p:spPr>
              <a:xfrm>
                <a:off x="4130050" y="3867750"/>
                <a:ext cx="1402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28" extrusionOk="0">
                    <a:moveTo>
                      <a:pt x="281" y="0"/>
                    </a:moveTo>
                    <a:cubicBezTo>
                      <a:pt x="234" y="0"/>
                      <a:pt x="187" y="16"/>
                      <a:pt x="149" y="50"/>
                    </a:cubicBezTo>
                    <a:cubicBezTo>
                      <a:pt x="1" y="168"/>
                      <a:pt x="72" y="406"/>
                      <a:pt x="261" y="426"/>
                    </a:cubicBezTo>
                    <a:cubicBezTo>
                      <a:pt x="270" y="427"/>
                      <a:pt x="279" y="427"/>
                      <a:pt x="288" y="427"/>
                    </a:cubicBezTo>
                    <a:cubicBezTo>
                      <a:pt x="459" y="427"/>
                      <a:pt x="561" y="222"/>
                      <a:pt x="448" y="82"/>
                    </a:cubicBezTo>
                    <a:cubicBezTo>
                      <a:pt x="406" y="29"/>
                      <a:pt x="344" y="0"/>
                      <a:pt x="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38"/>
              <p:cNvSpPr/>
              <p:nvPr/>
            </p:nvSpPr>
            <p:spPr>
              <a:xfrm>
                <a:off x="4116725" y="3851200"/>
                <a:ext cx="1355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11" extrusionOk="0">
                    <a:moveTo>
                      <a:pt x="272" y="1"/>
                    </a:moveTo>
                    <a:cubicBezTo>
                      <a:pt x="226" y="1"/>
                      <a:pt x="181" y="16"/>
                      <a:pt x="142" y="46"/>
                    </a:cubicBezTo>
                    <a:cubicBezTo>
                      <a:pt x="0" y="162"/>
                      <a:pt x="71" y="390"/>
                      <a:pt x="251" y="409"/>
                    </a:cubicBezTo>
                    <a:cubicBezTo>
                      <a:pt x="259" y="410"/>
                      <a:pt x="267" y="411"/>
                      <a:pt x="274" y="411"/>
                    </a:cubicBezTo>
                    <a:cubicBezTo>
                      <a:pt x="441" y="411"/>
                      <a:pt x="542" y="214"/>
                      <a:pt x="431" y="78"/>
                    </a:cubicBezTo>
                    <a:cubicBezTo>
                      <a:pt x="391" y="27"/>
                      <a:pt x="332" y="1"/>
                      <a:pt x="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38"/>
              <p:cNvSpPr/>
              <p:nvPr/>
            </p:nvSpPr>
            <p:spPr>
              <a:xfrm>
                <a:off x="4103475" y="3834725"/>
                <a:ext cx="1292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92" extrusionOk="0">
                    <a:moveTo>
                      <a:pt x="259" y="0"/>
                    </a:moveTo>
                    <a:cubicBezTo>
                      <a:pt x="215" y="0"/>
                      <a:pt x="171" y="14"/>
                      <a:pt x="135" y="43"/>
                    </a:cubicBezTo>
                    <a:cubicBezTo>
                      <a:pt x="0" y="153"/>
                      <a:pt x="64" y="371"/>
                      <a:pt x="238" y="390"/>
                    </a:cubicBezTo>
                    <a:cubicBezTo>
                      <a:pt x="245" y="391"/>
                      <a:pt x="251" y="391"/>
                      <a:pt x="258" y="391"/>
                    </a:cubicBezTo>
                    <a:cubicBezTo>
                      <a:pt x="420" y="391"/>
                      <a:pt x="517" y="202"/>
                      <a:pt x="412" y="72"/>
                    </a:cubicBezTo>
                    <a:cubicBezTo>
                      <a:pt x="373" y="25"/>
                      <a:pt x="31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38"/>
              <p:cNvSpPr/>
              <p:nvPr/>
            </p:nvSpPr>
            <p:spPr>
              <a:xfrm>
                <a:off x="4090200" y="3818150"/>
                <a:ext cx="123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4" extrusionOk="0">
                    <a:moveTo>
                      <a:pt x="247" y="1"/>
                    </a:moveTo>
                    <a:cubicBezTo>
                      <a:pt x="206" y="1"/>
                      <a:pt x="164" y="15"/>
                      <a:pt x="129" y="44"/>
                    </a:cubicBezTo>
                    <a:cubicBezTo>
                      <a:pt x="1" y="147"/>
                      <a:pt x="62" y="356"/>
                      <a:pt x="226" y="372"/>
                    </a:cubicBezTo>
                    <a:cubicBezTo>
                      <a:pt x="233" y="373"/>
                      <a:pt x="239" y="373"/>
                      <a:pt x="246" y="373"/>
                    </a:cubicBezTo>
                    <a:cubicBezTo>
                      <a:pt x="401" y="373"/>
                      <a:pt x="492" y="193"/>
                      <a:pt x="390" y="70"/>
                    </a:cubicBezTo>
                    <a:cubicBezTo>
                      <a:pt x="354" y="25"/>
                      <a:pt x="301" y="1"/>
                      <a:pt x="2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38"/>
              <p:cNvSpPr/>
              <p:nvPr/>
            </p:nvSpPr>
            <p:spPr>
              <a:xfrm>
                <a:off x="4076950" y="3801650"/>
                <a:ext cx="1162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53" extrusionOk="0">
                    <a:moveTo>
                      <a:pt x="232" y="0"/>
                    </a:moveTo>
                    <a:cubicBezTo>
                      <a:pt x="193" y="0"/>
                      <a:pt x="155" y="13"/>
                      <a:pt x="123" y="39"/>
                    </a:cubicBezTo>
                    <a:cubicBezTo>
                      <a:pt x="1" y="139"/>
                      <a:pt x="59" y="335"/>
                      <a:pt x="216" y="351"/>
                    </a:cubicBezTo>
                    <a:cubicBezTo>
                      <a:pt x="224" y="352"/>
                      <a:pt x="231" y="352"/>
                      <a:pt x="238" y="352"/>
                    </a:cubicBezTo>
                    <a:cubicBezTo>
                      <a:pt x="380" y="352"/>
                      <a:pt x="465" y="181"/>
                      <a:pt x="370" y="65"/>
                    </a:cubicBezTo>
                    <a:cubicBezTo>
                      <a:pt x="335" y="23"/>
                      <a:pt x="284" y="0"/>
                      <a:pt x="2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38"/>
              <p:cNvSpPr/>
              <p:nvPr/>
            </p:nvSpPr>
            <p:spPr>
              <a:xfrm>
                <a:off x="4063625" y="3785125"/>
                <a:ext cx="110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35" extrusionOk="0">
                    <a:moveTo>
                      <a:pt x="223" y="1"/>
                    </a:moveTo>
                    <a:cubicBezTo>
                      <a:pt x="186" y="1"/>
                      <a:pt x="148" y="13"/>
                      <a:pt x="116" y="38"/>
                    </a:cubicBezTo>
                    <a:cubicBezTo>
                      <a:pt x="0" y="131"/>
                      <a:pt x="58" y="321"/>
                      <a:pt x="206" y="334"/>
                    </a:cubicBezTo>
                    <a:cubicBezTo>
                      <a:pt x="212" y="334"/>
                      <a:pt x="219" y="335"/>
                      <a:pt x="225" y="335"/>
                    </a:cubicBezTo>
                    <a:cubicBezTo>
                      <a:pt x="362" y="335"/>
                      <a:pt x="443" y="174"/>
                      <a:pt x="354" y="64"/>
                    </a:cubicBezTo>
                    <a:cubicBezTo>
                      <a:pt x="321" y="22"/>
                      <a:pt x="273" y="1"/>
                      <a:pt x="2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38"/>
              <p:cNvSpPr/>
              <p:nvPr/>
            </p:nvSpPr>
            <p:spPr>
              <a:xfrm>
                <a:off x="4050350" y="3768550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09" y="1"/>
                    </a:moveTo>
                    <a:cubicBezTo>
                      <a:pt x="174" y="1"/>
                      <a:pt x="139" y="12"/>
                      <a:pt x="110" y="36"/>
                    </a:cubicBezTo>
                    <a:cubicBezTo>
                      <a:pt x="1" y="126"/>
                      <a:pt x="56" y="303"/>
                      <a:pt x="194" y="315"/>
                    </a:cubicBezTo>
                    <a:cubicBezTo>
                      <a:pt x="200" y="316"/>
                      <a:pt x="207" y="316"/>
                      <a:pt x="213" y="316"/>
                    </a:cubicBezTo>
                    <a:cubicBezTo>
                      <a:pt x="343" y="316"/>
                      <a:pt x="418" y="166"/>
                      <a:pt x="335" y="61"/>
                    </a:cubicBezTo>
                    <a:cubicBezTo>
                      <a:pt x="302" y="21"/>
                      <a:pt x="256" y="1"/>
                      <a:pt x="2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38"/>
              <p:cNvSpPr/>
              <p:nvPr/>
            </p:nvSpPr>
            <p:spPr>
              <a:xfrm>
                <a:off x="4333725" y="4084725"/>
                <a:ext cx="228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912" h="690" extrusionOk="0">
                    <a:moveTo>
                      <a:pt x="457" y="0"/>
                    </a:moveTo>
                    <a:cubicBezTo>
                      <a:pt x="382" y="0"/>
                      <a:pt x="306" y="25"/>
                      <a:pt x="242" y="77"/>
                    </a:cubicBezTo>
                    <a:cubicBezTo>
                      <a:pt x="1" y="269"/>
                      <a:pt x="116" y="655"/>
                      <a:pt x="422" y="687"/>
                    </a:cubicBezTo>
                    <a:cubicBezTo>
                      <a:pt x="435" y="689"/>
                      <a:pt x="448" y="689"/>
                      <a:pt x="460" y="689"/>
                    </a:cubicBezTo>
                    <a:cubicBezTo>
                      <a:pt x="743" y="689"/>
                      <a:pt x="912" y="356"/>
                      <a:pt x="724" y="128"/>
                    </a:cubicBezTo>
                    <a:cubicBezTo>
                      <a:pt x="656" y="44"/>
                      <a:pt x="557" y="0"/>
                      <a:pt x="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38"/>
              <p:cNvSpPr/>
              <p:nvPr/>
            </p:nvSpPr>
            <p:spPr>
              <a:xfrm>
                <a:off x="4320475" y="4068175"/>
                <a:ext cx="220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70" extrusionOk="0">
                    <a:moveTo>
                      <a:pt x="445" y="0"/>
                    </a:moveTo>
                    <a:cubicBezTo>
                      <a:pt x="370" y="0"/>
                      <a:pt x="295" y="25"/>
                      <a:pt x="232" y="76"/>
                    </a:cubicBezTo>
                    <a:cubicBezTo>
                      <a:pt x="1" y="263"/>
                      <a:pt x="113" y="636"/>
                      <a:pt x="409" y="668"/>
                    </a:cubicBezTo>
                    <a:cubicBezTo>
                      <a:pt x="422" y="669"/>
                      <a:pt x="434" y="670"/>
                      <a:pt x="447" y="670"/>
                    </a:cubicBezTo>
                    <a:cubicBezTo>
                      <a:pt x="720" y="670"/>
                      <a:pt x="883" y="346"/>
                      <a:pt x="704" y="125"/>
                    </a:cubicBezTo>
                    <a:cubicBezTo>
                      <a:pt x="639" y="43"/>
                      <a:pt x="542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38"/>
              <p:cNvSpPr/>
              <p:nvPr/>
            </p:nvSpPr>
            <p:spPr>
              <a:xfrm>
                <a:off x="4307225" y="4051650"/>
                <a:ext cx="2142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50" extrusionOk="0">
                    <a:moveTo>
                      <a:pt x="428" y="0"/>
                    </a:moveTo>
                    <a:cubicBezTo>
                      <a:pt x="357" y="0"/>
                      <a:pt x="285" y="24"/>
                      <a:pt x="225" y="72"/>
                    </a:cubicBezTo>
                    <a:cubicBezTo>
                      <a:pt x="0" y="255"/>
                      <a:pt x="110" y="619"/>
                      <a:pt x="396" y="648"/>
                    </a:cubicBezTo>
                    <a:cubicBezTo>
                      <a:pt x="409" y="649"/>
                      <a:pt x="421" y="650"/>
                      <a:pt x="434" y="650"/>
                    </a:cubicBezTo>
                    <a:cubicBezTo>
                      <a:pt x="700" y="650"/>
                      <a:pt x="856" y="335"/>
                      <a:pt x="682" y="120"/>
                    </a:cubicBezTo>
                    <a:cubicBezTo>
                      <a:pt x="617" y="42"/>
                      <a:pt x="523" y="0"/>
                      <a:pt x="4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38"/>
              <p:cNvSpPr/>
              <p:nvPr/>
            </p:nvSpPr>
            <p:spPr>
              <a:xfrm>
                <a:off x="4293975" y="4035100"/>
                <a:ext cx="20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34" extrusionOk="0">
                    <a:moveTo>
                      <a:pt x="417" y="0"/>
                    </a:moveTo>
                    <a:cubicBezTo>
                      <a:pt x="347" y="0"/>
                      <a:pt x="277" y="24"/>
                      <a:pt x="219" y="72"/>
                    </a:cubicBezTo>
                    <a:cubicBezTo>
                      <a:pt x="0" y="249"/>
                      <a:pt x="103" y="602"/>
                      <a:pt x="386" y="631"/>
                    </a:cubicBezTo>
                    <a:cubicBezTo>
                      <a:pt x="397" y="633"/>
                      <a:pt x="409" y="633"/>
                      <a:pt x="420" y="633"/>
                    </a:cubicBezTo>
                    <a:cubicBezTo>
                      <a:pt x="679" y="633"/>
                      <a:pt x="834" y="327"/>
                      <a:pt x="662" y="117"/>
                    </a:cubicBezTo>
                    <a:cubicBezTo>
                      <a:pt x="600" y="41"/>
                      <a:pt x="509" y="0"/>
                      <a:pt x="4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38"/>
              <p:cNvSpPr/>
              <p:nvPr/>
            </p:nvSpPr>
            <p:spPr>
              <a:xfrm>
                <a:off x="4280700" y="4018550"/>
                <a:ext cx="202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14" extrusionOk="0">
                    <a:moveTo>
                      <a:pt x="406" y="1"/>
                    </a:moveTo>
                    <a:cubicBezTo>
                      <a:pt x="338" y="1"/>
                      <a:pt x="270" y="23"/>
                      <a:pt x="213" y="69"/>
                    </a:cubicBezTo>
                    <a:cubicBezTo>
                      <a:pt x="1" y="243"/>
                      <a:pt x="100" y="586"/>
                      <a:pt x="374" y="612"/>
                    </a:cubicBezTo>
                    <a:cubicBezTo>
                      <a:pt x="385" y="613"/>
                      <a:pt x="397" y="614"/>
                      <a:pt x="408" y="614"/>
                    </a:cubicBezTo>
                    <a:cubicBezTo>
                      <a:pt x="658" y="614"/>
                      <a:pt x="809" y="320"/>
                      <a:pt x="643" y="114"/>
                    </a:cubicBezTo>
                    <a:cubicBezTo>
                      <a:pt x="583" y="39"/>
                      <a:pt x="495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38"/>
              <p:cNvSpPr/>
              <p:nvPr/>
            </p:nvSpPr>
            <p:spPr>
              <a:xfrm>
                <a:off x="4267375" y="4002075"/>
                <a:ext cx="1967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787" h="595" extrusionOk="0">
                    <a:moveTo>
                      <a:pt x="393" y="0"/>
                    </a:moveTo>
                    <a:cubicBezTo>
                      <a:pt x="327" y="0"/>
                      <a:pt x="261" y="22"/>
                      <a:pt x="206" y="66"/>
                    </a:cubicBezTo>
                    <a:cubicBezTo>
                      <a:pt x="0" y="233"/>
                      <a:pt x="100" y="564"/>
                      <a:pt x="363" y="593"/>
                    </a:cubicBezTo>
                    <a:cubicBezTo>
                      <a:pt x="375" y="594"/>
                      <a:pt x="387" y="595"/>
                      <a:pt x="398" y="595"/>
                    </a:cubicBezTo>
                    <a:cubicBezTo>
                      <a:pt x="641" y="595"/>
                      <a:pt x="787" y="307"/>
                      <a:pt x="627" y="111"/>
                    </a:cubicBezTo>
                    <a:cubicBezTo>
                      <a:pt x="567" y="38"/>
                      <a:pt x="480" y="0"/>
                      <a:pt x="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38"/>
              <p:cNvSpPr/>
              <p:nvPr/>
            </p:nvSpPr>
            <p:spPr>
              <a:xfrm>
                <a:off x="4254100" y="3985550"/>
                <a:ext cx="190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78" extrusionOk="0">
                    <a:moveTo>
                      <a:pt x="383" y="0"/>
                    </a:moveTo>
                    <a:cubicBezTo>
                      <a:pt x="318" y="0"/>
                      <a:pt x="253" y="22"/>
                      <a:pt x="200" y="65"/>
                    </a:cubicBezTo>
                    <a:cubicBezTo>
                      <a:pt x="1" y="229"/>
                      <a:pt x="101" y="550"/>
                      <a:pt x="354" y="576"/>
                    </a:cubicBezTo>
                    <a:cubicBezTo>
                      <a:pt x="365" y="577"/>
                      <a:pt x="375" y="577"/>
                      <a:pt x="385" y="577"/>
                    </a:cubicBezTo>
                    <a:cubicBezTo>
                      <a:pt x="624" y="577"/>
                      <a:pt x="762" y="295"/>
                      <a:pt x="605" y="107"/>
                    </a:cubicBezTo>
                    <a:cubicBezTo>
                      <a:pt x="549" y="36"/>
                      <a:pt x="466" y="0"/>
                      <a:pt x="3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38"/>
              <p:cNvSpPr/>
              <p:nvPr/>
            </p:nvSpPr>
            <p:spPr>
              <a:xfrm>
                <a:off x="4240850" y="3969000"/>
                <a:ext cx="184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559" extrusionOk="0">
                    <a:moveTo>
                      <a:pt x="368" y="0"/>
                    </a:moveTo>
                    <a:cubicBezTo>
                      <a:pt x="306" y="0"/>
                      <a:pt x="245" y="20"/>
                      <a:pt x="194" y="62"/>
                    </a:cubicBezTo>
                    <a:cubicBezTo>
                      <a:pt x="1" y="219"/>
                      <a:pt x="94" y="531"/>
                      <a:pt x="341" y="557"/>
                    </a:cubicBezTo>
                    <a:cubicBezTo>
                      <a:pt x="352" y="558"/>
                      <a:pt x="362" y="558"/>
                      <a:pt x="372" y="558"/>
                    </a:cubicBezTo>
                    <a:cubicBezTo>
                      <a:pt x="601" y="558"/>
                      <a:pt x="736" y="288"/>
                      <a:pt x="586" y="103"/>
                    </a:cubicBezTo>
                    <a:cubicBezTo>
                      <a:pt x="531" y="36"/>
                      <a:pt x="449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38"/>
              <p:cNvSpPr/>
              <p:nvPr/>
            </p:nvSpPr>
            <p:spPr>
              <a:xfrm>
                <a:off x="4227600" y="3952425"/>
                <a:ext cx="177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0" extrusionOk="0">
                    <a:moveTo>
                      <a:pt x="357" y="1"/>
                    </a:moveTo>
                    <a:cubicBezTo>
                      <a:pt x="297" y="1"/>
                      <a:pt x="237" y="21"/>
                      <a:pt x="187" y="63"/>
                    </a:cubicBezTo>
                    <a:cubicBezTo>
                      <a:pt x="0" y="211"/>
                      <a:pt x="87" y="513"/>
                      <a:pt x="328" y="538"/>
                    </a:cubicBezTo>
                    <a:cubicBezTo>
                      <a:pt x="339" y="539"/>
                      <a:pt x="349" y="540"/>
                      <a:pt x="359" y="540"/>
                    </a:cubicBezTo>
                    <a:cubicBezTo>
                      <a:pt x="579" y="540"/>
                      <a:pt x="710" y="279"/>
                      <a:pt x="566" y="101"/>
                    </a:cubicBezTo>
                    <a:cubicBezTo>
                      <a:pt x="513" y="36"/>
                      <a:pt x="435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38"/>
              <p:cNvSpPr/>
              <p:nvPr/>
            </p:nvSpPr>
            <p:spPr>
              <a:xfrm>
                <a:off x="4214250" y="3935900"/>
                <a:ext cx="1722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689" h="520" extrusionOk="0">
                    <a:moveTo>
                      <a:pt x="347" y="0"/>
                    </a:moveTo>
                    <a:cubicBezTo>
                      <a:pt x="289" y="0"/>
                      <a:pt x="231" y="19"/>
                      <a:pt x="184" y="58"/>
                    </a:cubicBezTo>
                    <a:cubicBezTo>
                      <a:pt x="1" y="203"/>
                      <a:pt x="88" y="492"/>
                      <a:pt x="316" y="518"/>
                    </a:cubicBezTo>
                    <a:cubicBezTo>
                      <a:pt x="326" y="519"/>
                      <a:pt x="337" y="520"/>
                      <a:pt x="347" y="520"/>
                    </a:cubicBezTo>
                    <a:cubicBezTo>
                      <a:pt x="560" y="520"/>
                      <a:pt x="689" y="269"/>
                      <a:pt x="551" y="97"/>
                    </a:cubicBezTo>
                    <a:cubicBezTo>
                      <a:pt x="498" y="33"/>
                      <a:pt x="422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38"/>
              <p:cNvSpPr/>
              <p:nvPr/>
            </p:nvSpPr>
            <p:spPr>
              <a:xfrm>
                <a:off x="4201000" y="3919400"/>
                <a:ext cx="166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664" h="502" extrusionOk="0">
                    <a:moveTo>
                      <a:pt x="334" y="0"/>
                    </a:moveTo>
                    <a:cubicBezTo>
                      <a:pt x="278" y="0"/>
                      <a:pt x="222" y="19"/>
                      <a:pt x="174" y="56"/>
                    </a:cubicBezTo>
                    <a:cubicBezTo>
                      <a:pt x="1" y="198"/>
                      <a:pt x="84" y="477"/>
                      <a:pt x="306" y="500"/>
                    </a:cubicBezTo>
                    <a:cubicBezTo>
                      <a:pt x="315" y="501"/>
                      <a:pt x="324" y="501"/>
                      <a:pt x="333" y="501"/>
                    </a:cubicBezTo>
                    <a:cubicBezTo>
                      <a:pt x="539" y="501"/>
                      <a:pt x="663" y="261"/>
                      <a:pt x="528" y="92"/>
                    </a:cubicBezTo>
                    <a:cubicBezTo>
                      <a:pt x="479" y="32"/>
                      <a:pt x="407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38"/>
              <p:cNvSpPr/>
              <p:nvPr/>
            </p:nvSpPr>
            <p:spPr>
              <a:xfrm>
                <a:off x="4187750" y="3902825"/>
                <a:ext cx="159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84" extrusionOk="0">
                    <a:moveTo>
                      <a:pt x="318" y="1"/>
                    </a:moveTo>
                    <a:cubicBezTo>
                      <a:pt x="265" y="1"/>
                      <a:pt x="212" y="18"/>
                      <a:pt x="168" y="54"/>
                    </a:cubicBezTo>
                    <a:cubicBezTo>
                      <a:pt x="0" y="189"/>
                      <a:pt x="81" y="459"/>
                      <a:pt x="296" y="482"/>
                    </a:cubicBezTo>
                    <a:cubicBezTo>
                      <a:pt x="305" y="483"/>
                      <a:pt x="314" y="483"/>
                      <a:pt x="323" y="483"/>
                    </a:cubicBezTo>
                    <a:cubicBezTo>
                      <a:pt x="519" y="483"/>
                      <a:pt x="637" y="250"/>
                      <a:pt x="508" y="93"/>
                    </a:cubicBezTo>
                    <a:cubicBezTo>
                      <a:pt x="460" y="32"/>
                      <a:pt x="390" y="1"/>
                      <a:pt x="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38"/>
              <p:cNvSpPr/>
              <p:nvPr/>
            </p:nvSpPr>
            <p:spPr>
              <a:xfrm>
                <a:off x="4174500" y="3886325"/>
                <a:ext cx="15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65" extrusionOk="0">
                    <a:moveTo>
                      <a:pt x="306" y="1"/>
                    </a:moveTo>
                    <a:cubicBezTo>
                      <a:pt x="255" y="1"/>
                      <a:pt x="204" y="18"/>
                      <a:pt x="161" y="52"/>
                    </a:cubicBezTo>
                    <a:cubicBezTo>
                      <a:pt x="0" y="184"/>
                      <a:pt x="77" y="444"/>
                      <a:pt x="283" y="463"/>
                    </a:cubicBezTo>
                    <a:cubicBezTo>
                      <a:pt x="292" y="465"/>
                      <a:pt x="301" y="465"/>
                      <a:pt x="310" y="465"/>
                    </a:cubicBezTo>
                    <a:cubicBezTo>
                      <a:pt x="500" y="465"/>
                      <a:pt x="611" y="241"/>
                      <a:pt x="489" y="87"/>
                    </a:cubicBezTo>
                    <a:cubicBezTo>
                      <a:pt x="441" y="31"/>
                      <a:pt x="373" y="1"/>
                      <a:pt x="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38"/>
              <p:cNvSpPr/>
              <p:nvPr/>
            </p:nvSpPr>
            <p:spPr>
              <a:xfrm>
                <a:off x="4161225" y="3869775"/>
                <a:ext cx="1470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49" extrusionOk="0">
                    <a:moveTo>
                      <a:pt x="294" y="1"/>
                    </a:moveTo>
                    <a:cubicBezTo>
                      <a:pt x="245" y="1"/>
                      <a:pt x="195" y="17"/>
                      <a:pt x="155" y="52"/>
                    </a:cubicBezTo>
                    <a:cubicBezTo>
                      <a:pt x="1" y="177"/>
                      <a:pt x="75" y="425"/>
                      <a:pt x="271" y="447"/>
                    </a:cubicBezTo>
                    <a:cubicBezTo>
                      <a:pt x="279" y="448"/>
                      <a:pt x="287" y="449"/>
                      <a:pt x="294" y="449"/>
                    </a:cubicBezTo>
                    <a:cubicBezTo>
                      <a:pt x="479" y="449"/>
                      <a:pt x="587" y="232"/>
                      <a:pt x="467" y="84"/>
                    </a:cubicBezTo>
                    <a:cubicBezTo>
                      <a:pt x="423" y="30"/>
                      <a:pt x="359" y="1"/>
                      <a:pt x="2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38"/>
              <p:cNvSpPr/>
              <p:nvPr/>
            </p:nvSpPr>
            <p:spPr>
              <a:xfrm>
                <a:off x="4147900" y="3853250"/>
                <a:ext cx="141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9" extrusionOk="0">
                    <a:moveTo>
                      <a:pt x="285" y="0"/>
                    </a:moveTo>
                    <a:cubicBezTo>
                      <a:pt x="238" y="0"/>
                      <a:pt x="190" y="16"/>
                      <a:pt x="151" y="48"/>
                    </a:cubicBezTo>
                    <a:cubicBezTo>
                      <a:pt x="0" y="167"/>
                      <a:pt x="71" y="408"/>
                      <a:pt x="261" y="427"/>
                    </a:cubicBezTo>
                    <a:cubicBezTo>
                      <a:pt x="269" y="428"/>
                      <a:pt x="276" y="428"/>
                      <a:pt x="284" y="428"/>
                    </a:cubicBezTo>
                    <a:cubicBezTo>
                      <a:pt x="460" y="428"/>
                      <a:pt x="564" y="222"/>
                      <a:pt x="450" y="80"/>
                    </a:cubicBezTo>
                    <a:cubicBezTo>
                      <a:pt x="408" y="27"/>
                      <a:pt x="347" y="0"/>
                      <a:pt x="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38"/>
              <p:cNvSpPr/>
              <p:nvPr/>
            </p:nvSpPr>
            <p:spPr>
              <a:xfrm>
                <a:off x="4134650" y="3836750"/>
                <a:ext cx="134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08" extrusionOk="0">
                    <a:moveTo>
                      <a:pt x="273" y="0"/>
                    </a:moveTo>
                    <a:cubicBezTo>
                      <a:pt x="227" y="0"/>
                      <a:pt x="181" y="15"/>
                      <a:pt x="142" y="46"/>
                    </a:cubicBezTo>
                    <a:cubicBezTo>
                      <a:pt x="0" y="158"/>
                      <a:pt x="68" y="390"/>
                      <a:pt x="251" y="406"/>
                    </a:cubicBezTo>
                    <a:cubicBezTo>
                      <a:pt x="259" y="407"/>
                      <a:pt x="266" y="407"/>
                      <a:pt x="274" y="407"/>
                    </a:cubicBezTo>
                    <a:cubicBezTo>
                      <a:pt x="440" y="407"/>
                      <a:pt x="538" y="210"/>
                      <a:pt x="431" y="75"/>
                    </a:cubicBezTo>
                    <a:cubicBezTo>
                      <a:pt x="391" y="26"/>
                      <a:pt x="332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38"/>
              <p:cNvSpPr/>
              <p:nvPr/>
            </p:nvSpPr>
            <p:spPr>
              <a:xfrm>
                <a:off x="4121375" y="3820175"/>
                <a:ext cx="128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392" extrusionOk="0">
                    <a:moveTo>
                      <a:pt x="258" y="0"/>
                    </a:moveTo>
                    <a:cubicBezTo>
                      <a:pt x="215" y="0"/>
                      <a:pt x="172" y="15"/>
                      <a:pt x="136" y="44"/>
                    </a:cubicBezTo>
                    <a:cubicBezTo>
                      <a:pt x="1" y="156"/>
                      <a:pt x="65" y="371"/>
                      <a:pt x="239" y="391"/>
                    </a:cubicBezTo>
                    <a:cubicBezTo>
                      <a:pt x="246" y="392"/>
                      <a:pt x="254" y="392"/>
                      <a:pt x="262" y="392"/>
                    </a:cubicBezTo>
                    <a:cubicBezTo>
                      <a:pt x="421" y="392"/>
                      <a:pt x="513" y="201"/>
                      <a:pt x="409" y="73"/>
                    </a:cubicBezTo>
                    <a:cubicBezTo>
                      <a:pt x="371" y="25"/>
                      <a:pt x="315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38"/>
              <p:cNvSpPr/>
              <p:nvPr/>
            </p:nvSpPr>
            <p:spPr>
              <a:xfrm>
                <a:off x="4108125" y="3803675"/>
                <a:ext cx="122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71" extrusionOk="0">
                    <a:moveTo>
                      <a:pt x="245" y="1"/>
                    </a:moveTo>
                    <a:cubicBezTo>
                      <a:pt x="204" y="1"/>
                      <a:pt x="164" y="14"/>
                      <a:pt x="129" y="42"/>
                    </a:cubicBezTo>
                    <a:cubicBezTo>
                      <a:pt x="1" y="144"/>
                      <a:pt x="62" y="353"/>
                      <a:pt x="226" y="369"/>
                    </a:cubicBezTo>
                    <a:cubicBezTo>
                      <a:pt x="233" y="370"/>
                      <a:pt x="241" y="371"/>
                      <a:pt x="249" y="371"/>
                    </a:cubicBezTo>
                    <a:cubicBezTo>
                      <a:pt x="399" y="371"/>
                      <a:pt x="490" y="193"/>
                      <a:pt x="389" y="71"/>
                    </a:cubicBezTo>
                    <a:cubicBezTo>
                      <a:pt x="353" y="25"/>
                      <a:pt x="299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38"/>
              <p:cNvSpPr/>
              <p:nvPr/>
            </p:nvSpPr>
            <p:spPr>
              <a:xfrm>
                <a:off x="4094800" y="3787125"/>
                <a:ext cx="117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55" extrusionOk="0">
                    <a:moveTo>
                      <a:pt x="236" y="0"/>
                    </a:moveTo>
                    <a:cubicBezTo>
                      <a:pt x="197" y="0"/>
                      <a:pt x="157" y="14"/>
                      <a:pt x="125" y="42"/>
                    </a:cubicBezTo>
                    <a:cubicBezTo>
                      <a:pt x="0" y="138"/>
                      <a:pt x="61" y="337"/>
                      <a:pt x="215" y="353"/>
                    </a:cubicBezTo>
                    <a:cubicBezTo>
                      <a:pt x="222" y="354"/>
                      <a:pt x="229" y="354"/>
                      <a:pt x="235" y="354"/>
                    </a:cubicBezTo>
                    <a:cubicBezTo>
                      <a:pt x="381" y="354"/>
                      <a:pt x="468" y="184"/>
                      <a:pt x="373" y="67"/>
                    </a:cubicBezTo>
                    <a:cubicBezTo>
                      <a:pt x="338" y="23"/>
                      <a:pt x="287" y="0"/>
                      <a:pt x="2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38"/>
              <p:cNvSpPr/>
              <p:nvPr/>
            </p:nvSpPr>
            <p:spPr>
              <a:xfrm>
                <a:off x="4081525" y="3770575"/>
                <a:ext cx="11100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36" extrusionOk="0">
                    <a:moveTo>
                      <a:pt x="224" y="1"/>
                    </a:moveTo>
                    <a:cubicBezTo>
                      <a:pt x="187" y="1"/>
                      <a:pt x="149" y="13"/>
                      <a:pt x="117" y="38"/>
                    </a:cubicBezTo>
                    <a:cubicBezTo>
                      <a:pt x="1" y="132"/>
                      <a:pt x="59" y="321"/>
                      <a:pt x="207" y="334"/>
                    </a:cubicBezTo>
                    <a:cubicBezTo>
                      <a:pt x="213" y="335"/>
                      <a:pt x="220" y="335"/>
                      <a:pt x="226" y="335"/>
                    </a:cubicBezTo>
                    <a:cubicBezTo>
                      <a:pt x="362" y="335"/>
                      <a:pt x="443" y="175"/>
                      <a:pt x="354" y="64"/>
                    </a:cubicBezTo>
                    <a:cubicBezTo>
                      <a:pt x="322" y="22"/>
                      <a:pt x="273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38"/>
              <p:cNvSpPr/>
              <p:nvPr/>
            </p:nvSpPr>
            <p:spPr>
              <a:xfrm>
                <a:off x="4068275" y="3754075"/>
                <a:ext cx="104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17" extrusionOk="0">
                    <a:moveTo>
                      <a:pt x="210" y="1"/>
                    </a:moveTo>
                    <a:cubicBezTo>
                      <a:pt x="175" y="1"/>
                      <a:pt x="139" y="13"/>
                      <a:pt x="110" y="36"/>
                    </a:cubicBezTo>
                    <a:cubicBezTo>
                      <a:pt x="1" y="123"/>
                      <a:pt x="52" y="300"/>
                      <a:pt x="193" y="316"/>
                    </a:cubicBezTo>
                    <a:cubicBezTo>
                      <a:pt x="199" y="316"/>
                      <a:pt x="204" y="317"/>
                      <a:pt x="209" y="317"/>
                    </a:cubicBezTo>
                    <a:cubicBezTo>
                      <a:pt x="338" y="317"/>
                      <a:pt x="418" y="164"/>
                      <a:pt x="332" y="59"/>
                    </a:cubicBezTo>
                    <a:cubicBezTo>
                      <a:pt x="301" y="21"/>
                      <a:pt x="255" y="1"/>
                      <a:pt x="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38"/>
              <p:cNvSpPr/>
              <p:nvPr/>
            </p:nvSpPr>
            <p:spPr>
              <a:xfrm>
                <a:off x="4338400" y="4053675"/>
                <a:ext cx="22075" cy="1672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69" extrusionOk="0">
                    <a:moveTo>
                      <a:pt x="442" y="1"/>
                    </a:moveTo>
                    <a:cubicBezTo>
                      <a:pt x="368" y="1"/>
                      <a:pt x="294" y="25"/>
                      <a:pt x="232" y="75"/>
                    </a:cubicBezTo>
                    <a:cubicBezTo>
                      <a:pt x="0" y="261"/>
                      <a:pt x="113" y="637"/>
                      <a:pt x="408" y="666"/>
                    </a:cubicBezTo>
                    <a:cubicBezTo>
                      <a:pt x="421" y="668"/>
                      <a:pt x="434" y="668"/>
                      <a:pt x="447" y="668"/>
                    </a:cubicBezTo>
                    <a:cubicBezTo>
                      <a:pt x="720" y="668"/>
                      <a:pt x="882" y="344"/>
                      <a:pt x="704" y="123"/>
                    </a:cubicBezTo>
                    <a:cubicBezTo>
                      <a:pt x="636" y="43"/>
                      <a:pt x="540" y="1"/>
                      <a:pt x="4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38"/>
              <p:cNvSpPr/>
              <p:nvPr/>
            </p:nvSpPr>
            <p:spPr>
              <a:xfrm>
                <a:off x="4325125" y="4037125"/>
                <a:ext cx="2145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858" h="653" extrusionOk="0">
                    <a:moveTo>
                      <a:pt x="430" y="1"/>
                    </a:moveTo>
                    <a:cubicBezTo>
                      <a:pt x="358" y="1"/>
                      <a:pt x="286" y="25"/>
                      <a:pt x="226" y="75"/>
                    </a:cubicBezTo>
                    <a:cubicBezTo>
                      <a:pt x="1" y="255"/>
                      <a:pt x="107" y="621"/>
                      <a:pt x="396" y="650"/>
                    </a:cubicBezTo>
                    <a:cubicBezTo>
                      <a:pt x="409" y="651"/>
                      <a:pt x="422" y="652"/>
                      <a:pt x="435" y="652"/>
                    </a:cubicBezTo>
                    <a:cubicBezTo>
                      <a:pt x="701" y="652"/>
                      <a:pt x="857" y="338"/>
                      <a:pt x="682" y="123"/>
                    </a:cubicBezTo>
                    <a:cubicBezTo>
                      <a:pt x="618" y="43"/>
                      <a:pt x="524" y="1"/>
                      <a:pt x="4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38"/>
              <p:cNvSpPr/>
              <p:nvPr/>
            </p:nvSpPr>
            <p:spPr>
              <a:xfrm>
                <a:off x="4311875" y="4020600"/>
                <a:ext cx="208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832" h="632" extrusionOk="0">
                    <a:moveTo>
                      <a:pt x="418" y="0"/>
                    </a:moveTo>
                    <a:cubicBezTo>
                      <a:pt x="348" y="0"/>
                      <a:pt x="278" y="23"/>
                      <a:pt x="219" y="71"/>
                    </a:cubicBezTo>
                    <a:cubicBezTo>
                      <a:pt x="1" y="247"/>
                      <a:pt x="104" y="601"/>
                      <a:pt x="386" y="630"/>
                    </a:cubicBezTo>
                    <a:cubicBezTo>
                      <a:pt x="399" y="631"/>
                      <a:pt x="412" y="632"/>
                      <a:pt x="425" y="632"/>
                    </a:cubicBezTo>
                    <a:cubicBezTo>
                      <a:pt x="681" y="632"/>
                      <a:pt x="831" y="327"/>
                      <a:pt x="663" y="119"/>
                    </a:cubicBezTo>
                    <a:cubicBezTo>
                      <a:pt x="601" y="40"/>
                      <a:pt x="510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38"/>
              <p:cNvSpPr/>
              <p:nvPr/>
            </p:nvSpPr>
            <p:spPr>
              <a:xfrm>
                <a:off x="4298550" y="4004100"/>
                <a:ext cx="202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14" extrusionOk="0">
                    <a:moveTo>
                      <a:pt x="407" y="0"/>
                    </a:moveTo>
                    <a:cubicBezTo>
                      <a:pt x="338" y="0"/>
                      <a:pt x="269" y="23"/>
                      <a:pt x="212" y="69"/>
                    </a:cubicBezTo>
                    <a:cubicBezTo>
                      <a:pt x="0" y="239"/>
                      <a:pt x="103" y="583"/>
                      <a:pt x="376" y="612"/>
                    </a:cubicBezTo>
                    <a:cubicBezTo>
                      <a:pt x="388" y="613"/>
                      <a:pt x="399" y="614"/>
                      <a:pt x="411" y="614"/>
                    </a:cubicBezTo>
                    <a:cubicBezTo>
                      <a:pt x="660" y="614"/>
                      <a:pt x="809" y="316"/>
                      <a:pt x="646" y="114"/>
                    </a:cubicBezTo>
                    <a:cubicBezTo>
                      <a:pt x="586" y="39"/>
                      <a:pt x="497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38"/>
              <p:cNvSpPr/>
              <p:nvPr/>
            </p:nvSpPr>
            <p:spPr>
              <a:xfrm>
                <a:off x="4285275" y="3987525"/>
                <a:ext cx="1962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596" extrusionOk="0">
                    <a:moveTo>
                      <a:pt x="394" y="0"/>
                    </a:moveTo>
                    <a:cubicBezTo>
                      <a:pt x="328" y="0"/>
                      <a:pt x="262" y="22"/>
                      <a:pt x="207" y="66"/>
                    </a:cubicBezTo>
                    <a:cubicBezTo>
                      <a:pt x="1" y="233"/>
                      <a:pt x="101" y="568"/>
                      <a:pt x="364" y="593"/>
                    </a:cubicBezTo>
                    <a:cubicBezTo>
                      <a:pt x="376" y="595"/>
                      <a:pt x="387" y="595"/>
                      <a:pt x="399" y="595"/>
                    </a:cubicBezTo>
                    <a:cubicBezTo>
                      <a:pt x="642" y="595"/>
                      <a:pt x="784" y="308"/>
                      <a:pt x="624" y="111"/>
                    </a:cubicBezTo>
                    <a:cubicBezTo>
                      <a:pt x="566" y="38"/>
                      <a:pt x="480" y="0"/>
                      <a:pt x="3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38"/>
              <p:cNvSpPr/>
              <p:nvPr/>
            </p:nvSpPr>
            <p:spPr>
              <a:xfrm>
                <a:off x="4272025" y="3971050"/>
                <a:ext cx="190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576" extrusionOk="0">
                    <a:moveTo>
                      <a:pt x="383" y="0"/>
                    </a:moveTo>
                    <a:cubicBezTo>
                      <a:pt x="318" y="0"/>
                      <a:pt x="253" y="22"/>
                      <a:pt x="200" y="66"/>
                    </a:cubicBezTo>
                    <a:cubicBezTo>
                      <a:pt x="1" y="227"/>
                      <a:pt x="97" y="552"/>
                      <a:pt x="354" y="574"/>
                    </a:cubicBezTo>
                    <a:cubicBezTo>
                      <a:pt x="365" y="575"/>
                      <a:pt x="375" y="576"/>
                      <a:pt x="385" y="576"/>
                    </a:cubicBezTo>
                    <a:cubicBezTo>
                      <a:pt x="624" y="576"/>
                      <a:pt x="762" y="296"/>
                      <a:pt x="605" y="105"/>
                    </a:cubicBezTo>
                    <a:cubicBezTo>
                      <a:pt x="549" y="36"/>
                      <a:pt x="466" y="0"/>
                      <a:pt x="3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38"/>
              <p:cNvSpPr/>
              <p:nvPr/>
            </p:nvSpPr>
            <p:spPr>
              <a:xfrm>
                <a:off x="4258775" y="3954500"/>
                <a:ext cx="18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557" extrusionOk="0">
                    <a:moveTo>
                      <a:pt x="371" y="0"/>
                    </a:moveTo>
                    <a:cubicBezTo>
                      <a:pt x="308" y="0"/>
                      <a:pt x="245" y="21"/>
                      <a:pt x="193" y="63"/>
                    </a:cubicBezTo>
                    <a:cubicBezTo>
                      <a:pt x="0" y="221"/>
                      <a:pt x="94" y="532"/>
                      <a:pt x="341" y="555"/>
                    </a:cubicBezTo>
                    <a:cubicBezTo>
                      <a:pt x="352" y="556"/>
                      <a:pt x="362" y="557"/>
                      <a:pt x="372" y="557"/>
                    </a:cubicBezTo>
                    <a:cubicBezTo>
                      <a:pt x="601" y="557"/>
                      <a:pt x="736" y="286"/>
                      <a:pt x="585" y="102"/>
                    </a:cubicBezTo>
                    <a:cubicBezTo>
                      <a:pt x="531" y="35"/>
                      <a:pt x="45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38"/>
              <p:cNvSpPr/>
              <p:nvPr/>
            </p:nvSpPr>
            <p:spPr>
              <a:xfrm>
                <a:off x="4245425" y="3937925"/>
                <a:ext cx="1787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42" extrusionOk="0">
                    <a:moveTo>
                      <a:pt x="360" y="1"/>
                    </a:moveTo>
                    <a:cubicBezTo>
                      <a:pt x="300" y="1"/>
                      <a:pt x="239" y="20"/>
                      <a:pt x="187" y="61"/>
                    </a:cubicBezTo>
                    <a:cubicBezTo>
                      <a:pt x="1" y="212"/>
                      <a:pt x="91" y="514"/>
                      <a:pt x="329" y="540"/>
                    </a:cubicBezTo>
                    <a:cubicBezTo>
                      <a:pt x="339" y="541"/>
                      <a:pt x="350" y="542"/>
                      <a:pt x="360" y="542"/>
                    </a:cubicBezTo>
                    <a:cubicBezTo>
                      <a:pt x="582" y="542"/>
                      <a:pt x="714" y="281"/>
                      <a:pt x="570" y="100"/>
                    </a:cubicBezTo>
                    <a:cubicBezTo>
                      <a:pt x="515" y="34"/>
                      <a:pt x="438" y="1"/>
                      <a:pt x="3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38"/>
              <p:cNvSpPr/>
              <p:nvPr/>
            </p:nvSpPr>
            <p:spPr>
              <a:xfrm>
                <a:off x="4232175" y="3921375"/>
                <a:ext cx="171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523" extrusionOk="0">
                    <a:moveTo>
                      <a:pt x="342" y="1"/>
                    </a:moveTo>
                    <a:cubicBezTo>
                      <a:pt x="286" y="1"/>
                      <a:pt x="228" y="20"/>
                      <a:pt x="181" y="58"/>
                    </a:cubicBezTo>
                    <a:cubicBezTo>
                      <a:pt x="1" y="202"/>
                      <a:pt x="87" y="495"/>
                      <a:pt x="316" y="521"/>
                    </a:cubicBezTo>
                    <a:cubicBezTo>
                      <a:pt x="326" y="522"/>
                      <a:pt x="336" y="522"/>
                      <a:pt x="346" y="522"/>
                    </a:cubicBezTo>
                    <a:cubicBezTo>
                      <a:pt x="559" y="522"/>
                      <a:pt x="685" y="271"/>
                      <a:pt x="547" y="100"/>
                    </a:cubicBezTo>
                    <a:cubicBezTo>
                      <a:pt x="495" y="35"/>
                      <a:pt x="419" y="1"/>
                      <a:pt x="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38"/>
              <p:cNvSpPr/>
              <p:nvPr/>
            </p:nvSpPr>
            <p:spPr>
              <a:xfrm>
                <a:off x="4218925" y="3904875"/>
                <a:ext cx="1657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1" extrusionOk="0">
                    <a:moveTo>
                      <a:pt x="332" y="0"/>
                    </a:moveTo>
                    <a:cubicBezTo>
                      <a:pt x="277" y="0"/>
                      <a:pt x="221" y="18"/>
                      <a:pt x="174" y="56"/>
                    </a:cubicBezTo>
                    <a:cubicBezTo>
                      <a:pt x="0" y="197"/>
                      <a:pt x="84" y="477"/>
                      <a:pt x="306" y="499"/>
                    </a:cubicBezTo>
                    <a:cubicBezTo>
                      <a:pt x="316" y="500"/>
                      <a:pt x="326" y="501"/>
                      <a:pt x="336" y="501"/>
                    </a:cubicBezTo>
                    <a:cubicBezTo>
                      <a:pt x="540" y="501"/>
                      <a:pt x="662" y="260"/>
                      <a:pt x="527" y="94"/>
                    </a:cubicBezTo>
                    <a:cubicBezTo>
                      <a:pt x="478" y="32"/>
                      <a:pt x="406" y="0"/>
                      <a:pt x="3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38"/>
              <p:cNvSpPr/>
              <p:nvPr/>
            </p:nvSpPr>
            <p:spPr>
              <a:xfrm>
                <a:off x="4205675" y="3888375"/>
                <a:ext cx="159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83" extrusionOk="0">
                    <a:moveTo>
                      <a:pt x="319" y="0"/>
                    </a:moveTo>
                    <a:cubicBezTo>
                      <a:pt x="266" y="0"/>
                      <a:pt x="212" y="18"/>
                      <a:pt x="167" y="54"/>
                    </a:cubicBezTo>
                    <a:cubicBezTo>
                      <a:pt x="0" y="189"/>
                      <a:pt x="80" y="459"/>
                      <a:pt x="293" y="481"/>
                    </a:cubicBezTo>
                    <a:cubicBezTo>
                      <a:pt x="302" y="482"/>
                      <a:pt x="311" y="483"/>
                      <a:pt x="320" y="483"/>
                    </a:cubicBezTo>
                    <a:cubicBezTo>
                      <a:pt x="519" y="483"/>
                      <a:pt x="637" y="249"/>
                      <a:pt x="508" y="89"/>
                    </a:cubicBezTo>
                    <a:cubicBezTo>
                      <a:pt x="460" y="31"/>
                      <a:pt x="390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38"/>
              <p:cNvSpPr/>
              <p:nvPr/>
            </p:nvSpPr>
            <p:spPr>
              <a:xfrm>
                <a:off x="4192400" y="3871800"/>
                <a:ext cx="153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468" extrusionOk="0">
                    <a:moveTo>
                      <a:pt x="308" y="1"/>
                    </a:moveTo>
                    <a:cubicBezTo>
                      <a:pt x="257" y="1"/>
                      <a:pt x="205" y="18"/>
                      <a:pt x="162" y="55"/>
                    </a:cubicBezTo>
                    <a:cubicBezTo>
                      <a:pt x="1" y="183"/>
                      <a:pt x="78" y="444"/>
                      <a:pt x="284" y="466"/>
                    </a:cubicBezTo>
                    <a:cubicBezTo>
                      <a:pt x="292" y="467"/>
                      <a:pt x="299" y="467"/>
                      <a:pt x="307" y="467"/>
                    </a:cubicBezTo>
                    <a:cubicBezTo>
                      <a:pt x="499" y="467"/>
                      <a:pt x="613" y="241"/>
                      <a:pt x="489" y="87"/>
                    </a:cubicBezTo>
                    <a:cubicBezTo>
                      <a:pt x="442" y="30"/>
                      <a:pt x="375" y="1"/>
                      <a:pt x="3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38"/>
              <p:cNvSpPr/>
              <p:nvPr/>
            </p:nvSpPr>
            <p:spPr>
              <a:xfrm>
                <a:off x="4179150" y="3855300"/>
                <a:ext cx="14775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46" extrusionOk="0">
                    <a:moveTo>
                      <a:pt x="295" y="0"/>
                    </a:moveTo>
                    <a:cubicBezTo>
                      <a:pt x="246" y="0"/>
                      <a:pt x="196" y="16"/>
                      <a:pt x="155" y="49"/>
                    </a:cubicBezTo>
                    <a:cubicBezTo>
                      <a:pt x="1" y="175"/>
                      <a:pt x="74" y="425"/>
                      <a:pt x="274" y="445"/>
                    </a:cubicBezTo>
                    <a:cubicBezTo>
                      <a:pt x="282" y="445"/>
                      <a:pt x="289" y="446"/>
                      <a:pt x="297" y="446"/>
                    </a:cubicBezTo>
                    <a:cubicBezTo>
                      <a:pt x="479" y="446"/>
                      <a:pt x="590" y="230"/>
                      <a:pt x="470" y="82"/>
                    </a:cubicBezTo>
                    <a:cubicBezTo>
                      <a:pt x="426" y="28"/>
                      <a:pt x="361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38"/>
              <p:cNvSpPr/>
              <p:nvPr/>
            </p:nvSpPr>
            <p:spPr>
              <a:xfrm>
                <a:off x="4165825" y="3838750"/>
                <a:ext cx="141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30" extrusionOk="0">
                    <a:moveTo>
                      <a:pt x="283" y="0"/>
                    </a:moveTo>
                    <a:cubicBezTo>
                      <a:pt x="236" y="0"/>
                      <a:pt x="188" y="16"/>
                      <a:pt x="148" y="49"/>
                    </a:cubicBezTo>
                    <a:cubicBezTo>
                      <a:pt x="0" y="168"/>
                      <a:pt x="71" y="406"/>
                      <a:pt x="260" y="429"/>
                    </a:cubicBezTo>
                    <a:cubicBezTo>
                      <a:pt x="268" y="429"/>
                      <a:pt x="276" y="430"/>
                      <a:pt x="284" y="430"/>
                    </a:cubicBezTo>
                    <a:cubicBezTo>
                      <a:pt x="460" y="430"/>
                      <a:pt x="564" y="223"/>
                      <a:pt x="450" y="82"/>
                    </a:cubicBezTo>
                    <a:cubicBezTo>
                      <a:pt x="408" y="28"/>
                      <a:pt x="346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38"/>
              <p:cNvSpPr/>
              <p:nvPr/>
            </p:nvSpPr>
            <p:spPr>
              <a:xfrm>
                <a:off x="4152550" y="3822200"/>
                <a:ext cx="135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11" extrusionOk="0">
                    <a:moveTo>
                      <a:pt x="270" y="1"/>
                    </a:moveTo>
                    <a:cubicBezTo>
                      <a:pt x="225" y="1"/>
                      <a:pt x="180" y="16"/>
                      <a:pt x="142" y="46"/>
                    </a:cubicBezTo>
                    <a:cubicBezTo>
                      <a:pt x="1" y="162"/>
                      <a:pt x="68" y="390"/>
                      <a:pt x="251" y="409"/>
                    </a:cubicBezTo>
                    <a:cubicBezTo>
                      <a:pt x="259" y="410"/>
                      <a:pt x="267" y="411"/>
                      <a:pt x="275" y="411"/>
                    </a:cubicBezTo>
                    <a:cubicBezTo>
                      <a:pt x="441" y="411"/>
                      <a:pt x="539" y="214"/>
                      <a:pt x="431" y="78"/>
                    </a:cubicBezTo>
                    <a:cubicBezTo>
                      <a:pt x="389" y="27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38"/>
              <p:cNvSpPr/>
              <p:nvPr/>
            </p:nvSpPr>
            <p:spPr>
              <a:xfrm>
                <a:off x="4139300" y="3805700"/>
                <a:ext cx="128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90" extrusionOk="0">
                    <a:moveTo>
                      <a:pt x="258" y="1"/>
                    </a:moveTo>
                    <a:cubicBezTo>
                      <a:pt x="215" y="1"/>
                      <a:pt x="172" y="15"/>
                      <a:pt x="136" y="44"/>
                    </a:cubicBezTo>
                    <a:cubicBezTo>
                      <a:pt x="1" y="153"/>
                      <a:pt x="65" y="372"/>
                      <a:pt x="235" y="388"/>
                    </a:cubicBezTo>
                    <a:cubicBezTo>
                      <a:pt x="243" y="389"/>
                      <a:pt x="251" y="389"/>
                      <a:pt x="258" y="389"/>
                    </a:cubicBezTo>
                    <a:cubicBezTo>
                      <a:pt x="418" y="389"/>
                      <a:pt x="513" y="202"/>
                      <a:pt x="409" y="73"/>
                    </a:cubicBezTo>
                    <a:cubicBezTo>
                      <a:pt x="370" y="26"/>
                      <a:pt x="314" y="1"/>
                      <a:pt x="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38"/>
              <p:cNvSpPr/>
              <p:nvPr/>
            </p:nvSpPr>
            <p:spPr>
              <a:xfrm>
                <a:off x="4126050" y="3789150"/>
                <a:ext cx="1220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373" extrusionOk="0">
                    <a:moveTo>
                      <a:pt x="243" y="0"/>
                    </a:moveTo>
                    <a:cubicBezTo>
                      <a:pt x="203" y="0"/>
                      <a:pt x="162" y="13"/>
                      <a:pt x="129" y="41"/>
                    </a:cubicBezTo>
                    <a:cubicBezTo>
                      <a:pt x="0" y="147"/>
                      <a:pt x="61" y="356"/>
                      <a:pt x="225" y="372"/>
                    </a:cubicBezTo>
                    <a:cubicBezTo>
                      <a:pt x="232" y="373"/>
                      <a:pt x="238" y="373"/>
                      <a:pt x="245" y="373"/>
                    </a:cubicBezTo>
                    <a:cubicBezTo>
                      <a:pt x="397" y="373"/>
                      <a:pt x="488" y="193"/>
                      <a:pt x="389" y="70"/>
                    </a:cubicBezTo>
                    <a:cubicBezTo>
                      <a:pt x="352" y="24"/>
                      <a:pt x="298" y="0"/>
                      <a:pt x="2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38"/>
              <p:cNvSpPr/>
              <p:nvPr/>
            </p:nvSpPr>
            <p:spPr>
              <a:xfrm>
                <a:off x="4112700" y="3772650"/>
                <a:ext cx="117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52" extrusionOk="0">
                    <a:moveTo>
                      <a:pt x="235" y="0"/>
                    </a:moveTo>
                    <a:cubicBezTo>
                      <a:pt x="196" y="0"/>
                      <a:pt x="156" y="13"/>
                      <a:pt x="123" y="39"/>
                    </a:cubicBezTo>
                    <a:cubicBezTo>
                      <a:pt x="1" y="139"/>
                      <a:pt x="62" y="335"/>
                      <a:pt x="216" y="351"/>
                    </a:cubicBezTo>
                    <a:cubicBezTo>
                      <a:pt x="224" y="352"/>
                      <a:pt x="231" y="352"/>
                      <a:pt x="239" y="352"/>
                    </a:cubicBezTo>
                    <a:cubicBezTo>
                      <a:pt x="383" y="352"/>
                      <a:pt x="468" y="181"/>
                      <a:pt x="374" y="65"/>
                    </a:cubicBezTo>
                    <a:cubicBezTo>
                      <a:pt x="339" y="22"/>
                      <a:pt x="287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38"/>
              <p:cNvSpPr/>
              <p:nvPr/>
            </p:nvSpPr>
            <p:spPr>
              <a:xfrm>
                <a:off x="4099450" y="3756075"/>
                <a:ext cx="111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37" extrusionOk="0">
                    <a:moveTo>
                      <a:pt x="221" y="1"/>
                    </a:moveTo>
                    <a:cubicBezTo>
                      <a:pt x="184" y="1"/>
                      <a:pt x="147" y="13"/>
                      <a:pt x="116" y="40"/>
                    </a:cubicBezTo>
                    <a:cubicBezTo>
                      <a:pt x="1" y="133"/>
                      <a:pt x="55" y="319"/>
                      <a:pt x="206" y="336"/>
                    </a:cubicBezTo>
                    <a:cubicBezTo>
                      <a:pt x="213" y="336"/>
                      <a:pt x="219" y="337"/>
                      <a:pt x="225" y="337"/>
                    </a:cubicBezTo>
                    <a:cubicBezTo>
                      <a:pt x="362" y="337"/>
                      <a:pt x="443" y="173"/>
                      <a:pt x="351" y="62"/>
                    </a:cubicBezTo>
                    <a:cubicBezTo>
                      <a:pt x="318" y="22"/>
                      <a:pt x="270" y="1"/>
                      <a:pt x="2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38"/>
              <p:cNvSpPr/>
              <p:nvPr/>
            </p:nvSpPr>
            <p:spPr>
              <a:xfrm>
                <a:off x="4086200" y="3739550"/>
                <a:ext cx="103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17" extrusionOk="0">
                    <a:moveTo>
                      <a:pt x="208" y="1"/>
                    </a:moveTo>
                    <a:cubicBezTo>
                      <a:pt x="173" y="1"/>
                      <a:pt x="139" y="12"/>
                      <a:pt x="110" y="36"/>
                    </a:cubicBezTo>
                    <a:cubicBezTo>
                      <a:pt x="0" y="126"/>
                      <a:pt x="52" y="302"/>
                      <a:pt x="190" y="315"/>
                    </a:cubicBezTo>
                    <a:cubicBezTo>
                      <a:pt x="196" y="316"/>
                      <a:pt x="203" y="316"/>
                      <a:pt x="209" y="316"/>
                    </a:cubicBezTo>
                    <a:cubicBezTo>
                      <a:pt x="339" y="316"/>
                      <a:pt x="414" y="165"/>
                      <a:pt x="331" y="61"/>
                    </a:cubicBezTo>
                    <a:cubicBezTo>
                      <a:pt x="300" y="21"/>
                      <a:pt x="254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38"/>
              <p:cNvSpPr/>
              <p:nvPr/>
            </p:nvSpPr>
            <p:spPr>
              <a:xfrm>
                <a:off x="4343050" y="4022675"/>
                <a:ext cx="2145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652" extrusionOk="0">
                    <a:moveTo>
                      <a:pt x="429" y="0"/>
                    </a:moveTo>
                    <a:cubicBezTo>
                      <a:pt x="357" y="0"/>
                      <a:pt x="285" y="24"/>
                      <a:pt x="226" y="74"/>
                    </a:cubicBezTo>
                    <a:cubicBezTo>
                      <a:pt x="1" y="258"/>
                      <a:pt x="107" y="621"/>
                      <a:pt x="396" y="650"/>
                    </a:cubicBezTo>
                    <a:cubicBezTo>
                      <a:pt x="408" y="651"/>
                      <a:pt x="420" y="651"/>
                      <a:pt x="431" y="651"/>
                    </a:cubicBezTo>
                    <a:cubicBezTo>
                      <a:pt x="699" y="651"/>
                      <a:pt x="858" y="338"/>
                      <a:pt x="682" y="123"/>
                    </a:cubicBezTo>
                    <a:cubicBezTo>
                      <a:pt x="618" y="42"/>
                      <a:pt x="524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38"/>
              <p:cNvSpPr/>
              <p:nvPr/>
            </p:nvSpPr>
            <p:spPr>
              <a:xfrm>
                <a:off x="4329725" y="4006100"/>
                <a:ext cx="20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34" extrusionOk="0">
                    <a:moveTo>
                      <a:pt x="420" y="0"/>
                    </a:moveTo>
                    <a:cubicBezTo>
                      <a:pt x="351" y="0"/>
                      <a:pt x="280" y="23"/>
                      <a:pt x="222" y="72"/>
                    </a:cubicBezTo>
                    <a:cubicBezTo>
                      <a:pt x="0" y="249"/>
                      <a:pt x="106" y="602"/>
                      <a:pt x="386" y="631"/>
                    </a:cubicBezTo>
                    <a:cubicBezTo>
                      <a:pt x="398" y="632"/>
                      <a:pt x="409" y="633"/>
                      <a:pt x="420" y="633"/>
                    </a:cubicBezTo>
                    <a:cubicBezTo>
                      <a:pt x="680" y="633"/>
                      <a:pt x="835" y="326"/>
                      <a:pt x="665" y="117"/>
                    </a:cubicBezTo>
                    <a:cubicBezTo>
                      <a:pt x="603" y="40"/>
                      <a:pt x="512" y="0"/>
                      <a:pt x="4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38"/>
              <p:cNvSpPr/>
              <p:nvPr/>
            </p:nvSpPr>
            <p:spPr>
              <a:xfrm>
                <a:off x="4316450" y="3989550"/>
                <a:ext cx="202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14" extrusionOk="0">
                    <a:moveTo>
                      <a:pt x="407" y="1"/>
                    </a:moveTo>
                    <a:cubicBezTo>
                      <a:pt x="338" y="1"/>
                      <a:pt x="270" y="23"/>
                      <a:pt x="213" y="69"/>
                    </a:cubicBezTo>
                    <a:cubicBezTo>
                      <a:pt x="1" y="242"/>
                      <a:pt x="104" y="586"/>
                      <a:pt x="374" y="612"/>
                    </a:cubicBezTo>
                    <a:cubicBezTo>
                      <a:pt x="386" y="613"/>
                      <a:pt x="397" y="614"/>
                      <a:pt x="409" y="614"/>
                    </a:cubicBezTo>
                    <a:cubicBezTo>
                      <a:pt x="661" y="614"/>
                      <a:pt x="810" y="320"/>
                      <a:pt x="647" y="114"/>
                    </a:cubicBezTo>
                    <a:cubicBezTo>
                      <a:pt x="585" y="39"/>
                      <a:pt x="496" y="1"/>
                      <a:pt x="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38"/>
              <p:cNvSpPr/>
              <p:nvPr/>
            </p:nvSpPr>
            <p:spPr>
              <a:xfrm>
                <a:off x="4303200" y="3973050"/>
                <a:ext cx="196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784" h="596" extrusionOk="0">
                    <a:moveTo>
                      <a:pt x="393" y="1"/>
                    </a:moveTo>
                    <a:cubicBezTo>
                      <a:pt x="328" y="1"/>
                      <a:pt x="262" y="23"/>
                      <a:pt x="206" y="67"/>
                    </a:cubicBezTo>
                    <a:cubicBezTo>
                      <a:pt x="1" y="234"/>
                      <a:pt x="100" y="565"/>
                      <a:pt x="364" y="594"/>
                    </a:cubicBezTo>
                    <a:cubicBezTo>
                      <a:pt x="375" y="595"/>
                      <a:pt x="387" y="596"/>
                      <a:pt x="398" y="596"/>
                    </a:cubicBezTo>
                    <a:cubicBezTo>
                      <a:pt x="641" y="596"/>
                      <a:pt x="784" y="308"/>
                      <a:pt x="624" y="112"/>
                    </a:cubicBezTo>
                    <a:cubicBezTo>
                      <a:pt x="566" y="39"/>
                      <a:pt x="480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38"/>
              <p:cNvSpPr/>
              <p:nvPr/>
            </p:nvSpPr>
            <p:spPr>
              <a:xfrm>
                <a:off x="4289950" y="3956475"/>
                <a:ext cx="189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578" extrusionOk="0">
                    <a:moveTo>
                      <a:pt x="379" y="1"/>
                    </a:moveTo>
                    <a:cubicBezTo>
                      <a:pt x="316" y="1"/>
                      <a:pt x="252" y="22"/>
                      <a:pt x="200" y="65"/>
                    </a:cubicBezTo>
                    <a:cubicBezTo>
                      <a:pt x="0" y="228"/>
                      <a:pt x="94" y="550"/>
                      <a:pt x="351" y="576"/>
                    </a:cubicBezTo>
                    <a:cubicBezTo>
                      <a:pt x="362" y="577"/>
                      <a:pt x="374" y="578"/>
                      <a:pt x="385" y="578"/>
                    </a:cubicBezTo>
                    <a:cubicBezTo>
                      <a:pt x="619" y="578"/>
                      <a:pt x="758" y="300"/>
                      <a:pt x="604" y="110"/>
                    </a:cubicBezTo>
                    <a:cubicBezTo>
                      <a:pt x="548" y="38"/>
                      <a:pt x="463" y="1"/>
                      <a:pt x="3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38"/>
              <p:cNvSpPr/>
              <p:nvPr/>
            </p:nvSpPr>
            <p:spPr>
              <a:xfrm>
                <a:off x="4276700" y="3940000"/>
                <a:ext cx="18400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559" extrusionOk="0">
                    <a:moveTo>
                      <a:pt x="366" y="0"/>
                    </a:moveTo>
                    <a:cubicBezTo>
                      <a:pt x="305" y="0"/>
                      <a:pt x="244" y="20"/>
                      <a:pt x="193" y="62"/>
                    </a:cubicBezTo>
                    <a:cubicBezTo>
                      <a:pt x="0" y="219"/>
                      <a:pt x="93" y="531"/>
                      <a:pt x="341" y="556"/>
                    </a:cubicBezTo>
                    <a:cubicBezTo>
                      <a:pt x="351" y="558"/>
                      <a:pt x="362" y="558"/>
                      <a:pt x="372" y="558"/>
                    </a:cubicBezTo>
                    <a:cubicBezTo>
                      <a:pt x="601" y="558"/>
                      <a:pt x="736" y="288"/>
                      <a:pt x="585" y="103"/>
                    </a:cubicBezTo>
                    <a:cubicBezTo>
                      <a:pt x="528" y="35"/>
                      <a:pt x="447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38"/>
              <p:cNvSpPr/>
              <p:nvPr/>
            </p:nvSpPr>
            <p:spPr>
              <a:xfrm>
                <a:off x="4263350" y="3923425"/>
                <a:ext cx="177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0" extrusionOk="0">
                    <a:moveTo>
                      <a:pt x="357" y="1"/>
                    </a:moveTo>
                    <a:cubicBezTo>
                      <a:pt x="297" y="1"/>
                      <a:pt x="237" y="21"/>
                      <a:pt x="187" y="63"/>
                    </a:cubicBezTo>
                    <a:cubicBezTo>
                      <a:pt x="1" y="210"/>
                      <a:pt x="91" y="512"/>
                      <a:pt x="328" y="538"/>
                    </a:cubicBezTo>
                    <a:cubicBezTo>
                      <a:pt x="339" y="539"/>
                      <a:pt x="349" y="540"/>
                      <a:pt x="359" y="540"/>
                    </a:cubicBezTo>
                    <a:cubicBezTo>
                      <a:pt x="582" y="540"/>
                      <a:pt x="711" y="279"/>
                      <a:pt x="566" y="101"/>
                    </a:cubicBezTo>
                    <a:cubicBezTo>
                      <a:pt x="513" y="35"/>
                      <a:pt x="435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38"/>
              <p:cNvSpPr/>
              <p:nvPr/>
            </p:nvSpPr>
            <p:spPr>
              <a:xfrm>
                <a:off x="4250100" y="3906900"/>
                <a:ext cx="1722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689" h="523" extrusionOk="0">
                    <a:moveTo>
                      <a:pt x="345" y="0"/>
                    </a:moveTo>
                    <a:cubicBezTo>
                      <a:pt x="287" y="0"/>
                      <a:pt x="229" y="19"/>
                      <a:pt x="180" y="58"/>
                    </a:cubicBezTo>
                    <a:cubicBezTo>
                      <a:pt x="0" y="206"/>
                      <a:pt x="87" y="495"/>
                      <a:pt x="318" y="521"/>
                    </a:cubicBezTo>
                    <a:cubicBezTo>
                      <a:pt x="328" y="522"/>
                      <a:pt x="337" y="522"/>
                      <a:pt x="346" y="522"/>
                    </a:cubicBezTo>
                    <a:cubicBezTo>
                      <a:pt x="561" y="522"/>
                      <a:pt x="689" y="270"/>
                      <a:pt x="547" y="97"/>
                    </a:cubicBezTo>
                    <a:cubicBezTo>
                      <a:pt x="496" y="33"/>
                      <a:pt x="421" y="0"/>
                      <a:pt x="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38"/>
              <p:cNvSpPr/>
              <p:nvPr/>
            </p:nvSpPr>
            <p:spPr>
              <a:xfrm>
                <a:off x="4236850" y="3890400"/>
                <a:ext cx="16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2" extrusionOk="0">
                    <a:moveTo>
                      <a:pt x="332" y="0"/>
                    </a:moveTo>
                    <a:cubicBezTo>
                      <a:pt x="276" y="0"/>
                      <a:pt x="220" y="19"/>
                      <a:pt x="174" y="56"/>
                    </a:cubicBezTo>
                    <a:cubicBezTo>
                      <a:pt x="0" y="198"/>
                      <a:pt x="84" y="477"/>
                      <a:pt x="305" y="500"/>
                    </a:cubicBezTo>
                    <a:cubicBezTo>
                      <a:pt x="315" y="501"/>
                      <a:pt x="324" y="501"/>
                      <a:pt x="333" y="501"/>
                    </a:cubicBezTo>
                    <a:cubicBezTo>
                      <a:pt x="538" y="501"/>
                      <a:pt x="663" y="261"/>
                      <a:pt x="527" y="92"/>
                    </a:cubicBezTo>
                    <a:cubicBezTo>
                      <a:pt x="478" y="32"/>
                      <a:pt x="405" y="0"/>
                      <a:pt x="3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38"/>
              <p:cNvSpPr/>
              <p:nvPr/>
            </p:nvSpPr>
            <p:spPr>
              <a:xfrm>
                <a:off x="4223575" y="3873825"/>
                <a:ext cx="158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3" extrusionOk="0">
                    <a:moveTo>
                      <a:pt x="319" y="0"/>
                    </a:moveTo>
                    <a:cubicBezTo>
                      <a:pt x="266" y="0"/>
                      <a:pt x="212" y="18"/>
                      <a:pt x="168" y="54"/>
                    </a:cubicBezTo>
                    <a:cubicBezTo>
                      <a:pt x="1" y="189"/>
                      <a:pt x="81" y="459"/>
                      <a:pt x="293" y="481"/>
                    </a:cubicBezTo>
                    <a:cubicBezTo>
                      <a:pt x="302" y="482"/>
                      <a:pt x="312" y="483"/>
                      <a:pt x="320" y="483"/>
                    </a:cubicBezTo>
                    <a:cubicBezTo>
                      <a:pt x="519" y="483"/>
                      <a:pt x="635" y="249"/>
                      <a:pt x="509" y="89"/>
                    </a:cubicBezTo>
                    <a:cubicBezTo>
                      <a:pt x="459" y="31"/>
                      <a:pt x="38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38"/>
              <p:cNvSpPr/>
              <p:nvPr/>
            </p:nvSpPr>
            <p:spPr>
              <a:xfrm>
                <a:off x="4210250" y="3857325"/>
                <a:ext cx="153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65" extrusionOk="0">
                    <a:moveTo>
                      <a:pt x="309" y="1"/>
                    </a:moveTo>
                    <a:cubicBezTo>
                      <a:pt x="258" y="1"/>
                      <a:pt x="207" y="18"/>
                      <a:pt x="164" y="52"/>
                    </a:cubicBezTo>
                    <a:cubicBezTo>
                      <a:pt x="0" y="184"/>
                      <a:pt x="77" y="444"/>
                      <a:pt x="286" y="463"/>
                    </a:cubicBezTo>
                    <a:cubicBezTo>
                      <a:pt x="295" y="464"/>
                      <a:pt x="304" y="465"/>
                      <a:pt x="313" y="465"/>
                    </a:cubicBezTo>
                    <a:cubicBezTo>
                      <a:pt x="503" y="465"/>
                      <a:pt x="615" y="241"/>
                      <a:pt x="489" y="87"/>
                    </a:cubicBezTo>
                    <a:cubicBezTo>
                      <a:pt x="443" y="30"/>
                      <a:pt x="376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38"/>
              <p:cNvSpPr/>
              <p:nvPr/>
            </p:nvSpPr>
            <p:spPr>
              <a:xfrm>
                <a:off x="4197000" y="3840800"/>
                <a:ext cx="147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48" extrusionOk="0">
                    <a:moveTo>
                      <a:pt x="297" y="1"/>
                    </a:moveTo>
                    <a:cubicBezTo>
                      <a:pt x="247" y="1"/>
                      <a:pt x="196" y="17"/>
                      <a:pt x="154" y="51"/>
                    </a:cubicBezTo>
                    <a:cubicBezTo>
                      <a:pt x="0" y="176"/>
                      <a:pt x="74" y="424"/>
                      <a:pt x="273" y="446"/>
                    </a:cubicBezTo>
                    <a:cubicBezTo>
                      <a:pt x="281" y="447"/>
                      <a:pt x="289" y="447"/>
                      <a:pt x="296" y="447"/>
                    </a:cubicBezTo>
                    <a:cubicBezTo>
                      <a:pt x="479" y="447"/>
                      <a:pt x="590" y="231"/>
                      <a:pt x="469" y="83"/>
                    </a:cubicBezTo>
                    <a:cubicBezTo>
                      <a:pt x="426" y="29"/>
                      <a:pt x="362" y="1"/>
                      <a:pt x="2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38"/>
              <p:cNvSpPr/>
              <p:nvPr/>
            </p:nvSpPr>
            <p:spPr>
              <a:xfrm>
                <a:off x="4183725" y="3824225"/>
                <a:ext cx="141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30" extrusionOk="0">
                    <a:moveTo>
                      <a:pt x="284" y="1"/>
                    </a:moveTo>
                    <a:cubicBezTo>
                      <a:pt x="236" y="1"/>
                      <a:pt x="189" y="17"/>
                      <a:pt x="149" y="49"/>
                    </a:cubicBezTo>
                    <a:cubicBezTo>
                      <a:pt x="1" y="168"/>
                      <a:pt x="71" y="409"/>
                      <a:pt x="261" y="428"/>
                    </a:cubicBezTo>
                    <a:cubicBezTo>
                      <a:pt x="269" y="429"/>
                      <a:pt x="277" y="429"/>
                      <a:pt x="284" y="429"/>
                    </a:cubicBezTo>
                    <a:cubicBezTo>
                      <a:pt x="460" y="429"/>
                      <a:pt x="565" y="223"/>
                      <a:pt x="451" y="81"/>
                    </a:cubicBezTo>
                    <a:cubicBezTo>
                      <a:pt x="407" y="28"/>
                      <a:pt x="346" y="1"/>
                      <a:pt x="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38"/>
              <p:cNvSpPr/>
              <p:nvPr/>
            </p:nvSpPr>
            <p:spPr>
              <a:xfrm>
                <a:off x="4170475" y="3807750"/>
                <a:ext cx="13475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07" extrusionOk="0">
                    <a:moveTo>
                      <a:pt x="270" y="0"/>
                    </a:moveTo>
                    <a:cubicBezTo>
                      <a:pt x="225" y="0"/>
                      <a:pt x="180" y="15"/>
                      <a:pt x="142" y="46"/>
                    </a:cubicBezTo>
                    <a:cubicBezTo>
                      <a:pt x="0" y="158"/>
                      <a:pt x="68" y="390"/>
                      <a:pt x="248" y="406"/>
                    </a:cubicBezTo>
                    <a:cubicBezTo>
                      <a:pt x="256" y="406"/>
                      <a:pt x="264" y="407"/>
                      <a:pt x="271" y="407"/>
                    </a:cubicBezTo>
                    <a:cubicBezTo>
                      <a:pt x="440" y="407"/>
                      <a:pt x="539" y="210"/>
                      <a:pt x="428" y="75"/>
                    </a:cubicBezTo>
                    <a:cubicBezTo>
                      <a:pt x="388" y="26"/>
                      <a:pt x="329" y="0"/>
                      <a:pt x="2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38"/>
              <p:cNvSpPr/>
              <p:nvPr/>
            </p:nvSpPr>
            <p:spPr>
              <a:xfrm>
                <a:off x="4157225" y="3791175"/>
                <a:ext cx="1282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92" extrusionOk="0">
                    <a:moveTo>
                      <a:pt x="257" y="0"/>
                    </a:moveTo>
                    <a:cubicBezTo>
                      <a:pt x="214" y="0"/>
                      <a:pt x="171" y="14"/>
                      <a:pt x="135" y="43"/>
                    </a:cubicBezTo>
                    <a:cubicBezTo>
                      <a:pt x="0" y="156"/>
                      <a:pt x="64" y="371"/>
                      <a:pt x="238" y="391"/>
                    </a:cubicBezTo>
                    <a:cubicBezTo>
                      <a:pt x="246" y="391"/>
                      <a:pt x="253" y="392"/>
                      <a:pt x="261" y="392"/>
                    </a:cubicBezTo>
                    <a:cubicBezTo>
                      <a:pt x="418" y="392"/>
                      <a:pt x="513" y="201"/>
                      <a:pt x="408" y="72"/>
                    </a:cubicBezTo>
                    <a:cubicBezTo>
                      <a:pt x="370" y="25"/>
                      <a:pt x="314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38"/>
              <p:cNvSpPr/>
              <p:nvPr/>
            </p:nvSpPr>
            <p:spPr>
              <a:xfrm>
                <a:off x="4143950" y="3774675"/>
                <a:ext cx="122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71" extrusionOk="0">
                    <a:moveTo>
                      <a:pt x="245" y="1"/>
                    </a:moveTo>
                    <a:cubicBezTo>
                      <a:pt x="205" y="1"/>
                      <a:pt x="164" y="14"/>
                      <a:pt x="129" y="41"/>
                    </a:cubicBezTo>
                    <a:cubicBezTo>
                      <a:pt x="1" y="144"/>
                      <a:pt x="62" y="353"/>
                      <a:pt x="226" y="369"/>
                    </a:cubicBezTo>
                    <a:cubicBezTo>
                      <a:pt x="234" y="370"/>
                      <a:pt x="241" y="371"/>
                      <a:pt x="249" y="371"/>
                    </a:cubicBezTo>
                    <a:cubicBezTo>
                      <a:pt x="399" y="371"/>
                      <a:pt x="491" y="193"/>
                      <a:pt x="390" y="70"/>
                    </a:cubicBezTo>
                    <a:cubicBezTo>
                      <a:pt x="353" y="24"/>
                      <a:pt x="299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38"/>
              <p:cNvSpPr/>
              <p:nvPr/>
            </p:nvSpPr>
            <p:spPr>
              <a:xfrm>
                <a:off x="4130625" y="3758125"/>
                <a:ext cx="116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5" extrusionOk="0">
                    <a:moveTo>
                      <a:pt x="234" y="0"/>
                    </a:moveTo>
                    <a:cubicBezTo>
                      <a:pt x="195" y="0"/>
                      <a:pt x="156" y="14"/>
                      <a:pt x="123" y="41"/>
                    </a:cubicBezTo>
                    <a:cubicBezTo>
                      <a:pt x="0" y="138"/>
                      <a:pt x="58" y="337"/>
                      <a:pt x="216" y="353"/>
                    </a:cubicBezTo>
                    <a:cubicBezTo>
                      <a:pt x="222" y="354"/>
                      <a:pt x="229" y="354"/>
                      <a:pt x="235" y="354"/>
                    </a:cubicBezTo>
                    <a:cubicBezTo>
                      <a:pt x="381" y="354"/>
                      <a:pt x="465" y="184"/>
                      <a:pt x="370" y="67"/>
                    </a:cubicBezTo>
                    <a:cubicBezTo>
                      <a:pt x="335" y="23"/>
                      <a:pt x="285" y="0"/>
                      <a:pt x="2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38"/>
              <p:cNvSpPr/>
              <p:nvPr/>
            </p:nvSpPr>
            <p:spPr>
              <a:xfrm>
                <a:off x="4117375" y="3741575"/>
                <a:ext cx="110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35" extrusionOk="0">
                    <a:moveTo>
                      <a:pt x="221" y="1"/>
                    </a:moveTo>
                    <a:cubicBezTo>
                      <a:pt x="184" y="1"/>
                      <a:pt x="147" y="13"/>
                      <a:pt x="116" y="38"/>
                    </a:cubicBezTo>
                    <a:cubicBezTo>
                      <a:pt x="0" y="131"/>
                      <a:pt x="55" y="321"/>
                      <a:pt x="203" y="334"/>
                    </a:cubicBezTo>
                    <a:cubicBezTo>
                      <a:pt x="209" y="335"/>
                      <a:pt x="216" y="335"/>
                      <a:pt x="222" y="335"/>
                    </a:cubicBezTo>
                    <a:cubicBezTo>
                      <a:pt x="362" y="335"/>
                      <a:pt x="443" y="174"/>
                      <a:pt x="350" y="64"/>
                    </a:cubicBezTo>
                    <a:cubicBezTo>
                      <a:pt x="318" y="22"/>
                      <a:pt x="269" y="1"/>
                      <a:pt x="2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38"/>
              <p:cNvSpPr/>
              <p:nvPr/>
            </p:nvSpPr>
            <p:spPr>
              <a:xfrm>
                <a:off x="4104100" y="3725075"/>
                <a:ext cx="1040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17" extrusionOk="0">
                    <a:moveTo>
                      <a:pt x="210" y="1"/>
                    </a:moveTo>
                    <a:cubicBezTo>
                      <a:pt x="175" y="1"/>
                      <a:pt x="140" y="12"/>
                      <a:pt x="110" y="36"/>
                    </a:cubicBezTo>
                    <a:cubicBezTo>
                      <a:pt x="1" y="123"/>
                      <a:pt x="52" y="300"/>
                      <a:pt x="194" y="316"/>
                    </a:cubicBezTo>
                    <a:cubicBezTo>
                      <a:pt x="199" y="316"/>
                      <a:pt x="204" y="316"/>
                      <a:pt x="209" y="316"/>
                    </a:cubicBezTo>
                    <a:cubicBezTo>
                      <a:pt x="338" y="316"/>
                      <a:pt x="415" y="164"/>
                      <a:pt x="332" y="59"/>
                    </a:cubicBezTo>
                    <a:cubicBezTo>
                      <a:pt x="301" y="20"/>
                      <a:pt x="256" y="1"/>
                      <a:pt x="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38"/>
              <p:cNvSpPr/>
              <p:nvPr/>
            </p:nvSpPr>
            <p:spPr>
              <a:xfrm>
                <a:off x="4347625" y="3991625"/>
                <a:ext cx="2090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634" extrusionOk="0">
                    <a:moveTo>
                      <a:pt x="418" y="1"/>
                    </a:moveTo>
                    <a:cubicBezTo>
                      <a:pt x="348" y="1"/>
                      <a:pt x="278" y="24"/>
                      <a:pt x="219" y="73"/>
                    </a:cubicBezTo>
                    <a:cubicBezTo>
                      <a:pt x="1" y="249"/>
                      <a:pt x="107" y="603"/>
                      <a:pt x="386" y="632"/>
                    </a:cubicBezTo>
                    <a:cubicBezTo>
                      <a:pt x="398" y="633"/>
                      <a:pt x="410" y="634"/>
                      <a:pt x="421" y="634"/>
                    </a:cubicBezTo>
                    <a:cubicBezTo>
                      <a:pt x="680" y="634"/>
                      <a:pt x="835" y="327"/>
                      <a:pt x="666" y="118"/>
                    </a:cubicBezTo>
                    <a:cubicBezTo>
                      <a:pt x="602" y="41"/>
                      <a:pt x="51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38"/>
              <p:cNvSpPr/>
              <p:nvPr/>
            </p:nvSpPr>
            <p:spPr>
              <a:xfrm>
                <a:off x="4334375" y="3975100"/>
                <a:ext cx="202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14" extrusionOk="0">
                    <a:moveTo>
                      <a:pt x="406" y="0"/>
                    </a:moveTo>
                    <a:cubicBezTo>
                      <a:pt x="338" y="0"/>
                      <a:pt x="270" y="22"/>
                      <a:pt x="213" y="68"/>
                    </a:cubicBezTo>
                    <a:cubicBezTo>
                      <a:pt x="1" y="239"/>
                      <a:pt x="103" y="583"/>
                      <a:pt x="373" y="611"/>
                    </a:cubicBezTo>
                    <a:cubicBezTo>
                      <a:pt x="385" y="613"/>
                      <a:pt x="397" y="613"/>
                      <a:pt x="408" y="613"/>
                    </a:cubicBezTo>
                    <a:cubicBezTo>
                      <a:pt x="661" y="613"/>
                      <a:pt x="809" y="316"/>
                      <a:pt x="643" y="113"/>
                    </a:cubicBezTo>
                    <a:cubicBezTo>
                      <a:pt x="583" y="39"/>
                      <a:pt x="495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38"/>
              <p:cNvSpPr/>
              <p:nvPr/>
            </p:nvSpPr>
            <p:spPr>
              <a:xfrm>
                <a:off x="4321125" y="3958525"/>
                <a:ext cx="196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784" h="596" extrusionOk="0">
                    <a:moveTo>
                      <a:pt x="393" y="0"/>
                    </a:moveTo>
                    <a:cubicBezTo>
                      <a:pt x="327" y="0"/>
                      <a:pt x="261" y="22"/>
                      <a:pt x="206" y="66"/>
                    </a:cubicBezTo>
                    <a:cubicBezTo>
                      <a:pt x="0" y="233"/>
                      <a:pt x="97" y="567"/>
                      <a:pt x="363" y="593"/>
                    </a:cubicBezTo>
                    <a:cubicBezTo>
                      <a:pt x="375" y="594"/>
                      <a:pt x="387" y="595"/>
                      <a:pt x="398" y="595"/>
                    </a:cubicBezTo>
                    <a:cubicBezTo>
                      <a:pt x="641" y="595"/>
                      <a:pt x="783" y="308"/>
                      <a:pt x="624" y="111"/>
                    </a:cubicBezTo>
                    <a:cubicBezTo>
                      <a:pt x="565" y="38"/>
                      <a:pt x="480" y="0"/>
                      <a:pt x="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38"/>
              <p:cNvSpPr/>
              <p:nvPr/>
            </p:nvSpPr>
            <p:spPr>
              <a:xfrm>
                <a:off x="4307775" y="3942025"/>
                <a:ext cx="1907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77" extrusionOk="0">
                    <a:moveTo>
                      <a:pt x="384" y="0"/>
                    </a:moveTo>
                    <a:cubicBezTo>
                      <a:pt x="320" y="0"/>
                      <a:pt x="256" y="21"/>
                      <a:pt x="203" y="64"/>
                    </a:cubicBezTo>
                    <a:cubicBezTo>
                      <a:pt x="1" y="225"/>
                      <a:pt x="97" y="549"/>
                      <a:pt x="354" y="575"/>
                    </a:cubicBezTo>
                    <a:cubicBezTo>
                      <a:pt x="365" y="576"/>
                      <a:pt x="375" y="577"/>
                      <a:pt x="385" y="577"/>
                    </a:cubicBezTo>
                    <a:cubicBezTo>
                      <a:pt x="621" y="577"/>
                      <a:pt x="762" y="297"/>
                      <a:pt x="608" y="106"/>
                    </a:cubicBezTo>
                    <a:cubicBezTo>
                      <a:pt x="552" y="36"/>
                      <a:pt x="468" y="0"/>
                      <a:pt x="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38"/>
              <p:cNvSpPr/>
              <p:nvPr/>
            </p:nvSpPr>
            <p:spPr>
              <a:xfrm>
                <a:off x="4294525" y="3925500"/>
                <a:ext cx="18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557" extrusionOk="0">
                    <a:moveTo>
                      <a:pt x="372" y="0"/>
                    </a:moveTo>
                    <a:cubicBezTo>
                      <a:pt x="310" y="0"/>
                      <a:pt x="247" y="21"/>
                      <a:pt x="193" y="63"/>
                    </a:cubicBezTo>
                    <a:cubicBezTo>
                      <a:pt x="0" y="221"/>
                      <a:pt x="97" y="532"/>
                      <a:pt x="341" y="555"/>
                    </a:cubicBezTo>
                    <a:cubicBezTo>
                      <a:pt x="352" y="556"/>
                      <a:pt x="362" y="556"/>
                      <a:pt x="372" y="556"/>
                    </a:cubicBezTo>
                    <a:cubicBezTo>
                      <a:pt x="601" y="556"/>
                      <a:pt x="736" y="286"/>
                      <a:pt x="585" y="102"/>
                    </a:cubicBezTo>
                    <a:cubicBezTo>
                      <a:pt x="531" y="35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38"/>
              <p:cNvSpPr/>
              <p:nvPr/>
            </p:nvSpPr>
            <p:spPr>
              <a:xfrm>
                <a:off x="4281275" y="3908925"/>
                <a:ext cx="1777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2" extrusionOk="0">
                    <a:moveTo>
                      <a:pt x="357" y="1"/>
                    </a:moveTo>
                    <a:cubicBezTo>
                      <a:pt x="297" y="1"/>
                      <a:pt x="237" y="21"/>
                      <a:pt x="187" y="61"/>
                    </a:cubicBezTo>
                    <a:cubicBezTo>
                      <a:pt x="0" y="212"/>
                      <a:pt x="90" y="514"/>
                      <a:pt x="328" y="540"/>
                    </a:cubicBezTo>
                    <a:cubicBezTo>
                      <a:pt x="339" y="541"/>
                      <a:pt x="349" y="541"/>
                      <a:pt x="359" y="541"/>
                    </a:cubicBezTo>
                    <a:cubicBezTo>
                      <a:pt x="581" y="541"/>
                      <a:pt x="710" y="281"/>
                      <a:pt x="566" y="103"/>
                    </a:cubicBezTo>
                    <a:cubicBezTo>
                      <a:pt x="513" y="35"/>
                      <a:pt x="435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38"/>
              <p:cNvSpPr/>
              <p:nvPr/>
            </p:nvSpPr>
            <p:spPr>
              <a:xfrm>
                <a:off x="4268000" y="3892375"/>
                <a:ext cx="171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523" extrusionOk="0">
                    <a:moveTo>
                      <a:pt x="343" y="1"/>
                    </a:moveTo>
                    <a:cubicBezTo>
                      <a:pt x="286" y="1"/>
                      <a:pt x="229" y="19"/>
                      <a:pt x="181" y="58"/>
                    </a:cubicBezTo>
                    <a:cubicBezTo>
                      <a:pt x="1" y="202"/>
                      <a:pt x="85" y="495"/>
                      <a:pt x="316" y="520"/>
                    </a:cubicBezTo>
                    <a:cubicBezTo>
                      <a:pt x="326" y="522"/>
                      <a:pt x="337" y="522"/>
                      <a:pt x="347" y="522"/>
                    </a:cubicBezTo>
                    <a:cubicBezTo>
                      <a:pt x="560" y="522"/>
                      <a:pt x="685" y="271"/>
                      <a:pt x="547" y="99"/>
                    </a:cubicBezTo>
                    <a:cubicBezTo>
                      <a:pt x="496" y="35"/>
                      <a:pt x="419" y="1"/>
                      <a:pt x="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38"/>
              <p:cNvSpPr/>
              <p:nvPr/>
            </p:nvSpPr>
            <p:spPr>
              <a:xfrm>
                <a:off x="4254750" y="3875850"/>
                <a:ext cx="1652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05" extrusionOk="0">
                    <a:moveTo>
                      <a:pt x="330" y="1"/>
                    </a:moveTo>
                    <a:cubicBezTo>
                      <a:pt x="275" y="1"/>
                      <a:pt x="220" y="19"/>
                      <a:pt x="174" y="57"/>
                    </a:cubicBezTo>
                    <a:cubicBezTo>
                      <a:pt x="1" y="198"/>
                      <a:pt x="81" y="478"/>
                      <a:pt x="306" y="503"/>
                    </a:cubicBezTo>
                    <a:cubicBezTo>
                      <a:pt x="315" y="504"/>
                      <a:pt x="324" y="505"/>
                      <a:pt x="333" y="505"/>
                    </a:cubicBezTo>
                    <a:cubicBezTo>
                      <a:pt x="539" y="505"/>
                      <a:pt x="660" y="262"/>
                      <a:pt x="528" y="95"/>
                    </a:cubicBezTo>
                    <a:cubicBezTo>
                      <a:pt x="477" y="33"/>
                      <a:pt x="403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38"/>
              <p:cNvSpPr/>
              <p:nvPr/>
            </p:nvSpPr>
            <p:spPr>
              <a:xfrm>
                <a:off x="4241500" y="3859350"/>
                <a:ext cx="1587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4" extrusionOk="0">
                    <a:moveTo>
                      <a:pt x="318" y="1"/>
                    </a:moveTo>
                    <a:cubicBezTo>
                      <a:pt x="264" y="1"/>
                      <a:pt x="210" y="19"/>
                      <a:pt x="164" y="55"/>
                    </a:cubicBezTo>
                    <a:cubicBezTo>
                      <a:pt x="0" y="190"/>
                      <a:pt x="81" y="459"/>
                      <a:pt x="293" y="482"/>
                    </a:cubicBezTo>
                    <a:cubicBezTo>
                      <a:pt x="302" y="483"/>
                      <a:pt x="311" y="483"/>
                      <a:pt x="320" y="483"/>
                    </a:cubicBezTo>
                    <a:cubicBezTo>
                      <a:pt x="516" y="483"/>
                      <a:pt x="634" y="250"/>
                      <a:pt x="505" y="90"/>
                    </a:cubicBezTo>
                    <a:cubicBezTo>
                      <a:pt x="457" y="31"/>
                      <a:pt x="388" y="1"/>
                      <a:pt x="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38"/>
              <p:cNvSpPr/>
              <p:nvPr/>
            </p:nvSpPr>
            <p:spPr>
              <a:xfrm>
                <a:off x="4228150" y="3842800"/>
                <a:ext cx="154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65" extrusionOk="0">
                    <a:moveTo>
                      <a:pt x="307" y="0"/>
                    </a:moveTo>
                    <a:cubicBezTo>
                      <a:pt x="256" y="0"/>
                      <a:pt x="204" y="17"/>
                      <a:pt x="162" y="51"/>
                    </a:cubicBezTo>
                    <a:cubicBezTo>
                      <a:pt x="1" y="183"/>
                      <a:pt x="78" y="440"/>
                      <a:pt x="284" y="463"/>
                    </a:cubicBezTo>
                    <a:cubicBezTo>
                      <a:pt x="293" y="464"/>
                      <a:pt x="302" y="464"/>
                      <a:pt x="311" y="464"/>
                    </a:cubicBezTo>
                    <a:cubicBezTo>
                      <a:pt x="501" y="464"/>
                      <a:pt x="615" y="240"/>
                      <a:pt x="489" y="87"/>
                    </a:cubicBezTo>
                    <a:cubicBezTo>
                      <a:pt x="444" y="30"/>
                      <a:pt x="376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38"/>
              <p:cNvSpPr/>
              <p:nvPr/>
            </p:nvSpPr>
            <p:spPr>
              <a:xfrm>
                <a:off x="4214900" y="3826300"/>
                <a:ext cx="14775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46" extrusionOk="0">
                    <a:moveTo>
                      <a:pt x="295" y="0"/>
                    </a:moveTo>
                    <a:cubicBezTo>
                      <a:pt x="246" y="0"/>
                      <a:pt x="196" y="16"/>
                      <a:pt x="155" y="49"/>
                    </a:cubicBezTo>
                    <a:cubicBezTo>
                      <a:pt x="1" y="175"/>
                      <a:pt x="75" y="425"/>
                      <a:pt x="274" y="445"/>
                    </a:cubicBezTo>
                    <a:cubicBezTo>
                      <a:pt x="282" y="445"/>
                      <a:pt x="289" y="446"/>
                      <a:pt x="297" y="446"/>
                    </a:cubicBezTo>
                    <a:cubicBezTo>
                      <a:pt x="480" y="446"/>
                      <a:pt x="590" y="230"/>
                      <a:pt x="470" y="81"/>
                    </a:cubicBezTo>
                    <a:cubicBezTo>
                      <a:pt x="426" y="28"/>
                      <a:pt x="361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4" name="Google Shape;5384;p38"/>
              <p:cNvSpPr/>
              <p:nvPr/>
            </p:nvSpPr>
            <p:spPr>
              <a:xfrm>
                <a:off x="4201650" y="3809800"/>
                <a:ext cx="1410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29" extrusionOk="0">
                    <a:moveTo>
                      <a:pt x="280" y="1"/>
                    </a:moveTo>
                    <a:cubicBezTo>
                      <a:pt x="233" y="1"/>
                      <a:pt x="187" y="16"/>
                      <a:pt x="148" y="47"/>
                    </a:cubicBezTo>
                    <a:cubicBezTo>
                      <a:pt x="0" y="169"/>
                      <a:pt x="71" y="407"/>
                      <a:pt x="261" y="426"/>
                    </a:cubicBezTo>
                    <a:cubicBezTo>
                      <a:pt x="270" y="428"/>
                      <a:pt x="279" y="428"/>
                      <a:pt x="287" y="428"/>
                    </a:cubicBezTo>
                    <a:cubicBezTo>
                      <a:pt x="461" y="428"/>
                      <a:pt x="564" y="220"/>
                      <a:pt x="450" y="79"/>
                    </a:cubicBezTo>
                    <a:cubicBezTo>
                      <a:pt x="406" y="28"/>
                      <a:pt x="343" y="1"/>
                      <a:pt x="2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38"/>
              <p:cNvSpPr/>
              <p:nvPr/>
            </p:nvSpPr>
            <p:spPr>
              <a:xfrm>
                <a:off x="4188400" y="3793200"/>
                <a:ext cx="134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11" extrusionOk="0">
                    <a:moveTo>
                      <a:pt x="269" y="1"/>
                    </a:moveTo>
                    <a:cubicBezTo>
                      <a:pt x="224" y="1"/>
                      <a:pt x="179" y="16"/>
                      <a:pt x="142" y="46"/>
                    </a:cubicBezTo>
                    <a:cubicBezTo>
                      <a:pt x="0" y="162"/>
                      <a:pt x="68" y="390"/>
                      <a:pt x="248" y="409"/>
                    </a:cubicBezTo>
                    <a:cubicBezTo>
                      <a:pt x="255" y="410"/>
                      <a:pt x="263" y="410"/>
                      <a:pt x="271" y="410"/>
                    </a:cubicBezTo>
                    <a:cubicBezTo>
                      <a:pt x="437" y="410"/>
                      <a:pt x="538" y="213"/>
                      <a:pt x="428" y="78"/>
                    </a:cubicBezTo>
                    <a:cubicBezTo>
                      <a:pt x="387" y="27"/>
                      <a:pt x="328" y="1"/>
                      <a:pt x="2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38"/>
              <p:cNvSpPr/>
              <p:nvPr/>
            </p:nvSpPr>
            <p:spPr>
              <a:xfrm>
                <a:off x="4175050" y="3776700"/>
                <a:ext cx="129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90" extrusionOk="0">
                    <a:moveTo>
                      <a:pt x="261" y="1"/>
                    </a:moveTo>
                    <a:cubicBezTo>
                      <a:pt x="218" y="1"/>
                      <a:pt x="175" y="15"/>
                      <a:pt x="139" y="44"/>
                    </a:cubicBezTo>
                    <a:cubicBezTo>
                      <a:pt x="1" y="153"/>
                      <a:pt x="68" y="372"/>
                      <a:pt x="238" y="388"/>
                    </a:cubicBezTo>
                    <a:cubicBezTo>
                      <a:pt x="246" y="389"/>
                      <a:pt x="254" y="389"/>
                      <a:pt x="262" y="389"/>
                    </a:cubicBezTo>
                    <a:cubicBezTo>
                      <a:pt x="422" y="389"/>
                      <a:pt x="516" y="202"/>
                      <a:pt x="412" y="73"/>
                    </a:cubicBezTo>
                    <a:cubicBezTo>
                      <a:pt x="374" y="25"/>
                      <a:pt x="318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38"/>
              <p:cNvSpPr/>
              <p:nvPr/>
            </p:nvSpPr>
            <p:spPr>
              <a:xfrm>
                <a:off x="4161800" y="3760125"/>
                <a:ext cx="123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4" extrusionOk="0">
                    <a:moveTo>
                      <a:pt x="246" y="1"/>
                    </a:moveTo>
                    <a:cubicBezTo>
                      <a:pt x="205" y="1"/>
                      <a:pt x="163" y="14"/>
                      <a:pt x="129" y="42"/>
                    </a:cubicBezTo>
                    <a:cubicBezTo>
                      <a:pt x="0" y="148"/>
                      <a:pt x="61" y="357"/>
                      <a:pt x="229" y="373"/>
                    </a:cubicBezTo>
                    <a:cubicBezTo>
                      <a:pt x="235" y="373"/>
                      <a:pt x="242" y="374"/>
                      <a:pt x="248" y="374"/>
                    </a:cubicBezTo>
                    <a:cubicBezTo>
                      <a:pt x="400" y="374"/>
                      <a:pt x="491" y="194"/>
                      <a:pt x="392" y="71"/>
                    </a:cubicBezTo>
                    <a:cubicBezTo>
                      <a:pt x="356" y="25"/>
                      <a:pt x="301" y="1"/>
                      <a:pt x="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38"/>
              <p:cNvSpPr/>
              <p:nvPr/>
            </p:nvSpPr>
            <p:spPr>
              <a:xfrm>
                <a:off x="4148550" y="3743625"/>
                <a:ext cx="1162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53" extrusionOk="0">
                    <a:moveTo>
                      <a:pt x="233" y="1"/>
                    </a:moveTo>
                    <a:cubicBezTo>
                      <a:pt x="194" y="1"/>
                      <a:pt x="155" y="14"/>
                      <a:pt x="122" y="40"/>
                    </a:cubicBezTo>
                    <a:cubicBezTo>
                      <a:pt x="0" y="139"/>
                      <a:pt x="58" y="335"/>
                      <a:pt x="215" y="351"/>
                    </a:cubicBezTo>
                    <a:cubicBezTo>
                      <a:pt x="223" y="352"/>
                      <a:pt x="231" y="353"/>
                      <a:pt x="238" y="353"/>
                    </a:cubicBezTo>
                    <a:cubicBezTo>
                      <a:pt x="382" y="353"/>
                      <a:pt x="464" y="182"/>
                      <a:pt x="370" y="65"/>
                    </a:cubicBezTo>
                    <a:cubicBezTo>
                      <a:pt x="335" y="23"/>
                      <a:pt x="284" y="1"/>
                      <a:pt x="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38"/>
              <p:cNvSpPr/>
              <p:nvPr/>
            </p:nvSpPr>
            <p:spPr>
              <a:xfrm>
                <a:off x="4135275" y="3727075"/>
                <a:ext cx="1102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7" extrusionOk="0">
                    <a:moveTo>
                      <a:pt x="222" y="1"/>
                    </a:moveTo>
                    <a:cubicBezTo>
                      <a:pt x="184" y="1"/>
                      <a:pt x="147" y="13"/>
                      <a:pt x="117" y="40"/>
                    </a:cubicBezTo>
                    <a:cubicBezTo>
                      <a:pt x="1" y="133"/>
                      <a:pt x="55" y="319"/>
                      <a:pt x="203" y="335"/>
                    </a:cubicBezTo>
                    <a:cubicBezTo>
                      <a:pt x="210" y="336"/>
                      <a:pt x="216" y="336"/>
                      <a:pt x="222" y="336"/>
                    </a:cubicBezTo>
                    <a:cubicBezTo>
                      <a:pt x="359" y="336"/>
                      <a:pt x="440" y="173"/>
                      <a:pt x="351" y="62"/>
                    </a:cubicBezTo>
                    <a:cubicBezTo>
                      <a:pt x="318" y="22"/>
                      <a:pt x="270" y="1"/>
                      <a:pt x="2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38"/>
              <p:cNvSpPr/>
              <p:nvPr/>
            </p:nvSpPr>
            <p:spPr>
              <a:xfrm>
                <a:off x="4122025" y="3710550"/>
                <a:ext cx="103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17" extrusionOk="0">
                    <a:moveTo>
                      <a:pt x="209" y="0"/>
                    </a:moveTo>
                    <a:cubicBezTo>
                      <a:pt x="174" y="0"/>
                      <a:pt x="139" y="12"/>
                      <a:pt x="110" y="35"/>
                    </a:cubicBezTo>
                    <a:cubicBezTo>
                      <a:pt x="1" y="125"/>
                      <a:pt x="52" y="302"/>
                      <a:pt x="190" y="315"/>
                    </a:cubicBezTo>
                    <a:cubicBezTo>
                      <a:pt x="197" y="316"/>
                      <a:pt x="203" y="316"/>
                      <a:pt x="210" y="316"/>
                    </a:cubicBezTo>
                    <a:cubicBezTo>
                      <a:pt x="339" y="316"/>
                      <a:pt x="414" y="165"/>
                      <a:pt x="332" y="61"/>
                    </a:cubicBezTo>
                    <a:cubicBezTo>
                      <a:pt x="300" y="21"/>
                      <a:pt x="255" y="0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38"/>
              <p:cNvSpPr/>
              <p:nvPr/>
            </p:nvSpPr>
            <p:spPr>
              <a:xfrm>
                <a:off x="4338950" y="3944050"/>
                <a:ext cx="197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788" h="596" extrusionOk="0">
                    <a:moveTo>
                      <a:pt x="395" y="1"/>
                    </a:moveTo>
                    <a:cubicBezTo>
                      <a:pt x="330" y="1"/>
                      <a:pt x="264" y="22"/>
                      <a:pt x="210" y="67"/>
                    </a:cubicBezTo>
                    <a:cubicBezTo>
                      <a:pt x="1" y="234"/>
                      <a:pt x="100" y="565"/>
                      <a:pt x="364" y="594"/>
                    </a:cubicBezTo>
                    <a:cubicBezTo>
                      <a:pt x="376" y="595"/>
                      <a:pt x="387" y="596"/>
                      <a:pt x="398" y="596"/>
                    </a:cubicBezTo>
                    <a:cubicBezTo>
                      <a:pt x="642" y="596"/>
                      <a:pt x="787" y="308"/>
                      <a:pt x="627" y="112"/>
                    </a:cubicBezTo>
                    <a:cubicBezTo>
                      <a:pt x="569" y="38"/>
                      <a:pt x="482" y="1"/>
                      <a:pt x="3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38"/>
              <p:cNvSpPr/>
              <p:nvPr/>
            </p:nvSpPr>
            <p:spPr>
              <a:xfrm>
                <a:off x="4325700" y="3927475"/>
                <a:ext cx="19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578" extrusionOk="0">
                    <a:moveTo>
                      <a:pt x="381" y="1"/>
                    </a:moveTo>
                    <a:cubicBezTo>
                      <a:pt x="317" y="1"/>
                      <a:pt x="253" y="22"/>
                      <a:pt x="200" y="64"/>
                    </a:cubicBezTo>
                    <a:cubicBezTo>
                      <a:pt x="0" y="228"/>
                      <a:pt x="97" y="550"/>
                      <a:pt x="354" y="575"/>
                    </a:cubicBezTo>
                    <a:cubicBezTo>
                      <a:pt x="366" y="577"/>
                      <a:pt x="377" y="577"/>
                      <a:pt x="388" y="577"/>
                    </a:cubicBezTo>
                    <a:cubicBezTo>
                      <a:pt x="622" y="577"/>
                      <a:pt x="761" y="300"/>
                      <a:pt x="608" y="109"/>
                    </a:cubicBezTo>
                    <a:cubicBezTo>
                      <a:pt x="549" y="38"/>
                      <a:pt x="465" y="1"/>
                      <a:pt x="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38"/>
              <p:cNvSpPr/>
              <p:nvPr/>
            </p:nvSpPr>
            <p:spPr>
              <a:xfrm>
                <a:off x="4312450" y="3910975"/>
                <a:ext cx="18400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559" extrusionOk="0">
                    <a:moveTo>
                      <a:pt x="369" y="1"/>
                    </a:moveTo>
                    <a:cubicBezTo>
                      <a:pt x="307" y="1"/>
                      <a:pt x="245" y="21"/>
                      <a:pt x="193" y="62"/>
                    </a:cubicBezTo>
                    <a:cubicBezTo>
                      <a:pt x="0" y="220"/>
                      <a:pt x="93" y="532"/>
                      <a:pt x="341" y="557"/>
                    </a:cubicBezTo>
                    <a:cubicBezTo>
                      <a:pt x="351" y="558"/>
                      <a:pt x="362" y="559"/>
                      <a:pt x="372" y="559"/>
                    </a:cubicBezTo>
                    <a:cubicBezTo>
                      <a:pt x="601" y="559"/>
                      <a:pt x="736" y="289"/>
                      <a:pt x="585" y="104"/>
                    </a:cubicBezTo>
                    <a:cubicBezTo>
                      <a:pt x="530" y="36"/>
                      <a:pt x="450" y="1"/>
                      <a:pt x="3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38"/>
              <p:cNvSpPr/>
              <p:nvPr/>
            </p:nvSpPr>
            <p:spPr>
              <a:xfrm>
                <a:off x="4299175" y="3894425"/>
                <a:ext cx="177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0" extrusionOk="0">
                    <a:moveTo>
                      <a:pt x="357" y="1"/>
                    </a:moveTo>
                    <a:cubicBezTo>
                      <a:pt x="298" y="1"/>
                      <a:pt x="237" y="21"/>
                      <a:pt x="187" y="62"/>
                    </a:cubicBezTo>
                    <a:cubicBezTo>
                      <a:pt x="1" y="210"/>
                      <a:pt x="91" y="512"/>
                      <a:pt x="329" y="538"/>
                    </a:cubicBezTo>
                    <a:cubicBezTo>
                      <a:pt x="339" y="539"/>
                      <a:pt x="349" y="540"/>
                      <a:pt x="359" y="540"/>
                    </a:cubicBezTo>
                    <a:cubicBezTo>
                      <a:pt x="579" y="540"/>
                      <a:pt x="711" y="279"/>
                      <a:pt x="567" y="101"/>
                    </a:cubicBezTo>
                    <a:cubicBezTo>
                      <a:pt x="514" y="35"/>
                      <a:pt x="43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38"/>
              <p:cNvSpPr/>
              <p:nvPr/>
            </p:nvSpPr>
            <p:spPr>
              <a:xfrm>
                <a:off x="4285925" y="3877900"/>
                <a:ext cx="1715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520" extrusionOk="0">
                    <a:moveTo>
                      <a:pt x="345" y="0"/>
                    </a:moveTo>
                    <a:cubicBezTo>
                      <a:pt x="288" y="0"/>
                      <a:pt x="229" y="19"/>
                      <a:pt x="181" y="58"/>
                    </a:cubicBezTo>
                    <a:cubicBezTo>
                      <a:pt x="1" y="203"/>
                      <a:pt x="84" y="492"/>
                      <a:pt x="316" y="518"/>
                    </a:cubicBezTo>
                    <a:cubicBezTo>
                      <a:pt x="326" y="519"/>
                      <a:pt x="336" y="519"/>
                      <a:pt x="346" y="519"/>
                    </a:cubicBezTo>
                    <a:cubicBezTo>
                      <a:pt x="557" y="519"/>
                      <a:pt x="685" y="269"/>
                      <a:pt x="547" y="97"/>
                    </a:cubicBezTo>
                    <a:cubicBezTo>
                      <a:pt x="496" y="33"/>
                      <a:pt x="421" y="0"/>
                      <a:pt x="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38"/>
              <p:cNvSpPr/>
              <p:nvPr/>
            </p:nvSpPr>
            <p:spPr>
              <a:xfrm>
                <a:off x="4272600" y="3861400"/>
                <a:ext cx="1657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1" extrusionOk="0">
                    <a:moveTo>
                      <a:pt x="334" y="0"/>
                    </a:moveTo>
                    <a:cubicBezTo>
                      <a:pt x="279" y="0"/>
                      <a:pt x="223" y="18"/>
                      <a:pt x="177" y="56"/>
                    </a:cubicBezTo>
                    <a:cubicBezTo>
                      <a:pt x="0" y="198"/>
                      <a:pt x="84" y="477"/>
                      <a:pt x="305" y="500"/>
                    </a:cubicBezTo>
                    <a:cubicBezTo>
                      <a:pt x="315" y="501"/>
                      <a:pt x="324" y="501"/>
                      <a:pt x="333" y="501"/>
                    </a:cubicBezTo>
                    <a:cubicBezTo>
                      <a:pt x="541" y="501"/>
                      <a:pt x="663" y="261"/>
                      <a:pt x="527" y="91"/>
                    </a:cubicBezTo>
                    <a:cubicBezTo>
                      <a:pt x="478" y="31"/>
                      <a:pt x="406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38"/>
              <p:cNvSpPr/>
              <p:nvPr/>
            </p:nvSpPr>
            <p:spPr>
              <a:xfrm>
                <a:off x="4259425" y="3844825"/>
                <a:ext cx="158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83" extrusionOk="0">
                    <a:moveTo>
                      <a:pt x="316" y="1"/>
                    </a:moveTo>
                    <a:cubicBezTo>
                      <a:pt x="263" y="1"/>
                      <a:pt x="209" y="18"/>
                      <a:pt x="164" y="54"/>
                    </a:cubicBezTo>
                    <a:cubicBezTo>
                      <a:pt x="0" y="189"/>
                      <a:pt x="80" y="459"/>
                      <a:pt x="293" y="481"/>
                    </a:cubicBezTo>
                    <a:cubicBezTo>
                      <a:pt x="302" y="482"/>
                      <a:pt x="311" y="483"/>
                      <a:pt x="319" y="483"/>
                    </a:cubicBezTo>
                    <a:cubicBezTo>
                      <a:pt x="516" y="483"/>
                      <a:pt x="634" y="249"/>
                      <a:pt x="505" y="92"/>
                    </a:cubicBezTo>
                    <a:cubicBezTo>
                      <a:pt x="457" y="32"/>
                      <a:pt x="387" y="1"/>
                      <a:pt x="3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38"/>
              <p:cNvSpPr/>
              <p:nvPr/>
            </p:nvSpPr>
            <p:spPr>
              <a:xfrm>
                <a:off x="4246075" y="3828325"/>
                <a:ext cx="153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65" extrusionOk="0">
                    <a:moveTo>
                      <a:pt x="307" y="1"/>
                    </a:moveTo>
                    <a:cubicBezTo>
                      <a:pt x="256" y="1"/>
                      <a:pt x="204" y="17"/>
                      <a:pt x="161" y="52"/>
                    </a:cubicBezTo>
                    <a:cubicBezTo>
                      <a:pt x="1" y="184"/>
                      <a:pt x="78" y="444"/>
                      <a:pt x="283" y="463"/>
                    </a:cubicBezTo>
                    <a:cubicBezTo>
                      <a:pt x="293" y="464"/>
                      <a:pt x="302" y="465"/>
                      <a:pt x="310" y="465"/>
                    </a:cubicBezTo>
                    <a:cubicBezTo>
                      <a:pt x="500" y="465"/>
                      <a:pt x="615" y="241"/>
                      <a:pt x="489" y="87"/>
                    </a:cubicBezTo>
                    <a:cubicBezTo>
                      <a:pt x="443" y="30"/>
                      <a:pt x="375" y="1"/>
                      <a:pt x="3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38"/>
              <p:cNvSpPr/>
              <p:nvPr/>
            </p:nvSpPr>
            <p:spPr>
              <a:xfrm>
                <a:off x="4232825" y="3811775"/>
                <a:ext cx="147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49" extrusionOk="0">
                    <a:moveTo>
                      <a:pt x="295" y="0"/>
                    </a:moveTo>
                    <a:cubicBezTo>
                      <a:pt x="246" y="0"/>
                      <a:pt x="196" y="17"/>
                      <a:pt x="155" y="52"/>
                    </a:cubicBezTo>
                    <a:cubicBezTo>
                      <a:pt x="0" y="174"/>
                      <a:pt x="74" y="425"/>
                      <a:pt x="270" y="447"/>
                    </a:cubicBezTo>
                    <a:cubicBezTo>
                      <a:pt x="278" y="448"/>
                      <a:pt x="286" y="448"/>
                      <a:pt x="294" y="448"/>
                    </a:cubicBezTo>
                    <a:cubicBezTo>
                      <a:pt x="479" y="448"/>
                      <a:pt x="590" y="232"/>
                      <a:pt x="470" y="84"/>
                    </a:cubicBezTo>
                    <a:cubicBezTo>
                      <a:pt x="424" y="29"/>
                      <a:pt x="36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38"/>
              <p:cNvSpPr/>
              <p:nvPr/>
            </p:nvSpPr>
            <p:spPr>
              <a:xfrm>
                <a:off x="4219575" y="3795225"/>
                <a:ext cx="140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29" extrusionOk="0">
                    <a:moveTo>
                      <a:pt x="281" y="1"/>
                    </a:moveTo>
                    <a:cubicBezTo>
                      <a:pt x="234" y="1"/>
                      <a:pt x="187" y="17"/>
                      <a:pt x="148" y="49"/>
                    </a:cubicBezTo>
                    <a:cubicBezTo>
                      <a:pt x="0" y="167"/>
                      <a:pt x="71" y="409"/>
                      <a:pt x="260" y="428"/>
                    </a:cubicBezTo>
                    <a:cubicBezTo>
                      <a:pt x="268" y="429"/>
                      <a:pt x="276" y="429"/>
                      <a:pt x="283" y="429"/>
                    </a:cubicBezTo>
                    <a:cubicBezTo>
                      <a:pt x="456" y="429"/>
                      <a:pt x="561" y="222"/>
                      <a:pt x="447" y="81"/>
                    </a:cubicBezTo>
                    <a:cubicBezTo>
                      <a:pt x="405" y="28"/>
                      <a:pt x="343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38"/>
              <p:cNvSpPr/>
              <p:nvPr/>
            </p:nvSpPr>
            <p:spPr>
              <a:xfrm>
                <a:off x="4206225" y="3778750"/>
                <a:ext cx="13475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10" extrusionOk="0">
                    <a:moveTo>
                      <a:pt x="272" y="0"/>
                    </a:moveTo>
                    <a:cubicBezTo>
                      <a:pt x="227" y="0"/>
                      <a:pt x="181" y="15"/>
                      <a:pt x="142" y="46"/>
                    </a:cubicBezTo>
                    <a:cubicBezTo>
                      <a:pt x="1" y="161"/>
                      <a:pt x="68" y="389"/>
                      <a:pt x="251" y="409"/>
                    </a:cubicBezTo>
                    <a:cubicBezTo>
                      <a:pt x="259" y="410"/>
                      <a:pt x="267" y="410"/>
                      <a:pt x="274" y="410"/>
                    </a:cubicBezTo>
                    <a:cubicBezTo>
                      <a:pt x="441" y="410"/>
                      <a:pt x="539" y="213"/>
                      <a:pt x="431" y="78"/>
                    </a:cubicBezTo>
                    <a:cubicBezTo>
                      <a:pt x="391" y="26"/>
                      <a:pt x="332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38"/>
              <p:cNvSpPr/>
              <p:nvPr/>
            </p:nvSpPr>
            <p:spPr>
              <a:xfrm>
                <a:off x="4192975" y="3762175"/>
                <a:ext cx="1292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92" extrusionOk="0">
                    <a:moveTo>
                      <a:pt x="259" y="0"/>
                    </a:moveTo>
                    <a:cubicBezTo>
                      <a:pt x="215" y="0"/>
                      <a:pt x="171" y="14"/>
                      <a:pt x="135" y="43"/>
                    </a:cubicBezTo>
                    <a:cubicBezTo>
                      <a:pt x="0" y="156"/>
                      <a:pt x="65" y="371"/>
                      <a:pt x="238" y="390"/>
                    </a:cubicBezTo>
                    <a:cubicBezTo>
                      <a:pt x="246" y="391"/>
                      <a:pt x="254" y="392"/>
                      <a:pt x="261" y="392"/>
                    </a:cubicBezTo>
                    <a:cubicBezTo>
                      <a:pt x="421" y="392"/>
                      <a:pt x="516" y="201"/>
                      <a:pt x="412" y="72"/>
                    </a:cubicBezTo>
                    <a:cubicBezTo>
                      <a:pt x="373" y="25"/>
                      <a:pt x="31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38"/>
              <p:cNvSpPr/>
              <p:nvPr/>
            </p:nvSpPr>
            <p:spPr>
              <a:xfrm>
                <a:off x="4179725" y="3745675"/>
                <a:ext cx="12250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71" extrusionOk="0">
                    <a:moveTo>
                      <a:pt x="244" y="0"/>
                    </a:moveTo>
                    <a:cubicBezTo>
                      <a:pt x="204" y="0"/>
                      <a:pt x="163" y="14"/>
                      <a:pt x="129" y="41"/>
                    </a:cubicBezTo>
                    <a:cubicBezTo>
                      <a:pt x="0" y="144"/>
                      <a:pt x="61" y="353"/>
                      <a:pt x="225" y="369"/>
                    </a:cubicBezTo>
                    <a:cubicBezTo>
                      <a:pt x="233" y="370"/>
                      <a:pt x="241" y="370"/>
                      <a:pt x="248" y="370"/>
                    </a:cubicBezTo>
                    <a:cubicBezTo>
                      <a:pt x="401" y="370"/>
                      <a:pt x="490" y="193"/>
                      <a:pt x="389" y="70"/>
                    </a:cubicBezTo>
                    <a:cubicBezTo>
                      <a:pt x="352" y="24"/>
                      <a:pt x="299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38"/>
              <p:cNvSpPr/>
              <p:nvPr/>
            </p:nvSpPr>
            <p:spPr>
              <a:xfrm>
                <a:off x="4166450" y="3729100"/>
                <a:ext cx="116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5" extrusionOk="0">
                    <a:moveTo>
                      <a:pt x="231" y="0"/>
                    </a:moveTo>
                    <a:cubicBezTo>
                      <a:pt x="193" y="0"/>
                      <a:pt x="154" y="13"/>
                      <a:pt x="123" y="39"/>
                    </a:cubicBezTo>
                    <a:cubicBezTo>
                      <a:pt x="1" y="139"/>
                      <a:pt x="59" y="338"/>
                      <a:pt x="216" y="354"/>
                    </a:cubicBezTo>
                    <a:cubicBezTo>
                      <a:pt x="223" y="355"/>
                      <a:pt x="229" y="355"/>
                      <a:pt x="235" y="355"/>
                    </a:cubicBezTo>
                    <a:cubicBezTo>
                      <a:pt x="378" y="355"/>
                      <a:pt x="466" y="185"/>
                      <a:pt x="370" y="68"/>
                    </a:cubicBezTo>
                    <a:cubicBezTo>
                      <a:pt x="335" y="24"/>
                      <a:pt x="283" y="0"/>
                      <a:pt x="2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38"/>
              <p:cNvSpPr/>
              <p:nvPr/>
            </p:nvSpPr>
            <p:spPr>
              <a:xfrm>
                <a:off x="4153200" y="3712575"/>
                <a:ext cx="110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335" extrusionOk="0">
                    <a:moveTo>
                      <a:pt x="221" y="1"/>
                    </a:moveTo>
                    <a:cubicBezTo>
                      <a:pt x="184" y="1"/>
                      <a:pt x="147" y="13"/>
                      <a:pt x="116" y="38"/>
                    </a:cubicBezTo>
                    <a:cubicBezTo>
                      <a:pt x="1" y="131"/>
                      <a:pt x="55" y="321"/>
                      <a:pt x="203" y="334"/>
                    </a:cubicBezTo>
                    <a:cubicBezTo>
                      <a:pt x="210" y="334"/>
                      <a:pt x="216" y="335"/>
                      <a:pt x="222" y="335"/>
                    </a:cubicBezTo>
                    <a:cubicBezTo>
                      <a:pt x="359" y="335"/>
                      <a:pt x="440" y="174"/>
                      <a:pt x="351" y="64"/>
                    </a:cubicBezTo>
                    <a:cubicBezTo>
                      <a:pt x="318" y="22"/>
                      <a:pt x="270" y="1"/>
                      <a:pt x="2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38"/>
              <p:cNvSpPr/>
              <p:nvPr/>
            </p:nvSpPr>
            <p:spPr>
              <a:xfrm>
                <a:off x="4139875" y="3696075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09" y="1"/>
                    </a:moveTo>
                    <a:cubicBezTo>
                      <a:pt x="174" y="1"/>
                      <a:pt x="139" y="12"/>
                      <a:pt x="109" y="36"/>
                    </a:cubicBezTo>
                    <a:cubicBezTo>
                      <a:pt x="0" y="123"/>
                      <a:pt x="55" y="300"/>
                      <a:pt x="193" y="316"/>
                    </a:cubicBezTo>
                    <a:cubicBezTo>
                      <a:pt x="198" y="316"/>
                      <a:pt x="204" y="316"/>
                      <a:pt x="209" y="316"/>
                    </a:cubicBezTo>
                    <a:cubicBezTo>
                      <a:pt x="341" y="316"/>
                      <a:pt x="418" y="164"/>
                      <a:pt x="331" y="58"/>
                    </a:cubicBezTo>
                    <a:cubicBezTo>
                      <a:pt x="300" y="20"/>
                      <a:pt x="255" y="1"/>
                      <a:pt x="2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38"/>
              <p:cNvSpPr/>
              <p:nvPr/>
            </p:nvSpPr>
            <p:spPr>
              <a:xfrm>
                <a:off x="4343625" y="3913025"/>
                <a:ext cx="1905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577" extrusionOk="0">
                    <a:moveTo>
                      <a:pt x="381" y="0"/>
                    </a:moveTo>
                    <a:cubicBezTo>
                      <a:pt x="318" y="0"/>
                      <a:pt x="253" y="21"/>
                      <a:pt x="199" y="64"/>
                    </a:cubicBezTo>
                    <a:cubicBezTo>
                      <a:pt x="0" y="225"/>
                      <a:pt x="97" y="549"/>
                      <a:pt x="350" y="575"/>
                    </a:cubicBezTo>
                    <a:cubicBezTo>
                      <a:pt x="361" y="576"/>
                      <a:pt x="371" y="577"/>
                      <a:pt x="382" y="577"/>
                    </a:cubicBezTo>
                    <a:cubicBezTo>
                      <a:pt x="620" y="577"/>
                      <a:pt x="761" y="297"/>
                      <a:pt x="604" y="106"/>
                    </a:cubicBezTo>
                    <a:cubicBezTo>
                      <a:pt x="548" y="36"/>
                      <a:pt x="465" y="0"/>
                      <a:pt x="3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38"/>
              <p:cNvSpPr/>
              <p:nvPr/>
            </p:nvSpPr>
            <p:spPr>
              <a:xfrm>
                <a:off x="4330350" y="3896500"/>
                <a:ext cx="18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557" extrusionOk="0">
                    <a:moveTo>
                      <a:pt x="371" y="0"/>
                    </a:moveTo>
                    <a:cubicBezTo>
                      <a:pt x="309" y="0"/>
                      <a:pt x="246" y="21"/>
                      <a:pt x="194" y="63"/>
                    </a:cubicBezTo>
                    <a:cubicBezTo>
                      <a:pt x="1" y="220"/>
                      <a:pt x="94" y="532"/>
                      <a:pt x="341" y="555"/>
                    </a:cubicBezTo>
                    <a:cubicBezTo>
                      <a:pt x="352" y="556"/>
                      <a:pt x="362" y="556"/>
                      <a:pt x="372" y="556"/>
                    </a:cubicBezTo>
                    <a:cubicBezTo>
                      <a:pt x="601" y="556"/>
                      <a:pt x="737" y="286"/>
                      <a:pt x="586" y="101"/>
                    </a:cubicBezTo>
                    <a:cubicBezTo>
                      <a:pt x="531" y="35"/>
                      <a:pt x="452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38"/>
              <p:cNvSpPr/>
              <p:nvPr/>
            </p:nvSpPr>
            <p:spPr>
              <a:xfrm>
                <a:off x="4317100" y="3879925"/>
                <a:ext cx="1777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2" extrusionOk="0">
                    <a:moveTo>
                      <a:pt x="357" y="1"/>
                    </a:moveTo>
                    <a:cubicBezTo>
                      <a:pt x="297" y="1"/>
                      <a:pt x="237" y="20"/>
                      <a:pt x="187" y="61"/>
                    </a:cubicBezTo>
                    <a:cubicBezTo>
                      <a:pt x="1" y="212"/>
                      <a:pt x="87" y="514"/>
                      <a:pt x="328" y="540"/>
                    </a:cubicBezTo>
                    <a:cubicBezTo>
                      <a:pt x="339" y="541"/>
                      <a:pt x="349" y="541"/>
                      <a:pt x="359" y="541"/>
                    </a:cubicBezTo>
                    <a:cubicBezTo>
                      <a:pt x="579" y="541"/>
                      <a:pt x="711" y="281"/>
                      <a:pt x="566" y="102"/>
                    </a:cubicBezTo>
                    <a:cubicBezTo>
                      <a:pt x="513" y="35"/>
                      <a:pt x="435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38"/>
              <p:cNvSpPr/>
              <p:nvPr/>
            </p:nvSpPr>
            <p:spPr>
              <a:xfrm>
                <a:off x="4303775" y="3863375"/>
                <a:ext cx="17200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522" extrusionOk="0">
                    <a:moveTo>
                      <a:pt x="345" y="1"/>
                    </a:moveTo>
                    <a:cubicBezTo>
                      <a:pt x="288" y="1"/>
                      <a:pt x="231" y="19"/>
                      <a:pt x="183" y="57"/>
                    </a:cubicBezTo>
                    <a:cubicBezTo>
                      <a:pt x="0" y="202"/>
                      <a:pt x="87" y="495"/>
                      <a:pt x="315" y="520"/>
                    </a:cubicBezTo>
                    <a:cubicBezTo>
                      <a:pt x="326" y="521"/>
                      <a:pt x="336" y="522"/>
                      <a:pt x="346" y="522"/>
                    </a:cubicBezTo>
                    <a:cubicBezTo>
                      <a:pt x="559" y="522"/>
                      <a:pt x="688" y="271"/>
                      <a:pt x="546" y="99"/>
                    </a:cubicBezTo>
                    <a:cubicBezTo>
                      <a:pt x="497" y="35"/>
                      <a:pt x="421" y="1"/>
                      <a:pt x="3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38"/>
              <p:cNvSpPr/>
              <p:nvPr/>
            </p:nvSpPr>
            <p:spPr>
              <a:xfrm>
                <a:off x="4290500" y="3846850"/>
                <a:ext cx="1660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505" extrusionOk="0">
                    <a:moveTo>
                      <a:pt x="333" y="1"/>
                    </a:moveTo>
                    <a:cubicBezTo>
                      <a:pt x="277" y="1"/>
                      <a:pt x="221" y="19"/>
                      <a:pt x="174" y="56"/>
                    </a:cubicBezTo>
                    <a:cubicBezTo>
                      <a:pt x="1" y="198"/>
                      <a:pt x="84" y="477"/>
                      <a:pt x="306" y="503"/>
                    </a:cubicBezTo>
                    <a:cubicBezTo>
                      <a:pt x="315" y="504"/>
                      <a:pt x="324" y="505"/>
                      <a:pt x="333" y="505"/>
                    </a:cubicBezTo>
                    <a:cubicBezTo>
                      <a:pt x="539" y="505"/>
                      <a:pt x="663" y="261"/>
                      <a:pt x="528" y="95"/>
                    </a:cubicBezTo>
                    <a:cubicBezTo>
                      <a:pt x="478" y="33"/>
                      <a:pt x="406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38"/>
              <p:cNvSpPr/>
              <p:nvPr/>
            </p:nvSpPr>
            <p:spPr>
              <a:xfrm>
                <a:off x="4277250" y="3830350"/>
                <a:ext cx="159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84" extrusionOk="0">
                    <a:moveTo>
                      <a:pt x="320" y="1"/>
                    </a:moveTo>
                    <a:cubicBezTo>
                      <a:pt x="266" y="1"/>
                      <a:pt x="212" y="18"/>
                      <a:pt x="168" y="54"/>
                    </a:cubicBezTo>
                    <a:cubicBezTo>
                      <a:pt x="1" y="189"/>
                      <a:pt x="81" y="459"/>
                      <a:pt x="296" y="482"/>
                    </a:cubicBezTo>
                    <a:cubicBezTo>
                      <a:pt x="305" y="483"/>
                      <a:pt x="314" y="483"/>
                      <a:pt x="323" y="483"/>
                    </a:cubicBezTo>
                    <a:cubicBezTo>
                      <a:pt x="519" y="483"/>
                      <a:pt x="638" y="250"/>
                      <a:pt x="508" y="90"/>
                    </a:cubicBezTo>
                    <a:cubicBezTo>
                      <a:pt x="461" y="31"/>
                      <a:pt x="390" y="1"/>
                      <a:pt x="3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38"/>
              <p:cNvSpPr/>
              <p:nvPr/>
            </p:nvSpPr>
            <p:spPr>
              <a:xfrm>
                <a:off x="4264000" y="3813800"/>
                <a:ext cx="154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67" extrusionOk="0">
                    <a:moveTo>
                      <a:pt x="310" y="1"/>
                    </a:moveTo>
                    <a:cubicBezTo>
                      <a:pt x="258" y="1"/>
                      <a:pt x="206" y="18"/>
                      <a:pt x="161" y="54"/>
                    </a:cubicBezTo>
                    <a:cubicBezTo>
                      <a:pt x="0" y="183"/>
                      <a:pt x="77" y="443"/>
                      <a:pt x="286" y="466"/>
                    </a:cubicBezTo>
                    <a:cubicBezTo>
                      <a:pt x="294" y="466"/>
                      <a:pt x="302" y="467"/>
                      <a:pt x="310" y="467"/>
                    </a:cubicBezTo>
                    <a:cubicBezTo>
                      <a:pt x="501" y="467"/>
                      <a:pt x="615" y="241"/>
                      <a:pt x="489" y="87"/>
                    </a:cubicBezTo>
                    <a:cubicBezTo>
                      <a:pt x="443" y="30"/>
                      <a:pt x="377" y="1"/>
                      <a:pt x="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38"/>
              <p:cNvSpPr/>
              <p:nvPr/>
            </p:nvSpPr>
            <p:spPr>
              <a:xfrm>
                <a:off x="4250750" y="3797300"/>
                <a:ext cx="14650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46" extrusionOk="0">
                    <a:moveTo>
                      <a:pt x="294" y="0"/>
                    </a:moveTo>
                    <a:cubicBezTo>
                      <a:pt x="245" y="0"/>
                      <a:pt x="196" y="16"/>
                      <a:pt x="154" y="49"/>
                    </a:cubicBezTo>
                    <a:cubicBezTo>
                      <a:pt x="0" y="174"/>
                      <a:pt x="74" y="425"/>
                      <a:pt x="270" y="444"/>
                    </a:cubicBezTo>
                    <a:cubicBezTo>
                      <a:pt x="279" y="445"/>
                      <a:pt x="288" y="446"/>
                      <a:pt x="297" y="446"/>
                    </a:cubicBezTo>
                    <a:cubicBezTo>
                      <a:pt x="480" y="446"/>
                      <a:pt x="586" y="228"/>
                      <a:pt x="466" y="81"/>
                    </a:cubicBezTo>
                    <a:cubicBezTo>
                      <a:pt x="422" y="28"/>
                      <a:pt x="358" y="0"/>
                      <a:pt x="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38"/>
              <p:cNvSpPr/>
              <p:nvPr/>
            </p:nvSpPr>
            <p:spPr>
              <a:xfrm>
                <a:off x="4237400" y="3780725"/>
                <a:ext cx="14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31" extrusionOk="0">
                    <a:moveTo>
                      <a:pt x="285" y="1"/>
                    </a:moveTo>
                    <a:cubicBezTo>
                      <a:pt x="237" y="1"/>
                      <a:pt x="189" y="17"/>
                      <a:pt x="148" y="50"/>
                    </a:cubicBezTo>
                    <a:cubicBezTo>
                      <a:pt x="1" y="169"/>
                      <a:pt x="71" y="407"/>
                      <a:pt x="261" y="429"/>
                    </a:cubicBezTo>
                    <a:cubicBezTo>
                      <a:pt x="269" y="430"/>
                      <a:pt x="277" y="431"/>
                      <a:pt x="284" y="431"/>
                    </a:cubicBezTo>
                    <a:cubicBezTo>
                      <a:pt x="460" y="431"/>
                      <a:pt x="567" y="224"/>
                      <a:pt x="450" y="79"/>
                    </a:cubicBezTo>
                    <a:cubicBezTo>
                      <a:pt x="409" y="28"/>
                      <a:pt x="34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38"/>
              <p:cNvSpPr/>
              <p:nvPr/>
            </p:nvSpPr>
            <p:spPr>
              <a:xfrm>
                <a:off x="4224150" y="3764200"/>
                <a:ext cx="134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11" extrusionOk="0">
                    <a:moveTo>
                      <a:pt x="272" y="0"/>
                    </a:moveTo>
                    <a:cubicBezTo>
                      <a:pt x="226" y="0"/>
                      <a:pt x="180" y="15"/>
                      <a:pt x="142" y="46"/>
                    </a:cubicBezTo>
                    <a:cubicBezTo>
                      <a:pt x="0" y="162"/>
                      <a:pt x="68" y="390"/>
                      <a:pt x="251" y="409"/>
                    </a:cubicBezTo>
                    <a:cubicBezTo>
                      <a:pt x="259" y="410"/>
                      <a:pt x="266" y="410"/>
                      <a:pt x="274" y="410"/>
                    </a:cubicBezTo>
                    <a:cubicBezTo>
                      <a:pt x="440" y="410"/>
                      <a:pt x="538" y="213"/>
                      <a:pt x="431" y="78"/>
                    </a:cubicBezTo>
                    <a:cubicBezTo>
                      <a:pt x="391" y="27"/>
                      <a:pt x="332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38"/>
              <p:cNvSpPr/>
              <p:nvPr/>
            </p:nvSpPr>
            <p:spPr>
              <a:xfrm>
                <a:off x="4210875" y="3747700"/>
                <a:ext cx="129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92" extrusionOk="0">
                    <a:moveTo>
                      <a:pt x="258" y="1"/>
                    </a:moveTo>
                    <a:cubicBezTo>
                      <a:pt x="215" y="1"/>
                      <a:pt x="172" y="15"/>
                      <a:pt x="136" y="44"/>
                    </a:cubicBezTo>
                    <a:cubicBezTo>
                      <a:pt x="1" y="153"/>
                      <a:pt x="65" y="372"/>
                      <a:pt x="239" y="391"/>
                    </a:cubicBezTo>
                    <a:cubicBezTo>
                      <a:pt x="245" y="392"/>
                      <a:pt x="252" y="392"/>
                      <a:pt x="258" y="392"/>
                    </a:cubicBezTo>
                    <a:cubicBezTo>
                      <a:pt x="420" y="392"/>
                      <a:pt x="517" y="203"/>
                      <a:pt x="412" y="73"/>
                    </a:cubicBezTo>
                    <a:cubicBezTo>
                      <a:pt x="372" y="25"/>
                      <a:pt x="315" y="1"/>
                      <a:pt x="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38"/>
              <p:cNvSpPr/>
              <p:nvPr/>
            </p:nvSpPr>
            <p:spPr>
              <a:xfrm>
                <a:off x="4197625" y="3731125"/>
                <a:ext cx="123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4" extrusionOk="0">
                    <a:moveTo>
                      <a:pt x="245" y="1"/>
                    </a:moveTo>
                    <a:cubicBezTo>
                      <a:pt x="205" y="1"/>
                      <a:pt x="164" y="14"/>
                      <a:pt x="129" y="42"/>
                    </a:cubicBezTo>
                    <a:cubicBezTo>
                      <a:pt x="1" y="148"/>
                      <a:pt x="62" y="357"/>
                      <a:pt x="226" y="373"/>
                    </a:cubicBezTo>
                    <a:cubicBezTo>
                      <a:pt x="232" y="373"/>
                      <a:pt x="239" y="374"/>
                      <a:pt x="245" y="374"/>
                    </a:cubicBezTo>
                    <a:cubicBezTo>
                      <a:pt x="398" y="374"/>
                      <a:pt x="491" y="194"/>
                      <a:pt x="390" y="71"/>
                    </a:cubicBezTo>
                    <a:cubicBezTo>
                      <a:pt x="353" y="25"/>
                      <a:pt x="299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9" name="Google Shape;5419;p38"/>
              <p:cNvSpPr/>
              <p:nvPr/>
            </p:nvSpPr>
            <p:spPr>
              <a:xfrm>
                <a:off x="4184375" y="3714625"/>
                <a:ext cx="1162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53" extrusionOk="0">
                    <a:moveTo>
                      <a:pt x="232" y="1"/>
                    </a:moveTo>
                    <a:cubicBezTo>
                      <a:pt x="193" y="1"/>
                      <a:pt x="154" y="13"/>
                      <a:pt x="123" y="40"/>
                    </a:cubicBezTo>
                    <a:cubicBezTo>
                      <a:pt x="0" y="139"/>
                      <a:pt x="58" y="335"/>
                      <a:pt x="216" y="351"/>
                    </a:cubicBezTo>
                    <a:cubicBezTo>
                      <a:pt x="223" y="352"/>
                      <a:pt x="231" y="353"/>
                      <a:pt x="238" y="353"/>
                    </a:cubicBezTo>
                    <a:cubicBezTo>
                      <a:pt x="379" y="353"/>
                      <a:pt x="465" y="181"/>
                      <a:pt x="370" y="65"/>
                    </a:cubicBezTo>
                    <a:cubicBezTo>
                      <a:pt x="335" y="23"/>
                      <a:pt x="284" y="1"/>
                      <a:pt x="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0" name="Google Shape;5420;p38"/>
              <p:cNvSpPr/>
              <p:nvPr/>
            </p:nvSpPr>
            <p:spPr>
              <a:xfrm>
                <a:off x="4171025" y="3698100"/>
                <a:ext cx="11100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36" extrusionOk="0">
                    <a:moveTo>
                      <a:pt x="223" y="1"/>
                    </a:moveTo>
                    <a:cubicBezTo>
                      <a:pt x="185" y="1"/>
                      <a:pt x="148" y="13"/>
                      <a:pt x="117" y="39"/>
                    </a:cubicBezTo>
                    <a:cubicBezTo>
                      <a:pt x="1" y="132"/>
                      <a:pt x="56" y="318"/>
                      <a:pt x="203" y="334"/>
                    </a:cubicBezTo>
                    <a:cubicBezTo>
                      <a:pt x="210" y="335"/>
                      <a:pt x="217" y="335"/>
                      <a:pt x="223" y="335"/>
                    </a:cubicBezTo>
                    <a:cubicBezTo>
                      <a:pt x="362" y="335"/>
                      <a:pt x="443" y="172"/>
                      <a:pt x="351" y="61"/>
                    </a:cubicBezTo>
                    <a:cubicBezTo>
                      <a:pt x="319" y="21"/>
                      <a:pt x="271" y="1"/>
                      <a:pt x="2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38"/>
              <p:cNvSpPr/>
              <p:nvPr/>
            </p:nvSpPr>
            <p:spPr>
              <a:xfrm>
                <a:off x="4157775" y="3681550"/>
                <a:ext cx="10475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19" extrusionOk="0">
                    <a:moveTo>
                      <a:pt x="209" y="0"/>
                    </a:moveTo>
                    <a:cubicBezTo>
                      <a:pt x="174" y="0"/>
                      <a:pt x="139" y="12"/>
                      <a:pt x="110" y="35"/>
                    </a:cubicBezTo>
                    <a:cubicBezTo>
                      <a:pt x="1" y="125"/>
                      <a:pt x="52" y="302"/>
                      <a:pt x="194" y="318"/>
                    </a:cubicBezTo>
                    <a:cubicBezTo>
                      <a:pt x="199" y="319"/>
                      <a:pt x="204" y="319"/>
                      <a:pt x="209" y="319"/>
                    </a:cubicBezTo>
                    <a:cubicBezTo>
                      <a:pt x="341" y="319"/>
                      <a:pt x="418" y="166"/>
                      <a:pt x="332" y="61"/>
                    </a:cubicBezTo>
                    <a:cubicBezTo>
                      <a:pt x="301" y="21"/>
                      <a:pt x="255" y="0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38"/>
              <p:cNvSpPr/>
              <p:nvPr/>
            </p:nvSpPr>
            <p:spPr>
              <a:xfrm>
                <a:off x="4348275" y="3881975"/>
                <a:ext cx="184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559" extrusionOk="0">
                    <a:moveTo>
                      <a:pt x="368" y="1"/>
                    </a:moveTo>
                    <a:cubicBezTo>
                      <a:pt x="306" y="1"/>
                      <a:pt x="244" y="21"/>
                      <a:pt x="193" y="62"/>
                    </a:cubicBezTo>
                    <a:cubicBezTo>
                      <a:pt x="0" y="220"/>
                      <a:pt x="94" y="531"/>
                      <a:pt x="341" y="557"/>
                    </a:cubicBezTo>
                    <a:cubicBezTo>
                      <a:pt x="352" y="558"/>
                      <a:pt x="362" y="559"/>
                      <a:pt x="372" y="559"/>
                    </a:cubicBezTo>
                    <a:cubicBezTo>
                      <a:pt x="601" y="559"/>
                      <a:pt x="736" y="289"/>
                      <a:pt x="585" y="104"/>
                    </a:cubicBezTo>
                    <a:cubicBezTo>
                      <a:pt x="530" y="36"/>
                      <a:pt x="449" y="1"/>
                      <a:pt x="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38"/>
              <p:cNvSpPr/>
              <p:nvPr/>
            </p:nvSpPr>
            <p:spPr>
              <a:xfrm>
                <a:off x="4335025" y="3865425"/>
                <a:ext cx="177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0" extrusionOk="0">
                    <a:moveTo>
                      <a:pt x="357" y="0"/>
                    </a:moveTo>
                    <a:cubicBezTo>
                      <a:pt x="297" y="0"/>
                      <a:pt x="237" y="21"/>
                      <a:pt x="187" y="62"/>
                    </a:cubicBezTo>
                    <a:cubicBezTo>
                      <a:pt x="0" y="210"/>
                      <a:pt x="87" y="512"/>
                      <a:pt x="328" y="538"/>
                    </a:cubicBezTo>
                    <a:cubicBezTo>
                      <a:pt x="338" y="539"/>
                      <a:pt x="349" y="540"/>
                      <a:pt x="359" y="540"/>
                    </a:cubicBezTo>
                    <a:cubicBezTo>
                      <a:pt x="578" y="540"/>
                      <a:pt x="710" y="279"/>
                      <a:pt x="566" y="101"/>
                    </a:cubicBezTo>
                    <a:cubicBezTo>
                      <a:pt x="513" y="35"/>
                      <a:pt x="435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38"/>
              <p:cNvSpPr/>
              <p:nvPr/>
            </p:nvSpPr>
            <p:spPr>
              <a:xfrm>
                <a:off x="4321675" y="3848875"/>
                <a:ext cx="172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524" extrusionOk="0">
                    <a:moveTo>
                      <a:pt x="345" y="1"/>
                    </a:moveTo>
                    <a:cubicBezTo>
                      <a:pt x="288" y="1"/>
                      <a:pt x="229" y="20"/>
                      <a:pt x="181" y="59"/>
                    </a:cubicBezTo>
                    <a:cubicBezTo>
                      <a:pt x="1" y="207"/>
                      <a:pt x="88" y="496"/>
                      <a:pt x="319" y="522"/>
                    </a:cubicBezTo>
                    <a:cubicBezTo>
                      <a:pt x="328" y="523"/>
                      <a:pt x="337" y="523"/>
                      <a:pt x="346" y="523"/>
                    </a:cubicBezTo>
                    <a:cubicBezTo>
                      <a:pt x="561" y="523"/>
                      <a:pt x="689" y="270"/>
                      <a:pt x="547" y="98"/>
                    </a:cubicBezTo>
                    <a:cubicBezTo>
                      <a:pt x="496" y="34"/>
                      <a:pt x="421" y="1"/>
                      <a:pt x="3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5" name="Google Shape;5425;p38"/>
              <p:cNvSpPr/>
              <p:nvPr/>
            </p:nvSpPr>
            <p:spPr>
              <a:xfrm>
                <a:off x="4308425" y="3832400"/>
                <a:ext cx="16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2" extrusionOk="0">
                    <a:moveTo>
                      <a:pt x="334" y="0"/>
                    </a:moveTo>
                    <a:cubicBezTo>
                      <a:pt x="278" y="0"/>
                      <a:pt x="221" y="18"/>
                      <a:pt x="174" y="56"/>
                    </a:cubicBezTo>
                    <a:cubicBezTo>
                      <a:pt x="0" y="197"/>
                      <a:pt x="84" y="477"/>
                      <a:pt x="306" y="499"/>
                    </a:cubicBezTo>
                    <a:cubicBezTo>
                      <a:pt x="316" y="501"/>
                      <a:pt x="326" y="501"/>
                      <a:pt x="336" y="501"/>
                    </a:cubicBezTo>
                    <a:cubicBezTo>
                      <a:pt x="543" y="501"/>
                      <a:pt x="662" y="257"/>
                      <a:pt x="528" y="91"/>
                    </a:cubicBezTo>
                    <a:cubicBezTo>
                      <a:pt x="478" y="31"/>
                      <a:pt x="407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6" name="Google Shape;5426;p38"/>
              <p:cNvSpPr/>
              <p:nvPr/>
            </p:nvSpPr>
            <p:spPr>
              <a:xfrm>
                <a:off x="4295175" y="3815825"/>
                <a:ext cx="159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83" extrusionOk="0">
                    <a:moveTo>
                      <a:pt x="318" y="0"/>
                    </a:moveTo>
                    <a:cubicBezTo>
                      <a:pt x="265" y="0"/>
                      <a:pt x="211" y="18"/>
                      <a:pt x="167" y="54"/>
                    </a:cubicBezTo>
                    <a:cubicBezTo>
                      <a:pt x="0" y="189"/>
                      <a:pt x="81" y="459"/>
                      <a:pt x="293" y="481"/>
                    </a:cubicBezTo>
                    <a:cubicBezTo>
                      <a:pt x="302" y="482"/>
                      <a:pt x="311" y="483"/>
                      <a:pt x="320" y="483"/>
                    </a:cubicBezTo>
                    <a:cubicBezTo>
                      <a:pt x="519" y="483"/>
                      <a:pt x="637" y="249"/>
                      <a:pt x="508" y="92"/>
                    </a:cubicBezTo>
                    <a:cubicBezTo>
                      <a:pt x="460" y="32"/>
                      <a:pt x="389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7" name="Google Shape;5427;p38"/>
              <p:cNvSpPr/>
              <p:nvPr/>
            </p:nvSpPr>
            <p:spPr>
              <a:xfrm>
                <a:off x="4281900" y="3799325"/>
                <a:ext cx="153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465" extrusionOk="0">
                    <a:moveTo>
                      <a:pt x="306" y="1"/>
                    </a:moveTo>
                    <a:cubicBezTo>
                      <a:pt x="255" y="1"/>
                      <a:pt x="204" y="17"/>
                      <a:pt x="162" y="52"/>
                    </a:cubicBezTo>
                    <a:cubicBezTo>
                      <a:pt x="1" y="183"/>
                      <a:pt x="78" y="444"/>
                      <a:pt x="284" y="463"/>
                    </a:cubicBezTo>
                    <a:cubicBezTo>
                      <a:pt x="293" y="464"/>
                      <a:pt x="302" y="465"/>
                      <a:pt x="311" y="465"/>
                    </a:cubicBezTo>
                    <a:cubicBezTo>
                      <a:pt x="500" y="465"/>
                      <a:pt x="612" y="241"/>
                      <a:pt x="486" y="87"/>
                    </a:cubicBezTo>
                    <a:cubicBezTo>
                      <a:pt x="440" y="30"/>
                      <a:pt x="373" y="1"/>
                      <a:pt x="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38"/>
              <p:cNvSpPr/>
              <p:nvPr/>
            </p:nvSpPr>
            <p:spPr>
              <a:xfrm>
                <a:off x="4268575" y="3782775"/>
                <a:ext cx="147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49" extrusionOk="0">
                    <a:moveTo>
                      <a:pt x="296" y="0"/>
                    </a:moveTo>
                    <a:cubicBezTo>
                      <a:pt x="246" y="0"/>
                      <a:pt x="196" y="17"/>
                      <a:pt x="155" y="52"/>
                    </a:cubicBezTo>
                    <a:cubicBezTo>
                      <a:pt x="0" y="174"/>
                      <a:pt x="74" y="424"/>
                      <a:pt x="274" y="447"/>
                    </a:cubicBezTo>
                    <a:cubicBezTo>
                      <a:pt x="282" y="448"/>
                      <a:pt x="289" y="448"/>
                      <a:pt x="297" y="448"/>
                    </a:cubicBezTo>
                    <a:cubicBezTo>
                      <a:pt x="482" y="448"/>
                      <a:pt x="590" y="232"/>
                      <a:pt x="470" y="84"/>
                    </a:cubicBezTo>
                    <a:cubicBezTo>
                      <a:pt x="426" y="29"/>
                      <a:pt x="361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9" name="Google Shape;5429;p38"/>
              <p:cNvSpPr/>
              <p:nvPr/>
            </p:nvSpPr>
            <p:spPr>
              <a:xfrm>
                <a:off x="4255325" y="3766225"/>
                <a:ext cx="141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9" extrusionOk="0">
                    <a:moveTo>
                      <a:pt x="284" y="1"/>
                    </a:moveTo>
                    <a:cubicBezTo>
                      <a:pt x="237" y="1"/>
                      <a:pt x="188" y="16"/>
                      <a:pt x="148" y="48"/>
                    </a:cubicBezTo>
                    <a:cubicBezTo>
                      <a:pt x="0" y="167"/>
                      <a:pt x="71" y="408"/>
                      <a:pt x="261" y="428"/>
                    </a:cubicBezTo>
                    <a:cubicBezTo>
                      <a:pt x="268" y="428"/>
                      <a:pt x="276" y="429"/>
                      <a:pt x="284" y="429"/>
                    </a:cubicBezTo>
                    <a:cubicBezTo>
                      <a:pt x="460" y="429"/>
                      <a:pt x="564" y="222"/>
                      <a:pt x="450" y="81"/>
                    </a:cubicBezTo>
                    <a:cubicBezTo>
                      <a:pt x="408" y="28"/>
                      <a:pt x="347" y="1"/>
                      <a:pt x="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38"/>
              <p:cNvSpPr/>
              <p:nvPr/>
            </p:nvSpPr>
            <p:spPr>
              <a:xfrm>
                <a:off x="4242050" y="3749725"/>
                <a:ext cx="1350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8" extrusionOk="0">
                    <a:moveTo>
                      <a:pt x="272" y="1"/>
                    </a:moveTo>
                    <a:cubicBezTo>
                      <a:pt x="226" y="1"/>
                      <a:pt x="180" y="16"/>
                      <a:pt x="142" y="46"/>
                    </a:cubicBezTo>
                    <a:cubicBezTo>
                      <a:pt x="1" y="159"/>
                      <a:pt x="68" y="390"/>
                      <a:pt x="252" y="406"/>
                    </a:cubicBezTo>
                    <a:cubicBezTo>
                      <a:pt x="259" y="407"/>
                      <a:pt x="267" y="408"/>
                      <a:pt x="275" y="408"/>
                    </a:cubicBezTo>
                    <a:cubicBezTo>
                      <a:pt x="441" y="408"/>
                      <a:pt x="539" y="211"/>
                      <a:pt x="432" y="75"/>
                    </a:cubicBezTo>
                    <a:cubicBezTo>
                      <a:pt x="392" y="26"/>
                      <a:pt x="332" y="1"/>
                      <a:pt x="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1" name="Google Shape;5431;p38"/>
              <p:cNvSpPr/>
              <p:nvPr/>
            </p:nvSpPr>
            <p:spPr>
              <a:xfrm>
                <a:off x="4228800" y="3733150"/>
                <a:ext cx="12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93" extrusionOk="0">
                    <a:moveTo>
                      <a:pt x="259" y="1"/>
                    </a:moveTo>
                    <a:cubicBezTo>
                      <a:pt x="215" y="1"/>
                      <a:pt x="172" y="15"/>
                      <a:pt x="136" y="44"/>
                    </a:cubicBezTo>
                    <a:cubicBezTo>
                      <a:pt x="1" y="157"/>
                      <a:pt x="65" y="372"/>
                      <a:pt x="238" y="391"/>
                    </a:cubicBezTo>
                    <a:cubicBezTo>
                      <a:pt x="246" y="392"/>
                      <a:pt x="254" y="393"/>
                      <a:pt x="261" y="393"/>
                    </a:cubicBezTo>
                    <a:cubicBezTo>
                      <a:pt x="421" y="393"/>
                      <a:pt x="516" y="202"/>
                      <a:pt x="412" y="73"/>
                    </a:cubicBezTo>
                    <a:cubicBezTo>
                      <a:pt x="374" y="26"/>
                      <a:pt x="31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2" name="Google Shape;5432;p38"/>
              <p:cNvSpPr/>
              <p:nvPr/>
            </p:nvSpPr>
            <p:spPr>
              <a:xfrm>
                <a:off x="4215550" y="3716675"/>
                <a:ext cx="122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374" extrusionOk="0">
                    <a:moveTo>
                      <a:pt x="243" y="0"/>
                    </a:moveTo>
                    <a:cubicBezTo>
                      <a:pt x="203" y="0"/>
                      <a:pt x="162" y="14"/>
                      <a:pt x="129" y="41"/>
                    </a:cubicBezTo>
                    <a:cubicBezTo>
                      <a:pt x="0" y="144"/>
                      <a:pt x="61" y="353"/>
                      <a:pt x="225" y="372"/>
                    </a:cubicBezTo>
                    <a:cubicBezTo>
                      <a:pt x="232" y="373"/>
                      <a:pt x="238" y="373"/>
                      <a:pt x="245" y="373"/>
                    </a:cubicBezTo>
                    <a:cubicBezTo>
                      <a:pt x="397" y="373"/>
                      <a:pt x="488" y="193"/>
                      <a:pt x="389" y="70"/>
                    </a:cubicBezTo>
                    <a:cubicBezTo>
                      <a:pt x="352" y="24"/>
                      <a:pt x="298" y="0"/>
                      <a:pt x="2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3" name="Google Shape;5433;p38"/>
              <p:cNvSpPr/>
              <p:nvPr/>
            </p:nvSpPr>
            <p:spPr>
              <a:xfrm>
                <a:off x="4202200" y="3700100"/>
                <a:ext cx="117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355" extrusionOk="0">
                    <a:moveTo>
                      <a:pt x="236" y="1"/>
                    </a:moveTo>
                    <a:cubicBezTo>
                      <a:pt x="196" y="1"/>
                      <a:pt x="156" y="14"/>
                      <a:pt x="123" y="42"/>
                    </a:cubicBezTo>
                    <a:cubicBezTo>
                      <a:pt x="1" y="139"/>
                      <a:pt x="62" y="338"/>
                      <a:pt x="216" y="354"/>
                    </a:cubicBezTo>
                    <a:cubicBezTo>
                      <a:pt x="223" y="355"/>
                      <a:pt x="229" y="355"/>
                      <a:pt x="236" y="355"/>
                    </a:cubicBezTo>
                    <a:cubicBezTo>
                      <a:pt x="382" y="355"/>
                      <a:pt x="469" y="185"/>
                      <a:pt x="374" y="68"/>
                    </a:cubicBezTo>
                    <a:cubicBezTo>
                      <a:pt x="339" y="24"/>
                      <a:pt x="288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4" name="Google Shape;5434;p38"/>
              <p:cNvSpPr/>
              <p:nvPr/>
            </p:nvSpPr>
            <p:spPr>
              <a:xfrm>
                <a:off x="4188950" y="3683575"/>
                <a:ext cx="111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35" extrusionOk="0">
                    <a:moveTo>
                      <a:pt x="223" y="0"/>
                    </a:moveTo>
                    <a:cubicBezTo>
                      <a:pt x="186" y="0"/>
                      <a:pt x="148" y="13"/>
                      <a:pt x="116" y="38"/>
                    </a:cubicBezTo>
                    <a:cubicBezTo>
                      <a:pt x="1" y="131"/>
                      <a:pt x="55" y="321"/>
                      <a:pt x="206" y="334"/>
                    </a:cubicBezTo>
                    <a:cubicBezTo>
                      <a:pt x="213" y="334"/>
                      <a:pt x="219" y="335"/>
                      <a:pt x="226" y="335"/>
                    </a:cubicBezTo>
                    <a:cubicBezTo>
                      <a:pt x="362" y="335"/>
                      <a:pt x="443" y="174"/>
                      <a:pt x="354" y="64"/>
                    </a:cubicBezTo>
                    <a:cubicBezTo>
                      <a:pt x="320" y="22"/>
                      <a:pt x="271" y="0"/>
                      <a:pt x="2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5" name="Google Shape;5435;p38"/>
              <p:cNvSpPr/>
              <p:nvPr/>
            </p:nvSpPr>
            <p:spPr>
              <a:xfrm>
                <a:off x="4175700" y="3667075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09" y="0"/>
                    </a:moveTo>
                    <a:cubicBezTo>
                      <a:pt x="174" y="0"/>
                      <a:pt x="139" y="12"/>
                      <a:pt x="110" y="36"/>
                    </a:cubicBezTo>
                    <a:cubicBezTo>
                      <a:pt x="0" y="123"/>
                      <a:pt x="52" y="299"/>
                      <a:pt x="193" y="315"/>
                    </a:cubicBezTo>
                    <a:cubicBezTo>
                      <a:pt x="198" y="316"/>
                      <a:pt x="204" y="316"/>
                      <a:pt x="209" y="316"/>
                    </a:cubicBezTo>
                    <a:cubicBezTo>
                      <a:pt x="338" y="316"/>
                      <a:pt x="418" y="163"/>
                      <a:pt x="331" y="58"/>
                    </a:cubicBezTo>
                    <a:cubicBezTo>
                      <a:pt x="300" y="20"/>
                      <a:pt x="255" y="0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6" name="Google Shape;5436;p38"/>
              <p:cNvSpPr/>
              <p:nvPr/>
            </p:nvSpPr>
            <p:spPr>
              <a:xfrm>
                <a:off x="4339600" y="3834375"/>
                <a:ext cx="171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22" extrusionOk="0">
                    <a:moveTo>
                      <a:pt x="342" y="1"/>
                    </a:moveTo>
                    <a:cubicBezTo>
                      <a:pt x="285" y="1"/>
                      <a:pt x="228" y="19"/>
                      <a:pt x="180" y="57"/>
                    </a:cubicBezTo>
                    <a:cubicBezTo>
                      <a:pt x="0" y="202"/>
                      <a:pt x="84" y="494"/>
                      <a:pt x="315" y="520"/>
                    </a:cubicBezTo>
                    <a:cubicBezTo>
                      <a:pt x="326" y="521"/>
                      <a:pt x="336" y="522"/>
                      <a:pt x="346" y="522"/>
                    </a:cubicBezTo>
                    <a:cubicBezTo>
                      <a:pt x="559" y="522"/>
                      <a:pt x="685" y="271"/>
                      <a:pt x="547" y="99"/>
                    </a:cubicBezTo>
                    <a:cubicBezTo>
                      <a:pt x="495" y="34"/>
                      <a:pt x="419" y="1"/>
                      <a:pt x="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7" name="Google Shape;5437;p38"/>
              <p:cNvSpPr/>
              <p:nvPr/>
            </p:nvSpPr>
            <p:spPr>
              <a:xfrm>
                <a:off x="4326350" y="3817850"/>
                <a:ext cx="16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5" extrusionOk="0">
                    <a:moveTo>
                      <a:pt x="331" y="1"/>
                    </a:moveTo>
                    <a:cubicBezTo>
                      <a:pt x="275" y="1"/>
                      <a:pt x="219" y="19"/>
                      <a:pt x="174" y="56"/>
                    </a:cubicBezTo>
                    <a:cubicBezTo>
                      <a:pt x="0" y="198"/>
                      <a:pt x="84" y="477"/>
                      <a:pt x="305" y="503"/>
                    </a:cubicBezTo>
                    <a:cubicBezTo>
                      <a:pt x="315" y="504"/>
                      <a:pt x="324" y="504"/>
                      <a:pt x="333" y="504"/>
                    </a:cubicBezTo>
                    <a:cubicBezTo>
                      <a:pt x="538" y="504"/>
                      <a:pt x="663" y="261"/>
                      <a:pt x="527" y="95"/>
                    </a:cubicBezTo>
                    <a:cubicBezTo>
                      <a:pt x="478" y="33"/>
                      <a:pt x="404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8" name="Google Shape;5438;p38"/>
              <p:cNvSpPr/>
              <p:nvPr/>
            </p:nvSpPr>
            <p:spPr>
              <a:xfrm>
                <a:off x="4313075" y="3801350"/>
                <a:ext cx="1587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4" extrusionOk="0">
                    <a:moveTo>
                      <a:pt x="320" y="1"/>
                    </a:moveTo>
                    <a:cubicBezTo>
                      <a:pt x="266" y="1"/>
                      <a:pt x="212" y="18"/>
                      <a:pt x="168" y="54"/>
                    </a:cubicBezTo>
                    <a:cubicBezTo>
                      <a:pt x="1" y="189"/>
                      <a:pt x="81" y="459"/>
                      <a:pt x="293" y="482"/>
                    </a:cubicBezTo>
                    <a:cubicBezTo>
                      <a:pt x="303" y="483"/>
                      <a:pt x="312" y="483"/>
                      <a:pt x="321" y="483"/>
                    </a:cubicBezTo>
                    <a:cubicBezTo>
                      <a:pt x="519" y="483"/>
                      <a:pt x="635" y="250"/>
                      <a:pt x="509" y="90"/>
                    </a:cubicBezTo>
                    <a:cubicBezTo>
                      <a:pt x="461" y="31"/>
                      <a:pt x="391" y="1"/>
                      <a:pt x="3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9" name="Google Shape;5439;p38"/>
              <p:cNvSpPr/>
              <p:nvPr/>
            </p:nvSpPr>
            <p:spPr>
              <a:xfrm>
                <a:off x="4299750" y="3784800"/>
                <a:ext cx="154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67" extrusionOk="0">
                    <a:moveTo>
                      <a:pt x="310" y="0"/>
                    </a:moveTo>
                    <a:cubicBezTo>
                      <a:pt x="258" y="0"/>
                      <a:pt x="206" y="18"/>
                      <a:pt x="161" y="54"/>
                    </a:cubicBezTo>
                    <a:cubicBezTo>
                      <a:pt x="0" y="183"/>
                      <a:pt x="78" y="443"/>
                      <a:pt x="286" y="466"/>
                    </a:cubicBezTo>
                    <a:cubicBezTo>
                      <a:pt x="294" y="466"/>
                      <a:pt x="302" y="467"/>
                      <a:pt x="310" y="467"/>
                    </a:cubicBezTo>
                    <a:cubicBezTo>
                      <a:pt x="502" y="467"/>
                      <a:pt x="616" y="241"/>
                      <a:pt x="489" y="86"/>
                    </a:cubicBezTo>
                    <a:cubicBezTo>
                      <a:pt x="443" y="30"/>
                      <a:pt x="377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0" name="Google Shape;5440;p38"/>
              <p:cNvSpPr/>
              <p:nvPr/>
            </p:nvSpPr>
            <p:spPr>
              <a:xfrm>
                <a:off x="4286500" y="3768275"/>
                <a:ext cx="14725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47" extrusionOk="0">
                    <a:moveTo>
                      <a:pt x="295" y="1"/>
                    </a:moveTo>
                    <a:cubicBezTo>
                      <a:pt x="246" y="1"/>
                      <a:pt x="196" y="17"/>
                      <a:pt x="154" y="50"/>
                    </a:cubicBezTo>
                    <a:cubicBezTo>
                      <a:pt x="0" y="175"/>
                      <a:pt x="74" y="426"/>
                      <a:pt x="273" y="445"/>
                    </a:cubicBezTo>
                    <a:cubicBezTo>
                      <a:pt x="282" y="446"/>
                      <a:pt x="291" y="447"/>
                      <a:pt x="300" y="447"/>
                    </a:cubicBezTo>
                    <a:cubicBezTo>
                      <a:pt x="480" y="447"/>
                      <a:pt x="589" y="229"/>
                      <a:pt x="469" y="82"/>
                    </a:cubicBezTo>
                    <a:cubicBezTo>
                      <a:pt x="425" y="29"/>
                      <a:pt x="360" y="1"/>
                      <a:pt x="2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1" name="Google Shape;5441;p38"/>
              <p:cNvSpPr/>
              <p:nvPr/>
            </p:nvSpPr>
            <p:spPr>
              <a:xfrm>
                <a:off x="4273225" y="3751725"/>
                <a:ext cx="1412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31" extrusionOk="0">
                    <a:moveTo>
                      <a:pt x="284" y="1"/>
                    </a:moveTo>
                    <a:cubicBezTo>
                      <a:pt x="236" y="1"/>
                      <a:pt x="189" y="17"/>
                      <a:pt x="149" y="50"/>
                    </a:cubicBezTo>
                    <a:cubicBezTo>
                      <a:pt x="1" y="169"/>
                      <a:pt x="72" y="407"/>
                      <a:pt x="261" y="429"/>
                    </a:cubicBezTo>
                    <a:cubicBezTo>
                      <a:pt x="269" y="430"/>
                      <a:pt x="277" y="430"/>
                      <a:pt x="284" y="430"/>
                    </a:cubicBezTo>
                    <a:cubicBezTo>
                      <a:pt x="460" y="430"/>
                      <a:pt x="565" y="224"/>
                      <a:pt x="451" y="82"/>
                    </a:cubicBezTo>
                    <a:cubicBezTo>
                      <a:pt x="409" y="29"/>
                      <a:pt x="347" y="1"/>
                      <a:pt x="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2" name="Google Shape;5442;p38"/>
              <p:cNvSpPr/>
              <p:nvPr/>
            </p:nvSpPr>
            <p:spPr>
              <a:xfrm>
                <a:off x="4259975" y="3735200"/>
                <a:ext cx="134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11" extrusionOk="0">
                    <a:moveTo>
                      <a:pt x="269" y="0"/>
                    </a:moveTo>
                    <a:cubicBezTo>
                      <a:pt x="224" y="0"/>
                      <a:pt x="179" y="15"/>
                      <a:pt x="142" y="46"/>
                    </a:cubicBezTo>
                    <a:cubicBezTo>
                      <a:pt x="1" y="161"/>
                      <a:pt x="68" y="390"/>
                      <a:pt x="248" y="409"/>
                    </a:cubicBezTo>
                    <a:cubicBezTo>
                      <a:pt x="256" y="410"/>
                      <a:pt x="264" y="410"/>
                      <a:pt x="272" y="410"/>
                    </a:cubicBezTo>
                    <a:cubicBezTo>
                      <a:pt x="441" y="410"/>
                      <a:pt x="539" y="213"/>
                      <a:pt x="428" y="78"/>
                    </a:cubicBezTo>
                    <a:cubicBezTo>
                      <a:pt x="388" y="27"/>
                      <a:pt x="32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3" name="Google Shape;5443;p38"/>
              <p:cNvSpPr/>
              <p:nvPr/>
            </p:nvSpPr>
            <p:spPr>
              <a:xfrm>
                <a:off x="4246725" y="3718700"/>
                <a:ext cx="128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89" extrusionOk="0">
                    <a:moveTo>
                      <a:pt x="257" y="0"/>
                    </a:moveTo>
                    <a:cubicBezTo>
                      <a:pt x="215" y="0"/>
                      <a:pt x="171" y="15"/>
                      <a:pt x="135" y="44"/>
                    </a:cubicBezTo>
                    <a:cubicBezTo>
                      <a:pt x="0" y="153"/>
                      <a:pt x="65" y="371"/>
                      <a:pt x="238" y="388"/>
                    </a:cubicBezTo>
                    <a:cubicBezTo>
                      <a:pt x="246" y="388"/>
                      <a:pt x="253" y="389"/>
                      <a:pt x="261" y="389"/>
                    </a:cubicBezTo>
                    <a:cubicBezTo>
                      <a:pt x="418" y="389"/>
                      <a:pt x="513" y="201"/>
                      <a:pt x="408" y="73"/>
                    </a:cubicBezTo>
                    <a:cubicBezTo>
                      <a:pt x="370" y="25"/>
                      <a:pt x="314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4" name="Google Shape;5444;p38"/>
              <p:cNvSpPr/>
              <p:nvPr/>
            </p:nvSpPr>
            <p:spPr>
              <a:xfrm>
                <a:off x="4233375" y="3702125"/>
                <a:ext cx="123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4" extrusionOk="0">
                    <a:moveTo>
                      <a:pt x="246" y="1"/>
                    </a:moveTo>
                    <a:cubicBezTo>
                      <a:pt x="205" y="1"/>
                      <a:pt x="164" y="14"/>
                      <a:pt x="129" y="41"/>
                    </a:cubicBezTo>
                    <a:cubicBezTo>
                      <a:pt x="1" y="147"/>
                      <a:pt x="62" y="356"/>
                      <a:pt x="229" y="372"/>
                    </a:cubicBezTo>
                    <a:cubicBezTo>
                      <a:pt x="236" y="373"/>
                      <a:pt x="242" y="373"/>
                      <a:pt x="248" y="373"/>
                    </a:cubicBezTo>
                    <a:cubicBezTo>
                      <a:pt x="401" y="373"/>
                      <a:pt x="492" y="194"/>
                      <a:pt x="393" y="70"/>
                    </a:cubicBezTo>
                    <a:cubicBezTo>
                      <a:pt x="356" y="24"/>
                      <a:pt x="302" y="1"/>
                      <a:pt x="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5" name="Google Shape;5445;p38"/>
              <p:cNvSpPr/>
              <p:nvPr/>
            </p:nvSpPr>
            <p:spPr>
              <a:xfrm>
                <a:off x="4220125" y="3685625"/>
                <a:ext cx="1165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3" extrusionOk="0">
                    <a:moveTo>
                      <a:pt x="234" y="1"/>
                    </a:moveTo>
                    <a:cubicBezTo>
                      <a:pt x="195" y="1"/>
                      <a:pt x="156" y="13"/>
                      <a:pt x="123" y="39"/>
                    </a:cubicBezTo>
                    <a:cubicBezTo>
                      <a:pt x="1" y="139"/>
                      <a:pt x="58" y="335"/>
                      <a:pt x="216" y="351"/>
                    </a:cubicBezTo>
                    <a:cubicBezTo>
                      <a:pt x="224" y="352"/>
                      <a:pt x="231" y="353"/>
                      <a:pt x="239" y="353"/>
                    </a:cubicBezTo>
                    <a:cubicBezTo>
                      <a:pt x="382" y="353"/>
                      <a:pt x="465" y="181"/>
                      <a:pt x="373" y="65"/>
                    </a:cubicBezTo>
                    <a:cubicBezTo>
                      <a:pt x="337" y="23"/>
                      <a:pt x="285" y="1"/>
                      <a:pt x="2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6" name="Google Shape;5446;p38"/>
              <p:cNvSpPr/>
              <p:nvPr/>
            </p:nvSpPr>
            <p:spPr>
              <a:xfrm>
                <a:off x="4206875" y="3669100"/>
                <a:ext cx="1107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36" extrusionOk="0">
                    <a:moveTo>
                      <a:pt x="222" y="1"/>
                    </a:moveTo>
                    <a:cubicBezTo>
                      <a:pt x="185" y="1"/>
                      <a:pt x="147" y="13"/>
                      <a:pt x="116" y="38"/>
                    </a:cubicBezTo>
                    <a:cubicBezTo>
                      <a:pt x="0" y="132"/>
                      <a:pt x="55" y="318"/>
                      <a:pt x="203" y="334"/>
                    </a:cubicBezTo>
                    <a:cubicBezTo>
                      <a:pt x="209" y="335"/>
                      <a:pt x="216" y="335"/>
                      <a:pt x="222" y="335"/>
                    </a:cubicBezTo>
                    <a:cubicBezTo>
                      <a:pt x="362" y="335"/>
                      <a:pt x="443" y="172"/>
                      <a:pt x="351" y="61"/>
                    </a:cubicBezTo>
                    <a:cubicBezTo>
                      <a:pt x="318" y="21"/>
                      <a:pt x="270" y="1"/>
                      <a:pt x="2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7" name="Google Shape;5447;p38"/>
              <p:cNvSpPr/>
              <p:nvPr/>
            </p:nvSpPr>
            <p:spPr>
              <a:xfrm>
                <a:off x="4193625" y="3652550"/>
                <a:ext cx="10450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9" extrusionOk="0">
                    <a:moveTo>
                      <a:pt x="208" y="0"/>
                    </a:moveTo>
                    <a:cubicBezTo>
                      <a:pt x="173" y="0"/>
                      <a:pt x="138" y="12"/>
                      <a:pt x="109" y="35"/>
                    </a:cubicBezTo>
                    <a:cubicBezTo>
                      <a:pt x="0" y="125"/>
                      <a:pt x="51" y="302"/>
                      <a:pt x="193" y="318"/>
                    </a:cubicBezTo>
                    <a:cubicBezTo>
                      <a:pt x="198" y="318"/>
                      <a:pt x="204" y="319"/>
                      <a:pt x="209" y="319"/>
                    </a:cubicBezTo>
                    <a:cubicBezTo>
                      <a:pt x="341" y="319"/>
                      <a:pt x="418" y="166"/>
                      <a:pt x="331" y="61"/>
                    </a:cubicBezTo>
                    <a:cubicBezTo>
                      <a:pt x="300" y="21"/>
                      <a:pt x="254" y="0"/>
                      <a:pt x="2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8" name="Google Shape;5448;p38"/>
              <p:cNvSpPr/>
              <p:nvPr/>
            </p:nvSpPr>
            <p:spPr>
              <a:xfrm>
                <a:off x="4344250" y="3803375"/>
                <a:ext cx="166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664" h="502" extrusionOk="0">
                    <a:moveTo>
                      <a:pt x="333" y="1"/>
                    </a:moveTo>
                    <a:cubicBezTo>
                      <a:pt x="277" y="1"/>
                      <a:pt x="220" y="19"/>
                      <a:pt x="174" y="57"/>
                    </a:cubicBezTo>
                    <a:cubicBezTo>
                      <a:pt x="1" y="198"/>
                      <a:pt x="84" y="478"/>
                      <a:pt x="306" y="500"/>
                    </a:cubicBezTo>
                    <a:cubicBezTo>
                      <a:pt x="315" y="501"/>
                      <a:pt x="324" y="502"/>
                      <a:pt x="333" y="502"/>
                    </a:cubicBezTo>
                    <a:cubicBezTo>
                      <a:pt x="539" y="502"/>
                      <a:pt x="663" y="259"/>
                      <a:pt x="528" y="92"/>
                    </a:cubicBezTo>
                    <a:cubicBezTo>
                      <a:pt x="479" y="32"/>
                      <a:pt x="406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9" name="Google Shape;5449;p38"/>
              <p:cNvSpPr/>
              <p:nvPr/>
            </p:nvSpPr>
            <p:spPr>
              <a:xfrm>
                <a:off x="4331000" y="3786825"/>
                <a:ext cx="158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3" extrusionOk="0">
                    <a:moveTo>
                      <a:pt x="317" y="0"/>
                    </a:moveTo>
                    <a:cubicBezTo>
                      <a:pt x="265" y="0"/>
                      <a:pt x="212" y="18"/>
                      <a:pt x="168" y="54"/>
                    </a:cubicBezTo>
                    <a:cubicBezTo>
                      <a:pt x="1" y="189"/>
                      <a:pt x="81" y="458"/>
                      <a:pt x="293" y="481"/>
                    </a:cubicBezTo>
                    <a:cubicBezTo>
                      <a:pt x="302" y="482"/>
                      <a:pt x="311" y="482"/>
                      <a:pt x="320" y="482"/>
                    </a:cubicBezTo>
                    <a:cubicBezTo>
                      <a:pt x="516" y="482"/>
                      <a:pt x="634" y="249"/>
                      <a:pt x="505" y="92"/>
                    </a:cubicBezTo>
                    <a:cubicBezTo>
                      <a:pt x="457" y="31"/>
                      <a:pt x="387" y="0"/>
                      <a:pt x="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0" name="Google Shape;5450;p38"/>
              <p:cNvSpPr/>
              <p:nvPr/>
            </p:nvSpPr>
            <p:spPr>
              <a:xfrm>
                <a:off x="4317675" y="3770325"/>
                <a:ext cx="153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65" extrusionOk="0">
                    <a:moveTo>
                      <a:pt x="306" y="0"/>
                    </a:moveTo>
                    <a:cubicBezTo>
                      <a:pt x="255" y="0"/>
                      <a:pt x="203" y="17"/>
                      <a:pt x="161" y="52"/>
                    </a:cubicBezTo>
                    <a:cubicBezTo>
                      <a:pt x="0" y="183"/>
                      <a:pt x="77" y="444"/>
                      <a:pt x="283" y="463"/>
                    </a:cubicBezTo>
                    <a:cubicBezTo>
                      <a:pt x="292" y="464"/>
                      <a:pt x="301" y="464"/>
                      <a:pt x="310" y="464"/>
                    </a:cubicBezTo>
                    <a:cubicBezTo>
                      <a:pt x="503" y="464"/>
                      <a:pt x="614" y="240"/>
                      <a:pt x="489" y="87"/>
                    </a:cubicBezTo>
                    <a:cubicBezTo>
                      <a:pt x="443" y="30"/>
                      <a:pt x="375" y="0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1" name="Google Shape;5451;p38"/>
              <p:cNvSpPr/>
              <p:nvPr/>
            </p:nvSpPr>
            <p:spPr>
              <a:xfrm>
                <a:off x="4304400" y="3753775"/>
                <a:ext cx="1477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48" extrusionOk="0">
                    <a:moveTo>
                      <a:pt x="296" y="0"/>
                    </a:moveTo>
                    <a:cubicBezTo>
                      <a:pt x="247" y="0"/>
                      <a:pt x="197" y="17"/>
                      <a:pt x="155" y="52"/>
                    </a:cubicBezTo>
                    <a:cubicBezTo>
                      <a:pt x="1" y="174"/>
                      <a:pt x="75" y="424"/>
                      <a:pt x="274" y="447"/>
                    </a:cubicBezTo>
                    <a:cubicBezTo>
                      <a:pt x="282" y="448"/>
                      <a:pt x="290" y="448"/>
                      <a:pt x="297" y="448"/>
                    </a:cubicBezTo>
                    <a:cubicBezTo>
                      <a:pt x="480" y="448"/>
                      <a:pt x="590" y="232"/>
                      <a:pt x="470" y="84"/>
                    </a:cubicBezTo>
                    <a:cubicBezTo>
                      <a:pt x="426" y="29"/>
                      <a:pt x="362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2" name="Google Shape;5452;p38"/>
              <p:cNvSpPr/>
              <p:nvPr/>
            </p:nvSpPr>
            <p:spPr>
              <a:xfrm>
                <a:off x="4291150" y="3737225"/>
                <a:ext cx="1405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429" extrusionOk="0">
                    <a:moveTo>
                      <a:pt x="282" y="1"/>
                    </a:moveTo>
                    <a:cubicBezTo>
                      <a:pt x="235" y="1"/>
                      <a:pt x="187" y="16"/>
                      <a:pt x="148" y="48"/>
                    </a:cubicBezTo>
                    <a:cubicBezTo>
                      <a:pt x="1" y="167"/>
                      <a:pt x="71" y="408"/>
                      <a:pt x="261" y="427"/>
                    </a:cubicBezTo>
                    <a:cubicBezTo>
                      <a:pt x="269" y="428"/>
                      <a:pt x="276" y="429"/>
                      <a:pt x="284" y="429"/>
                    </a:cubicBezTo>
                    <a:cubicBezTo>
                      <a:pt x="457" y="429"/>
                      <a:pt x="561" y="222"/>
                      <a:pt x="447" y="80"/>
                    </a:cubicBezTo>
                    <a:cubicBezTo>
                      <a:pt x="405" y="28"/>
                      <a:pt x="344" y="1"/>
                      <a:pt x="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3" name="Google Shape;5453;p38"/>
              <p:cNvSpPr/>
              <p:nvPr/>
            </p:nvSpPr>
            <p:spPr>
              <a:xfrm>
                <a:off x="4277900" y="3720725"/>
                <a:ext cx="134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08" extrusionOk="0">
                    <a:moveTo>
                      <a:pt x="270" y="1"/>
                    </a:moveTo>
                    <a:cubicBezTo>
                      <a:pt x="225" y="1"/>
                      <a:pt x="179" y="16"/>
                      <a:pt x="142" y="46"/>
                    </a:cubicBezTo>
                    <a:cubicBezTo>
                      <a:pt x="0" y="159"/>
                      <a:pt x="68" y="390"/>
                      <a:pt x="248" y="406"/>
                    </a:cubicBezTo>
                    <a:cubicBezTo>
                      <a:pt x="256" y="407"/>
                      <a:pt x="264" y="407"/>
                      <a:pt x="271" y="407"/>
                    </a:cubicBezTo>
                    <a:cubicBezTo>
                      <a:pt x="440" y="407"/>
                      <a:pt x="538" y="210"/>
                      <a:pt x="428" y="75"/>
                    </a:cubicBezTo>
                    <a:cubicBezTo>
                      <a:pt x="388" y="26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4" name="Google Shape;5454;p38"/>
              <p:cNvSpPr/>
              <p:nvPr/>
            </p:nvSpPr>
            <p:spPr>
              <a:xfrm>
                <a:off x="4264625" y="3704150"/>
                <a:ext cx="128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393" extrusionOk="0">
                    <a:moveTo>
                      <a:pt x="257" y="1"/>
                    </a:moveTo>
                    <a:cubicBezTo>
                      <a:pt x="214" y="1"/>
                      <a:pt x="170" y="15"/>
                      <a:pt x="133" y="44"/>
                    </a:cubicBezTo>
                    <a:cubicBezTo>
                      <a:pt x="1" y="156"/>
                      <a:pt x="65" y="372"/>
                      <a:pt x="239" y="391"/>
                    </a:cubicBezTo>
                    <a:cubicBezTo>
                      <a:pt x="246" y="392"/>
                      <a:pt x="254" y="392"/>
                      <a:pt x="261" y="392"/>
                    </a:cubicBezTo>
                    <a:cubicBezTo>
                      <a:pt x="418" y="392"/>
                      <a:pt x="514" y="202"/>
                      <a:pt x="409" y="73"/>
                    </a:cubicBezTo>
                    <a:cubicBezTo>
                      <a:pt x="371" y="25"/>
                      <a:pt x="315" y="1"/>
                      <a:pt x="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5" name="Google Shape;5455;p38"/>
              <p:cNvSpPr/>
              <p:nvPr/>
            </p:nvSpPr>
            <p:spPr>
              <a:xfrm>
                <a:off x="4251300" y="3687650"/>
                <a:ext cx="1227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72" extrusionOk="0">
                    <a:moveTo>
                      <a:pt x="247" y="1"/>
                    </a:moveTo>
                    <a:cubicBezTo>
                      <a:pt x="206" y="1"/>
                      <a:pt x="164" y="14"/>
                      <a:pt x="129" y="42"/>
                    </a:cubicBezTo>
                    <a:cubicBezTo>
                      <a:pt x="1" y="145"/>
                      <a:pt x="62" y="354"/>
                      <a:pt x="229" y="370"/>
                    </a:cubicBezTo>
                    <a:cubicBezTo>
                      <a:pt x="236" y="371"/>
                      <a:pt x="244" y="371"/>
                      <a:pt x="252" y="371"/>
                    </a:cubicBezTo>
                    <a:cubicBezTo>
                      <a:pt x="402" y="371"/>
                      <a:pt x="491" y="193"/>
                      <a:pt x="393" y="68"/>
                    </a:cubicBezTo>
                    <a:cubicBezTo>
                      <a:pt x="356" y="24"/>
                      <a:pt x="302" y="1"/>
                      <a:pt x="2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6" name="Google Shape;5456;p38"/>
              <p:cNvSpPr/>
              <p:nvPr/>
            </p:nvSpPr>
            <p:spPr>
              <a:xfrm>
                <a:off x="4238050" y="3671100"/>
                <a:ext cx="116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5" extrusionOk="0">
                    <a:moveTo>
                      <a:pt x="234" y="1"/>
                    </a:moveTo>
                    <a:cubicBezTo>
                      <a:pt x="195" y="1"/>
                      <a:pt x="156" y="14"/>
                      <a:pt x="122" y="42"/>
                    </a:cubicBezTo>
                    <a:cubicBezTo>
                      <a:pt x="0" y="138"/>
                      <a:pt x="58" y="338"/>
                      <a:pt x="216" y="354"/>
                    </a:cubicBezTo>
                    <a:cubicBezTo>
                      <a:pt x="222" y="354"/>
                      <a:pt x="229" y="355"/>
                      <a:pt x="235" y="355"/>
                    </a:cubicBezTo>
                    <a:cubicBezTo>
                      <a:pt x="381" y="355"/>
                      <a:pt x="465" y="185"/>
                      <a:pt x="370" y="68"/>
                    </a:cubicBezTo>
                    <a:cubicBezTo>
                      <a:pt x="335" y="24"/>
                      <a:pt x="285" y="1"/>
                      <a:pt x="2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7" name="Google Shape;5457;p38"/>
              <p:cNvSpPr/>
              <p:nvPr/>
            </p:nvSpPr>
            <p:spPr>
              <a:xfrm>
                <a:off x="4224775" y="3654575"/>
                <a:ext cx="11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5" extrusionOk="0">
                    <a:moveTo>
                      <a:pt x="222" y="0"/>
                    </a:moveTo>
                    <a:cubicBezTo>
                      <a:pt x="185" y="0"/>
                      <a:pt x="147" y="13"/>
                      <a:pt x="117" y="38"/>
                    </a:cubicBezTo>
                    <a:cubicBezTo>
                      <a:pt x="1" y="131"/>
                      <a:pt x="56" y="321"/>
                      <a:pt x="203" y="333"/>
                    </a:cubicBezTo>
                    <a:cubicBezTo>
                      <a:pt x="210" y="334"/>
                      <a:pt x="216" y="334"/>
                      <a:pt x="223" y="334"/>
                    </a:cubicBezTo>
                    <a:cubicBezTo>
                      <a:pt x="359" y="334"/>
                      <a:pt x="440" y="174"/>
                      <a:pt x="351" y="63"/>
                    </a:cubicBezTo>
                    <a:cubicBezTo>
                      <a:pt x="318" y="22"/>
                      <a:pt x="270" y="0"/>
                      <a:pt x="2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8" name="Google Shape;5458;p38"/>
              <p:cNvSpPr/>
              <p:nvPr/>
            </p:nvSpPr>
            <p:spPr>
              <a:xfrm>
                <a:off x="4211525" y="3638075"/>
                <a:ext cx="1040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16" extrusionOk="0">
                    <a:moveTo>
                      <a:pt x="210" y="0"/>
                    </a:moveTo>
                    <a:cubicBezTo>
                      <a:pt x="175" y="0"/>
                      <a:pt x="139" y="12"/>
                      <a:pt x="110" y="36"/>
                    </a:cubicBezTo>
                    <a:cubicBezTo>
                      <a:pt x="1" y="122"/>
                      <a:pt x="52" y="299"/>
                      <a:pt x="190" y="315"/>
                    </a:cubicBezTo>
                    <a:cubicBezTo>
                      <a:pt x="196" y="316"/>
                      <a:pt x="201" y="316"/>
                      <a:pt x="206" y="316"/>
                    </a:cubicBezTo>
                    <a:cubicBezTo>
                      <a:pt x="338" y="316"/>
                      <a:pt x="415" y="163"/>
                      <a:pt x="332" y="58"/>
                    </a:cubicBezTo>
                    <a:cubicBezTo>
                      <a:pt x="301" y="20"/>
                      <a:pt x="256" y="0"/>
                      <a:pt x="2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9" name="Google Shape;5459;p38"/>
              <p:cNvSpPr/>
              <p:nvPr/>
            </p:nvSpPr>
            <p:spPr>
              <a:xfrm>
                <a:off x="4348925" y="3772350"/>
                <a:ext cx="159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83" extrusionOk="0">
                    <a:moveTo>
                      <a:pt x="318" y="1"/>
                    </a:moveTo>
                    <a:cubicBezTo>
                      <a:pt x="265" y="1"/>
                      <a:pt x="211" y="18"/>
                      <a:pt x="167" y="54"/>
                    </a:cubicBezTo>
                    <a:cubicBezTo>
                      <a:pt x="0" y="192"/>
                      <a:pt x="81" y="459"/>
                      <a:pt x="293" y="482"/>
                    </a:cubicBezTo>
                    <a:cubicBezTo>
                      <a:pt x="302" y="482"/>
                      <a:pt x="311" y="483"/>
                      <a:pt x="320" y="483"/>
                    </a:cubicBezTo>
                    <a:cubicBezTo>
                      <a:pt x="519" y="483"/>
                      <a:pt x="637" y="253"/>
                      <a:pt x="508" y="93"/>
                    </a:cubicBezTo>
                    <a:cubicBezTo>
                      <a:pt x="460" y="32"/>
                      <a:pt x="389" y="1"/>
                      <a:pt x="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0" name="Google Shape;5460;p38"/>
              <p:cNvSpPr/>
              <p:nvPr/>
            </p:nvSpPr>
            <p:spPr>
              <a:xfrm>
                <a:off x="4335575" y="3755800"/>
                <a:ext cx="154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67" extrusionOk="0">
                    <a:moveTo>
                      <a:pt x="309" y="0"/>
                    </a:moveTo>
                    <a:cubicBezTo>
                      <a:pt x="257" y="0"/>
                      <a:pt x="205" y="18"/>
                      <a:pt x="161" y="54"/>
                    </a:cubicBezTo>
                    <a:cubicBezTo>
                      <a:pt x="1" y="183"/>
                      <a:pt x="78" y="443"/>
                      <a:pt x="284" y="465"/>
                    </a:cubicBezTo>
                    <a:cubicBezTo>
                      <a:pt x="291" y="466"/>
                      <a:pt x="299" y="467"/>
                      <a:pt x="307" y="467"/>
                    </a:cubicBezTo>
                    <a:cubicBezTo>
                      <a:pt x="499" y="467"/>
                      <a:pt x="616" y="241"/>
                      <a:pt x="489" y="86"/>
                    </a:cubicBezTo>
                    <a:cubicBezTo>
                      <a:pt x="444" y="30"/>
                      <a:pt x="377" y="0"/>
                      <a:pt x="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1" name="Google Shape;5461;p38"/>
              <p:cNvSpPr/>
              <p:nvPr/>
            </p:nvSpPr>
            <p:spPr>
              <a:xfrm>
                <a:off x="4322325" y="3739275"/>
                <a:ext cx="147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47" extrusionOk="0">
                    <a:moveTo>
                      <a:pt x="294" y="1"/>
                    </a:moveTo>
                    <a:cubicBezTo>
                      <a:pt x="245" y="1"/>
                      <a:pt x="196" y="17"/>
                      <a:pt x="155" y="50"/>
                    </a:cubicBezTo>
                    <a:cubicBezTo>
                      <a:pt x="0" y="175"/>
                      <a:pt x="74" y="426"/>
                      <a:pt x="270" y="445"/>
                    </a:cubicBezTo>
                    <a:cubicBezTo>
                      <a:pt x="280" y="446"/>
                      <a:pt x="288" y="447"/>
                      <a:pt x="297" y="447"/>
                    </a:cubicBezTo>
                    <a:cubicBezTo>
                      <a:pt x="481" y="447"/>
                      <a:pt x="589" y="229"/>
                      <a:pt x="470" y="82"/>
                    </a:cubicBezTo>
                    <a:cubicBezTo>
                      <a:pt x="424" y="29"/>
                      <a:pt x="359" y="1"/>
                      <a:pt x="2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2" name="Google Shape;5462;p38"/>
              <p:cNvSpPr/>
              <p:nvPr/>
            </p:nvSpPr>
            <p:spPr>
              <a:xfrm>
                <a:off x="4309075" y="3722725"/>
                <a:ext cx="141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31" extrusionOk="0">
                    <a:moveTo>
                      <a:pt x="281" y="1"/>
                    </a:moveTo>
                    <a:cubicBezTo>
                      <a:pt x="234" y="1"/>
                      <a:pt x="187" y="17"/>
                      <a:pt x="148" y="50"/>
                    </a:cubicBezTo>
                    <a:cubicBezTo>
                      <a:pt x="0" y="169"/>
                      <a:pt x="71" y="407"/>
                      <a:pt x="260" y="429"/>
                    </a:cubicBezTo>
                    <a:cubicBezTo>
                      <a:pt x="268" y="430"/>
                      <a:pt x="276" y="430"/>
                      <a:pt x="284" y="430"/>
                    </a:cubicBezTo>
                    <a:cubicBezTo>
                      <a:pt x="460" y="430"/>
                      <a:pt x="564" y="224"/>
                      <a:pt x="447" y="82"/>
                    </a:cubicBezTo>
                    <a:cubicBezTo>
                      <a:pt x="405" y="29"/>
                      <a:pt x="343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3" name="Google Shape;5463;p38"/>
              <p:cNvSpPr/>
              <p:nvPr/>
            </p:nvSpPr>
            <p:spPr>
              <a:xfrm>
                <a:off x="4295725" y="3706200"/>
                <a:ext cx="13575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10" extrusionOk="0">
                    <a:moveTo>
                      <a:pt x="273" y="0"/>
                    </a:moveTo>
                    <a:cubicBezTo>
                      <a:pt x="228" y="0"/>
                      <a:pt x="183" y="15"/>
                      <a:pt x="145" y="46"/>
                    </a:cubicBezTo>
                    <a:cubicBezTo>
                      <a:pt x="1" y="161"/>
                      <a:pt x="71" y="389"/>
                      <a:pt x="251" y="409"/>
                    </a:cubicBezTo>
                    <a:cubicBezTo>
                      <a:pt x="259" y="410"/>
                      <a:pt x="267" y="410"/>
                      <a:pt x="274" y="410"/>
                    </a:cubicBezTo>
                    <a:cubicBezTo>
                      <a:pt x="441" y="410"/>
                      <a:pt x="542" y="213"/>
                      <a:pt x="431" y="78"/>
                    </a:cubicBezTo>
                    <a:cubicBezTo>
                      <a:pt x="391" y="26"/>
                      <a:pt x="332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4" name="Google Shape;5464;p38"/>
              <p:cNvSpPr/>
              <p:nvPr/>
            </p:nvSpPr>
            <p:spPr>
              <a:xfrm>
                <a:off x="4282475" y="3689700"/>
                <a:ext cx="129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9" extrusionOk="0">
                    <a:moveTo>
                      <a:pt x="259" y="0"/>
                    </a:moveTo>
                    <a:cubicBezTo>
                      <a:pt x="215" y="0"/>
                      <a:pt x="171" y="14"/>
                      <a:pt x="135" y="44"/>
                    </a:cubicBezTo>
                    <a:cubicBezTo>
                      <a:pt x="0" y="153"/>
                      <a:pt x="65" y="371"/>
                      <a:pt x="238" y="387"/>
                    </a:cubicBezTo>
                    <a:cubicBezTo>
                      <a:pt x="246" y="388"/>
                      <a:pt x="254" y="389"/>
                      <a:pt x="262" y="389"/>
                    </a:cubicBezTo>
                    <a:cubicBezTo>
                      <a:pt x="421" y="389"/>
                      <a:pt x="516" y="201"/>
                      <a:pt x="412" y="72"/>
                    </a:cubicBezTo>
                    <a:cubicBezTo>
                      <a:pt x="373" y="25"/>
                      <a:pt x="31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5" name="Google Shape;5465;p38"/>
              <p:cNvSpPr/>
              <p:nvPr/>
            </p:nvSpPr>
            <p:spPr>
              <a:xfrm>
                <a:off x="4269225" y="3673125"/>
                <a:ext cx="12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74" extrusionOk="0">
                    <a:moveTo>
                      <a:pt x="245" y="0"/>
                    </a:moveTo>
                    <a:cubicBezTo>
                      <a:pt x="204" y="0"/>
                      <a:pt x="163" y="14"/>
                      <a:pt x="129" y="41"/>
                    </a:cubicBezTo>
                    <a:cubicBezTo>
                      <a:pt x="0" y="147"/>
                      <a:pt x="61" y="356"/>
                      <a:pt x="225" y="372"/>
                    </a:cubicBezTo>
                    <a:cubicBezTo>
                      <a:pt x="232" y="373"/>
                      <a:pt x="238" y="373"/>
                      <a:pt x="245" y="373"/>
                    </a:cubicBezTo>
                    <a:cubicBezTo>
                      <a:pt x="400" y="373"/>
                      <a:pt x="491" y="194"/>
                      <a:pt x="392" y="70"/>
                    </a:cubicBezTo>
                    <a:cubicBezTo>
                      <a:pt x="354" y="24"/>
                      <a:pt x="299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6" name="Google Shape;5466;p38"/>
              <p:cNvSpPr/>
              <p:nvPr/>
            </p:nvSpPr>
            <p:spPr>
              <a:xfrm>
                <a:off x="4255875" y="3656625"/>
                <a:ext cx="1172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53" extrusionOk="0">
                    <a:moveTo>
                      <a:pt x="235" y="0"/>
                    </a:moveTo>
                    <a:cubicBezTo>
                      <a:pt x="196" y="0"/>
                      <a:pt x="156" y="13"/>
                      <a:pt x="123" y="39"/>
                    </a:cubicBezTo>
                    <a:cubicBezTo>
                      <a:pt x="1" y="139"/>
                      <a:pt x="62" y="335"/>
                      <a:pt x="216" y="351"/>
                    </a:cubicBezTo>
                    <a:cubicBezTo>
                      <a:pt x="224" y="352"/>
                      <a:pt x="231" y="352"/>
                      <a:pt x="239" y="352"/>
                    </a:cubicBezTo>
                    <a:cubicBezTo>
                      <a:pt x="383" y="352"/>
                      <a:pt x="468" y="181"/>
                      <a:pt x="373" y="65"/>
                    </a:cubicBezTo>
                    <a:cubicBezTo>
                      <a:pt x="339" y="23"/>
                      <a:pt x="287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7" name="Google Shape;5467;p38"/>
              <p:cNvSpPr/>
              <p:nvPr/>
            </p:nvSpPr>
            <p:spPr>
              <a:xfrm>
                <a:off x="4242700" y="3640100"/>
                <a:ext cx="11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5" extrusionOk="0">
                    <a:moveTo>
                      <a:pt x="222" y="1"/>
                    </a:moveTo>
                    <a:cubicBezTo>
                      <a:pt x="185" y="1"/>
                      <a:pt x="147" y="13"/>
                      <a:pt x="116" y="38"/>
                    </a:cubicBezTo>
                    <a:cubicBezTo>
                      <a:pt x="1" y="131"/>
                      <a:pt x="55" y="318"/>
                      <a:pt x="203" y="334"/>
                    </a:cubicBezTo>
                    <a:cubicBezTo>
                      <a:pt x="210" y="335"/>
                      <a:pt x="216" y="335"/>
                      <a:pt x="222" y="335"/>
                    </a:cubicBezTo>
                    <a:cubicBezTo>
                      <a:pt x="359" y="335"/>
                      <a:pt x="440" y="171"/>
                      <a:pt x="351" y="61"/>
                    </a:cubicBezTo>
                    <a:cubicBezTo>
                      <a:pt x="318" y="21"/>
                      <a:pt x="271" y="1"/>
                      <a:pt x="2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8" name="Google Shape;5468;p38"/>
              <p:cNvSpPr/>
              <p:nvPr/>
            </p:nvSpPr>
            <p:spPr>
              <a:xfrm>
                <a:off x="4229375" y="3623525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12" y="1"/>
                    </a:moveTo>
                    <a:cubicBezTo>
                      <a:pt x="176" y="1"/>
                      <a:pt x="140" y="12"/>
                      <a:pt x="109" y="36"/>
                    </a:cubicBezTo>
                    <a:cubicBezTo>
                      <a:pt x="0" y="123"/>
                      <a:pt x="52" y="300"/>
                      <a:pt x="193" y="316"/>
                    </a:cubicBezTo>
                    <a:cubicBezTo>
                      <a:pt x="199" y="316"/>
                      <a:pt x="206" y="317"/>
                      <a:pt x="212" y="317"/>
                    </a:cubicBezTo>
                    <a:cubicBezTo>
                      <a:pt x="342" y="317"/>
                      <a:pt x="417" y="163"/>
                      <a:pt x="334" y="58"/>
                    </a:cubicBezTo>
                    <a:cubicBezTo>
                      <a:pt x="303" y="20"/>
                      <a:pt x="258" y="1"/>
                      <a:pt x="2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9" name="Google Shape;5469;p38"/>
              <p:cNvSpPr/>
              <p:nvPr/>
            </p:nvSpPr>
            <p:spPr>
              <a:xfrm>
                <a:off x="4340250" y="3724750"/>
                <a:ext cx="14675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49" extrusionOk="0">
                    <a:moveTo>
                      <a:pt x="295" y="1"/>
                    </a:moveTo>
                    <a:cubicBezTo>
                      <a:pt x="246" y="1"/>
                      <a:pt x="196" y="18"/>
                      <a:pt x="154" y="52"/>
                    </a:cubicBezTo>
                    <a:cubicBezTo>
                      <a:pt x="0" y="174"/>
                      <a:pt x="74" y="425"/>
                      <a:pt x="270" y="448"/>
                    </a:cubicBezTo>
                    <a:cubicBezTo>
                      <a:pt x="278" y="448"/>
                      <a:pt x="286" y="449"/>
                      <a:pt x="294" y="449"/>
                    </a:cubicBezTo>
                    <a:cubicBezTo>
                      <a:pt x="479" y="449"/>
                      <a:pt x="587" y="233"/>
                      <a:pt x="469" y="84"/>
                    </a:cubicBezTo>
                    <a:cubicBezTo>
                      <a:pt x="424" y="30"/>
                      <a:pt x="359" y="1"/>
                      <a:pt x="2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0" name="Google Shape;5470;p38"/>
              <p:cNvSpPr/>
              <p:nvPr/>
            </p:nvSpPr>
            <p:spPr>
              <a:xfrm>
                <a:off x="4326975" y="3708225"/>
                <a:ext cx="1405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429" extrusionOk="0">
                    <a:moveTo>
                      <a:pt x="282" y="0"/>
                    </a:moveTo>
                    <a:cubicBezTo>
                      <a:pt x="235" y="0"/>
                      <a:pt x="188" y="16"/>
                      <a:pt x="149" y="48"/>
                    </a:cubicBezTo>
                    <a:cubicBezTo>
                      <a:pt x="1" y="167"/>
                      <a:pt x="72" y="408"/>
                      <a:pt x="258" y="427"/>
                    </a:cubicBezTo>
                    <a:cubicBezTo>
                      <a:pt x="266" y="428"/>
                      <a:pt x="274" y="429"/>
                      <a:pt x="281" y="429"/>
                    </a:cubicBezTo>
                    <a:cubicBezTo>
                      <a:pt x="457" y="429"/>
                      <a:pt x="562" y="222"/>
                      <a:pt x="448" y="80"/>
                    </a:cubicBezTo>
                    <a:cubicBezTo>
                      <a:pt x="406" y="27"/>
                      <a:pt x="344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1" name="Google Shape;5471;p38"/>
              <p:cNvSpPr/>
              <p:nvPr/>
            </p:nvSpPr>
            <p:spPr>
              <a:xfrm>
                <a:off x="4313725" y="3691725"/>
                <a:ext cx="134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08" extrusionOk="0">
                    <a:moveTo>
                      <a:pt x="270" y="0"/>
                    </a:moveTo>
                    <a:cubicBezTo>
                      <a:pt x="225" y="0"/>
                      <a:pt x="180" y="15"/>
                      <a:pt x="142" y="46"/>
                    </a:cubicBezTo>
                    <a:cubicBezTo>
                      <a:pt x="1" y="159"/>
                      <a:pt x="68" y="390"/>
                      <a:pt x="248" y="406"/>
                    </a:cubicBezTo>
                    <a:cubicBezTo>
                      <a:pt x="256" y="407"/>
                      <a:pt x="264" y="407"/>
                      <a:pt x="272" y="407"/>
                    </a:cubicBezTo>
                    <a:cubicBezTo>
                      <a:pt x="441" y="407"/>
                      <a:pt x="539" y="210"/>
                      <a:pt x="428" y="75"/>
                    </a:cubicBezTo>
                    <a:cubicBezTo>
                      <a:pt x="388" y="26"/>
                      <a:pt x="329" y="0"/>
                      <a:pt x="2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2" name="Google Shape;5472;p38"/>
              <p:cNvSpPr/>
              <p:nvPr/>
            </p:nvSpPr>
            <p:spPr>
              <a:xfrm>
                <a:off x="4300400" y="3675150"/>
                <a:ext cx="1290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93" extrusionOk="0">
                    <a:moveTo>
                      <a:pt x="257" y="1"/>
                    </a:moveTo>
                    <a:cubicBezTo>
                      <a:pt x="214" y="1"/>
                      <a:pt x="171" y="15"/>
                      <a:pt x="135" y="44"/>
                    </a:cubicBezTo>
                    <a:cubicBezTo>
                      <a:pt x="0" y="156"/>
                      <a:pt x="64" y="372"/>
                      <a:pt x="238" y="391"/>
                    </a:cubicBezTo>
                    <a:cubicBezTo>
                      <a:pt x="246" y="392"/>
                      <a:pt x="253" y="392"/>
                      <a:pt x="261" y="392"/>
                    </a:cubicBezTo>
                    <a:cubicBezTo>
                      <a:pt x="421" y="392"/>
                      <a:pt x="516" y="202"/>
                      <a:pt x="411" y="73"/>
                    </a:cubicBezTo>
                    <a:cubicBezTo>
                      <a:pt x="371" y="25"/>
                      <a:pt x="314" y="1"/>
                      <a:pt x="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3" name="Google Shape;5473;p38"/>
              <p:cNvSpPr/>
              <p:nvPr/>
            </p:nvSpPr>
            <p:spPr>
              <a:xfrm>
                <a:off x="4287125" y="3658650"/>
                <a:ext cx="122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71" extrusionOk="0">
                    <a:moveTo>
                      <a:pt x="245" y="1"/>
                    </a:moveTo>
                    <a:cubicBezTo>
                      <a:pt x="205" y="1"/>
                      <a:pt x="164" y="14"/>
                      <a:pt x="129" y="42"/>
                    </a:cubicBezTo>
                    <a:cubicBezTo>
                      <a:pt x="1" y="145"/>
                      <a:pt x="62" y="354"/>
                      <a:pt x="226" y="370"/>
                    </a:cubicBezTo>
                    <a:cubicBezTo>
                      <a:pt x="234" y="371"/>
                      <a:pt x="241" y="371"/>
                      <a:pt x="249" y="371"/>
                    </a:cubicBezTo>
                    <a:cubicBezTo>
                      <a:pt x="399" y="371"/>
                      <a:pt x="491" y="193"/>
                      <a:pt x="390" y="71"/>
                    </a:cubicBezTo>
                    <a:cubicBezTo>
                      <a:pt x="353" y="25"/>
                      <a:pt x="299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4" name="Google Shape;5474;p38"/>
              <p:cNvSpPr/>
              <p:nvPr/>
            </p:nvSpPr>
            <p:spPr>
              <a:xfrm>
                <a:off x="4273875" y="3642100"/>
                <a:ext cx="116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5" extrusionOk="0">
                    <a:moveTo>
                      <a:pt x="231" y="0"/>
                    </a:moveTo>
                    <a:cubicBezTo>
                      <a:pt x="192" y="0"/>
                      <a:pt x="154" y="13"/>
                      <a:pt x="123" y="39"/>
                    </a:cubicBezTo>
                    <a:cubicBezTo>
                      <a:pt x="1" y="138"/>
                      <a:pt x="58" y="337"/>
                      <a:pt x="216" y="354"/>
                    </a:cubicBezTo>
                    <a:cubicBezTo>
                      <a:pt x="222" y="354"/>
                      <a:pt x="229" y="355"/>
                      <a:pt x="235" y="355"/>
                    </a:cubicBezTo>
                    <a:cubicBezTo>
                      <a:pt x="378" y="355"/>
                      <a:pt x="466" y="184"/>
                      <a:pt x="370" y="68"/>
                    </a:cubicBezTo>
                    <a:cubicBezTo>
                      <a:pt x="335" y="23"/>
                      <a:pt x="283" y="0"/>
                      <a:pt x="2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5" name="Google Shape;5475;p38"/>
              <p:cNvSpPr/>
              <p:nvPr/>
            </p:nvSpPr>
            <p:spPr>
              <a:xfrm>
                <a:off x="4260550" y="3625575"/>
                <a:ext cx="110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35" extrusionOk="0">
                    <a:moveTo>
                      <a:pt x="224" y="0"/>
                    </a:moveTo>
                    <a:cubicBezTo>
                      <a:pt x="187" y="0"/>
                      <a:pt x="150" y="13"/>
                      <a:pt x="119" y="38"/>
                    </a:cubicBezTo>
                    <a:cubicBezTo>
                      <a:pt x="0" y="131"/>
                      <a:pt x="58" y="320"/>
                      <a:pt x="206" y="333"/>
                    </a:cubicBezTo>
                    <a:cubicBezTo>
                      <a:pt x="212" y="334"/>
                      <a:pt x="219" y="334"/>
                      <a:pt x="225" y="334"/>
                    </a:cubicBezTo>
                    <a:cubicBezTo>
                      <a:pt x="361" y="334"/>
                      <a:pt x="443" y="174"/>
                      <a:pt x="354" y="63"/>
                    </a:cubicBezTo>
                    <a:cubicBezTo>
                      <a:pt x="321" y="21"/>
                      <a:pt x="273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6" name="Google Shape;5476;p38"/>
              <p:cNvSpPr/>
              <p:nvPr/>
            </p:nvSpPr>
            <p:spPr>
              <a:xfrm>
                <a:off x="4247275" y="3609075"/>
                <a:ext cx="10475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16" extrusionOk="0">
                    <a:moveTo>
                      <a:pt x="210" y="0"/>
                    </a:moveTo>
                    <a:cubicBezTo>
                      <a:pt x="175" y="0"/>
                      <a:pt x="139" y="12"/>
                      <a:pt x="110" y="36"/>
                    </a:cubicBezTo>
                    <a:cubicBezTo>
                      <a:pt x="1" y="122"/>
                      <a:pt x="55" y="299"/>
                      <a:pt x="194" y="315"/>
                    </a:cubicBezTo>
                    <a:cubicBezTo>
                      <a:pt x="199" y="316"/>
                      <a:pt x="204" y="316"/>
                      <a:pt x="210" y="316"/>
                    </a:cubicBezTo>
                    <a:cubicBezTo>
                      <a:pt x="341" y="316"/>
                      <a:pt x="418" y="163"/>
                      <a:pt x="332" y="58"/>
                    </a:cubicBezTo>
                    <a:cubicBezTo>
                      <a:pt x="301" y="20"/>
                      <a:pt x="256" y="0"/>
                      <a:pt x="2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7" name="Google Shape;5477;p38"/>
              <p:cNvSpPr/>
              <p:nvPr/>
            </p:nvSpPr>
            <p:spPr>
              <a:xfrm>
                <a:off x="4344825" y="3693725"/>
                <a:ext cx="1412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31" extrusionOk="0">
                    <a:moveTo>
                      <a:pt x="283" y="1"/>
                    </a:moveTo>
                    <a:cubicBezTo>
                      <a:pt x="236" y="1"/>
                      <a:pt x="188" y="16"/>
                      <a:pt x="148" y="50"/>
                    </a:cubicBezTo>
                    <a:cubicBezTo>
                      <a:pt x="0" y="169"/>
                      <a:pt x="71" y="406"/>
                      <a:pt x="261" y="429"/>
                    </a:cubicBezTo>
                    <a:cubicBezTo>
                      <a:pt x="269" y="430"/>
                      <a:pt x="276" y="430"/>
                      <a:pt x="284" y="430"/>
                    </a:cubicBezTo>
                    <a:cubicBezTo>
                      <a:pt x="460" y="430"/>
                      <a:pt x="564" y="223"/>
                      <a:pt x="450" y="82"/>
                    </a:cubicBezTo>
                    <a:cubicBezTo>
                      <a:pt x="408" y="29"/>
                      <a:pt x="346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8" name="Google Shape;5478;p38"/>
              <p:cNvSpPr/>
              <p:nvPr/>
            </p:nvSpPr>
            <p:spPr>
              <a:xfrm>
                <a:off x="4331575" y="3677200"/>
                <a:ext cx="13475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10" extrusionOk="0">
                    <a:moveTo>
                      <a:pt x="270" y="0"/>
                    </a:moveTo>
                    <a:cubicBezTo>
                      <a:pt x="224" y="0"/>
                      <a:pt x="179" y="15"/>
                      <a:pt x="141" y="45"/>
                    </a:cubicBezTo>
                    <a:cubicBezTo>
                      <a:pt x="0" y="161"/>
                      <a:pt x="68" y="389"/>
                      <a:pt x="251" y="409"/>
                    </a:cubicBezTo>
                    <a:cubicBezTo>
                      <a:pt x="259" y="409"/>
                      <a:pt x="266" y="410"/>
                      <a:pt x="274" y="410"/>
                    </a:cubicBezTo>
                    <a:cubicBezTo>
                      <a:pt x="440" y="410"/>
                      <a:pt x="538" y="213"/>
                      <a:pt x="431" y="78"/>
                    </a:cubicBezTo>
                    <a:cubicBezTo>
                      <a:pt x="390" y="26"/>
                      <a:pt x="330" y="0"/>
                      <a:pt x="2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9" name="Google Shape;5479;p38"/>
              <p:cNvSpPr/>
              <p:nvPr/>
            </p:nvSpPr>
            <p:spPr>
              <a:xfrm>
                <a:off x="4318300" y="3660700"/>
                <a:ext cx="128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389" extrusionOk="0">
                    <a:moveTo>
                      <a:pt x="258" y="0"/>
                    </a:moveTo>
                    <a:cubicBezTo>
                      <a:pt x="215" y="0"/>
                      <a:pt x="172" y="14"/>
                      <a:pt x="136" y="43"/>
                    </a:cubicBezTo>
                    <a:cubicBezTo>
                      <a:pt x="1" y="153"/>
                      <a:pt x="65" y="371"/>
                      <a:pt x="239" y="387"/>
                    </a:cubicBezTo>
                    <a:cubicBezTo>
                      <a:pt x="246" y="388"/>
                      <a:pt x="254" y="389"/>
                      <a:pt x="262" y="389"/>
                    </a:cubicBezTo>
                    <a:cubicBezTo>
                      <a:pt x="421" y="389"/>
                      <a:pt x="513" y="201"/>
                      <a:pt x="409" y="72"/>
                    </a:cubicBezTo>
                    <a:cubicBezTo>
                      <a:pt x="371" y="25"/>
                      <a:pt x="314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0" name="Google Shape;5480;p38"/>
              <p:cNvSpPr/>
              <p:nvPr/>
            </p:nvSpPr>
            <p:spPr>
              <a:xfrm>
                <a:off x="4305050" y="3644125"/>
                <a:ext cx="123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4" extrusionOk="0">
                    <a:moveTo>
                      <a:pt x="245" y="0"/>
                    </a:moveTo>
                    <a:cubicBezTo>
                      <a:pt x="204" y="0"/>
                      <a:pt x="163" y="14"/>
                      <a:pt x="129" y="41"/>
                    </a:cubicBezTo>
                    <a:cubicBezTo>
                      <a:pt x="0" y="147"/>
                      <a:pt x="62" y="356"/>
                      <a:pt x="225" y="372"/>
                    </a:cubicBezTo>
                    <a:cubicBezTo>
                      <a:pt x="232" y="373"/>
                      <a:pt x="239" y="373"/>
                      <a:pt x="245" y="373"/>
                    </a:cubicBezTo>
                    <a:cubicBezTo>
                      <a:pt x="398" y="373"/>
                      <a:pt x="491" y="193"/>
                      <a:pt x="389" y="70"/>
                    </a:cubicBezTo>
                    <a:cubicBezTo>
                      <a:pt x="353" y="24"/>
                      <a:pt x="299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1" name="Google Shape;5481;p38"/>
              <p:cNvSpPr/>
              <p:nvPr/>
            </p:nvSpPr>
            <p:spPr>
              <a:xfrm>
                <a:off x="4291800" y="3627625"/>
                <a:ext cx="115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352" extrusionOk="0">
                    <a:moveTo>
                      <a:pt x="231" y="0"/>
                    </a:moveTo>
                    <a:cubicBezTo>
                      <a:pt x="192" y="0"/>
                      <a:pt x="152" y="13"/>
                      <a:pt x="119" y="39"/>
                    </a:cubicBezTo>
                    <a:cubicBezTo>
                      <a:pt x="0" y="139"/>
                      <a:pt x="58" y="335"/>
                      <a:pt x="212" y="351"/>
                    </a:cubicBezTo>
                    <a:cubicBezTo>
                      <a:pt x="219" y="352"/>
                      <a:pt x="225" y="352"/>
                      <a:pt x="232" y="352"/>
                    </a:cubicBezTo>
                    <a:cubicBezTo>
                      <a:pt x="378" y="352"/>
                      <a:pt x="462" y="182"/>
                      <a:pt x="370" y="65"/>
                    </a:cubicBezTo>
                    <a:cubicBezTo>
                      <a:pt x="335" y="23"/>
                      <a:pt x="283" y="0"/>
                      <a:pt x="2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2" name="Google Shape;5482;p38"/>
              <p:cNvSpPr/>
              <p:nvPr/>
            </p:nvSpPr>
            <p:spPr>
              <a:xfrm>
                <a:off x="4278450" y="3611100"/>
                <a:ext cx="111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35" extrusionOk="0">
                    <a:moveTo>
                      <a:pt x="226" y="0"/>
                    </a:moveTo>
                    <a:cubicBezTo>
                      <a:pt x="188" y="0"/>
                      <a:pt x="151" y="13"/>
                      <a:pt x="120" y="38"/>
                    </a:cubicBezTo>
                    <a:cubicBezTo>
                      <a:pt x="1" y="131"/>
                      <a:pt x="59" y="318"/>
                      <a:pt x="206" y="334"/>
                    </a:cubicBezTo>
                    <a:cubicBezTo>
                      <a:pt x="213" y="334"/>
                      <a:pt x="219" y="335"/>
                      <a:pt x="225" y="335"/>
                    </a:cubicBezTo>
                    <a:cubicBezTo>
                      <a:pt x="362" y="335"/>
                      <a:pt x="443" y="171"/>
                      <a:pt x="354" y="61"/>
                    </a:cubicBezTo>
                    <a:cubicBezTo>
                      <a:pt x="322" y="21"/>
                      <a:pt x="274" y="0"/>
                      <a:pt x="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3" name="Google Shape;5483;p38"/>
              <p:cNvSpPr/>
              <p:nvPr/>
            </p:nvSpPr>
            <p:spPr>
              <a:xfrm>
                <a:off x="4265200" y="3594525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10" y="1"/>
                    </a:moveTo>
                    <a:cubicBezTo>
                      <a:pt x="174" y="1"/>
                      <a:pt x="139" y="12"/>
                      <a:pt x="110" y="36"/>
                    </a:cubicBezTo>
                    <a:cubicBezTo>
                      <a:pt x="0" y="126"/>
                      <a:pt x="52" y="303"/>
                      <a:pt x="193" y="315"/>
                    </a:cubicBezTo>
                    <a:cubicBezTo>
                      <a:pt x="200" y="316"/>
                      <a:pt x="206" y="317"/>
                      <a:pt x="212" y="317"/>
                    </a:cubicBezTo>
                    <a:cubicBezTo>
                      <a:pt x="342" y="317"/>
                      <a:pt x="417" y="163"/>
                      <a:pt x="331" y="58"/>
                    </a:cubicBezTo>
                    <a:cubicBezTo>
                      <a:pt x="301" y="20"/>
                      <a:pt x="255" y="1"/>
                      <a:pt x="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4" name="Google Shape;5484;p38"/>
              <p:cNvSpPr/>
              <p:nvPr/>
            </p:nvSpPr>
            <p:spPr>
              <a:xfrm>
                <a:off x="4336225" y="3646150"/>
                <a:ext cx="12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93" extrusionOk="0">
                    <a:moveTo>
                      <a:pt x="258" y="0"/>
                    </a:moveTo>
                    <a:cubicBezTo>
                      <a:pt x="215" y="0"/>
                      <a:pt x="171" y="15"/>
                      <a:pt x="135" y="44"/>
                    </a:cubicBezTo>
                    <a:cubicBezTo>
                      <a:pt x="0" y="156"/>
                      <a:pt x="65" y="371"/>
                      <a:pt x="238" y="391"/>
                    </a:cubicBezTo>
                    <a:cubicBezTo>
                      <a:pt x="246" y="392"/>
                      <a:pt x="254" y="392"/>
                      <a:pt x="261" y="392"/>
                    </a:cubicBezTo>
                    <a:cubicBezTo>
                      <a:pt x="421" y="392"/>
                      <a:pt x="513" y="202"/>
                      <a:pt x="409" y="73"/>
                    </a:cubicBezTo>
                    <a:cubicBezTo>
                      <a:pt x="370" y="25"/>
                      <a:pt x="314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5" name="Google Shape;5485;p38"/>
              <p:cNvSpPr/>
              <p:nvPr/>
            </p:nvSpPr>
            <p:spPr>
              <a:xfrm>
                <a:off x="4322875" y="3629650"/>
                <a:ext cx="122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71" extrusionOk="0">
                    <a:moveTo>
                      <a:pt x="247" y="1"/>
                    </a:moveTo>
                    <a:cubicBezTo>
                      <a:pt x="206" y="1"/>
                      <a:pt x="166" y="14"/>
                      <a:pt x="133" y="42"/>
                    </a:cubicBezTo>
                    <a:cubicBezTo>
                      <a:pt x="1" y="145"/>
                      <a:pt x="62" y="353"/>
                      <a:pt x="229" y="369"/>
                    </a:cubicBezTo>
                    <a:cubicBezTo>
                      <a:pt x="237" y="370"/>
                      <a:pt x="245" y="371"/>
                      <a:pt x="252" y="371"/>
                    </a:cubicBezTo>
                    <a:cubicBezTo>
                      <a:pt x="402" y="371"/>
                      <a:pt x="491" y="193"/>
                      <a:pt x="393" y="71"/>
                    </a:cubicBezTo>
                    <a:cubicBezTo>
                      <a:pt x="356" y="25"/>
                      <a:pt x="302" y="1"/>
                      <a:pt x="2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6" name="Google Shape;5486;p38"/>
              <p:cNvSpPr/>
              <p:nvPr/>
            </p:nvSpPr>
            <p:spPr>
              <a:xfrm>
                <a:off x="4309625" y="3613075"/>
                <a:ext cx="1165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6" extrusionOk="0">
                    <a:moveTo>
                      <a:pt x="234" y="1"/>
                    </a:moveTo>
                    <a:cubicBezTo>
                      <a:pt x="195" y="1"/>
                      <a:pt x="156" y="13"/>
                      <a:pt x="123" y="39"/>
                    </a:cubicBezTo>
                    <a:cubicBezTo>
                      <a:pt x="1" y="139"/>
                      <a:pt x="59" y="338"/>
                      <a:pt x="216" y="354"/>
                    </a:cubicBezTo>
                    <a:cubicBezTo>
                      <a:pt x="223" y="355"/>
                      <a:pt x="229" y="355"/>
                      <a:pt x="236" y="355"/>
                    </a:cubicBezTo>
                    <a:cubicBezTo>
                      <a:pt x="381" y="355"/>
                      <a:pt x="466" y="185"/>
                      <a:pt x="373" y="68"/>
                    </a:cubicBezTo>
                    <a:cubicBezTo>
                      <a:pt x="338" y="24"/>
                      <a:pt x="286" y="1"/>
                      <a:pt x="2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7" name="Google Shape;5487;p38"/>
              <p:cNvSpPr/>
              <p:nvPr/>
            </p:nvSpPr>
            <p:spPr>
              <a:xfrm>
                <a:off x="4296375" y="3596550"/>
                <a:ext cx="1107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36" extrusionOk="0">
                    <a:moveTo>
                      <a:pt x="221" y="1"/>
                    </a:moveTo>
                    <a:cubicBezTo>
                      <a:pt x="184" y="1"/>
                      <a:pt x="147" y="13"/>
                      <a:pt x="116" y="38"/>
                    </a:cubicBezTo>
                    <a:cubicBezTo>
                      <a:pt x="0" y="132"/>
                      <a:pt x="55" y="321"/>
                      <a:pt x="206" y="334"/>
                    </a:cubicBezTo>
                    <a:cubicBezTo>
                      <a:pt x="213" y="335"/>
                      <a:pt x="219" y="335"/>
                      <a:pt x="225" y="335"/>
                    </a:cubicBezTo>
                    <a:cubicBezTo>
                      <a:pt x="362" y="335"/>
                      <a:pt x="443" y="175"/>
                      <a:pt x="351" y="64"/>
                    </a:cubicBezTo>
                    <a:cubicBezTo>
                      <a:pt x="318" y="22"/>
                      <a:pt x="270" y="1"/>
                      <a:pt x="2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8" name="Google Shape;5488;p38"/>
              <p:cNvSpPr/>
              <p:nvPr/>
            </p:nvSpPr>
            <p:spPr>
              <a:xfrm>
                <a:off x="4283125" y="3580075"/>
                <a:ext cx="104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6" extrusionOk="0">
                    <a:moveTo>
                      <a:pt x="209" y="0"/>
                    </a:moveTo>
                    <a:cubicBezTo>
                      <a:pt x="174" y="0"/>
                      <a:pt x="139" y="12"/>
                      <a:pt x="109" y="35"/>
                    </a:cubicBezTo>
                    <a:cubicBezTo>
                      <a:pt x="0" y="122"/>
                      <a:pt x="52" y="299"/>
                      <a:pt x="193" y="315"/>
                    </a:cubicBezTo>
                    <a:cubicBezTo>
                      <a:pt x="198" y="315"/>
                      <a:pt x="203" y="316"/>
                      <a:pt x="208" y="316"/>
                    </a:cubicBezTo>
                    <a:cubicBezTo>
                      <a:pt x="338" y="316"/>
                      <a:pt x="418" y="163"/>
                      <a:pt x="331" y="58"/>
                    </a:cubicBezTo>
                    <a:cubicBezTo>
                      <a:pt x="300" y="20"/>
                      <a:pt x="255" y="0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9" name="Google Shape;5489;p38"/>
              <p:cNvSpPr/>
              <p:nvPr/>
            </p:nvSpPr>
            <p:spPr>
              <a:xfrm>
                <a:off x="4340800" y="3615125"/>
                <a:ext cx="1230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3" extrusionOk="0">
                    <a:moveTo>
                      <a:pt x="245" y="0"/>
                    </a:moveTo>
                    <a:cubicBezTo>
                      <a:pt x="204" y="0"/>
                      <a:pt x="164" y="13"/>
                      <a:pt x="129" y="41"/>
                    </a:cubicBezTo>
                    <a:cubicBezTo>
                      <a:pt x="1" y="147"/>
                      <a:pt x="62" y="356"/>
                      <a:pt x="226" y="372"/>
                    </a:cubicBezTo>
                    <a:cubicBezTo>
                      <a:pt x="232" y="373"/>
                      <a:pt x="239" y="373"/>
                      <a:pt x="245" y="373"/>
                    </a:cubicBezTo>
                    <a:cubicBezTo>
                      <a:pt x="398" y="373"/>
                      <a:pt x="491" y="193"/>
                      <a:pt x="389" y="70"/>
                    </a:cubicBezTo>
                    <a:cubicBezTo>
                      <a:pt x="353" y="24"/>
                      <a:pt x="299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0" name="Google Shape;5490;p38"/>
              <p:cNvSpPr/>
              <p:nvPr/>
            </p:nvSpPr>
            <p:spPr>
              <a:xfrm>
                <a:off x="4327550" y="3598625"/>
                <a:ext cx="1165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2" extrusionOk="0">
                    <a:moveTo>
                      <a:pt x="233" y="0"/>
                    </a:moveTo>
                    <a:cubicBezTo>
                      <a:pt x="195" y="0"/>
                      <a:pt x="156" y="13"/>
                      <a:pt x="122" y="39"/>
                    </a:cubicBezTo>
                    <a:cubicBezTo>
                      <a:pt x="0" y="139"/>
                      <a:pt x="58" y="335"/>
                      <a:pt x="216" y="351"/>
                    </a:cubicBezTo>
                    <a:cubicBezTo>
                      <a:pt x="222" y="351"/>
                      <a:pt x="229" y="352"/>
                      <a:pt x="235" y="352"/>
                    </a:cubicBezTo>
                    <a:cubicBezTo>
                      <a:pt x="381" y="352"/>
                      <a:pt x="465" y="182"/>
                      <a:pt x="370" y="65"/>
                    </a:cubicBezTo>
                    <a:cubicBezTo>
                      <a:pt x="335" y="22"/>
                      <a:pt x="284" y="0"/>
                      <a:pt x="2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1" name="Google Shape;5491;p38"/>
              <p:cNvSpPr/>
              <p:nvPr/>
            </p:nvSpPr>
            <p:spPr>
              <a:xfrm>
                <a:off x="4314300" y="3582100"/>
                <a:ext cx="110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335" extrusionOk="0">
                    <a:moveTo>
                      <a:pt x="222" y="0"/>
                    </a:moveTo>
                    <a:cubicBezTo>
                      <a:pt x="184" y="0"/>
                      <a:pt x="147" y="13"/>
                      <a:pt x="116" y="38"/>
                    </a:cubicBezTo>
                    <a:cubicBezTo>
                      <a:pt x="0" y="131"/>
                      <a:pt x="55" y="318"/>
                      <a:pt x="203" y="334"/>
                    </a:cubicBezTo>
                    <a:cubicBezTo>
                      <a:pt x="209" y="334"/>
                      <a:pt x="215" y="335"/>
                      <a:pt x="222" y="335"/>
                    </a:cubicBezTo>
                    <a:cubicBezTo>
                      <a:pt x="358" y="335"/>
                      <a:pt x="440" y="171"/>
                      <a:pt x="350" y="60"/>
                    </a:cubicBezTo>
                    <a:cubicBezTo>
                      <a:pt x="318" y="21"/>
                      <a:pt x="270" y="0"/>
                      <a:pt x="2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2" name="Google Shape;5492;p38"/>
              <p:cNvSpPr/>
              <p:nvPr/>
            </p:nvSpPr>
            <p:spPr>
              <a:xfrm>
                <a:off x="4301025" y="3565550"/>
                <a:ext cx="104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6" extrusionOk="0">
                    <a:moveTo>
                      <a:pt x="208" y="0"/>
                    </a:moveTo>
                    <a:cubicBezTo>
                      <a:pt x="173" y="0"/>
                      <a:pt x="139" y="11"/>
                      <a:pt x="110" y="35"/>
                    </a:cubicBezTo>
                    <a:cubicBezTo>
                      <a:pt x="1" y="125"/>
                      <a:pt x="52" y="301"/>
                      <a:pt x="190" y="314"/>
                    </a:cubicBezTo>
                    <a:cubicBezTo>
                      <a:pt x="197" y="315"/>
                      <a:pt x="203" y="315"/>
                      <a:pt x="210" y="315"/>
                    </a:cubicBezTo>
                    <a:cubicBezTo>
                      <a:pt x="340" y="315"/>
                      <a:pt x="418" y="161"/>
                      <a:pt x="332" y="57"/>
                    </a:cubicBezTo>
                    <a:cubicBezTo>
                      <a:pt x="300" y="20"/>
                      <a:pt x="254" y="0"/>
                      <a:pt x="2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93" name="Google Shape;5493;p38"/>
            <p:cNvSpPr/>
            <p:nvPr/>
          </p:nvSpPr>
          <p:spPr>
            <a:xfrm>
              <a:off x="6928153" y="3892363"/>
              <a:ext cx="2245086" cy="1279539"/>
            </a:xfrm>
            <a:custGeom>
              <a:avLst/>
              <a:gdLst/>
              <a:ahLst/>
              <a:cxnLst/>
              <a:rect l="l" t="t" r="r" b="b"/>
              <a:pathLst>
                <a:path w="37331" h="21276" extrusionOk="0">
                  <a:moveTo>
                    <a:pt x="37218" y="21247"/>
                  </a:moveTo>
                  <a:lnTo>
                    <a:pt x="37331" y="1"/>
                  </a:lnTo>
                  <a:cubicBezTo>
                    <a:pt x="34220" y="322"/>
                    <a:pt x="28249" y="2074"/>
                    <a:pt x="24232" y="10391"/>
                  </a:cubicBezTo>
                  <a:cubicBezTo>
                    <a:pt x="18977" y="21276"/>
                    <a:pt x="5772" y="13730"/>
                    <a:pt x="0" y="210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p39"/>
          <p:cNvSpPr/>
          <p:nvPr/>
        </p:nvSpPr>
        <p:spPr>
          <a:xfrm>
            <a:off x="7860398" y="621900"/>
            <a:ext cx="450396" cy="485968"/>
          </a:xfrm>
          <a:custGeom>
            <a:avLst/>
            <a:gdLst/>
            <a:ahLst/>
            <a:cxnLst/>
            <a:rect l="l" t="t" r="r" b="b"/>
            <a:pathLst>
              <a:path w="4195" h="4526" fill="none" extrusionOk="0">
                <a:moveTo>
                  <a:pt x="4195" y="4526"/>
                </a:moveTo>
                <a:lnTo>
                  <a:pt x="3430" y="1"/>
                </a:lnTo>
                <a:lnTo>
                  <a:pt x="1" y="265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4" name="Google Shape;5504;p39"/>
          <p:cNvSpPr/>
          <p:nvPr/>
        </p:nvSpPr>
        <p:spPr>
          <a:xfrm>
            <a:off x="387985" y="1709952"/>
            <a:ext cx="92142" cy="83681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554;p41"/>
          <p:cNvSpPr txBox="1">
            <a:spLocks/>
          </p:cNvSpPr>
          <p:nvPr/>
        </p:nvSpPr>
        <p:spPr>
          <a:xfrm>
            <a:off x="241174" y="310452"/>
            <a:ext cx="701801" cy="1821734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SzPts val="1100"/>
            </a:pPr>
            <a:r>
              <a:rPr lang="zh-TW" altLang="en-US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  <a:endParaRPr lang="zh-TW" altLang="en-US" dirty="0">
              <a:solidFill>
                <a:schemeClr val="dk1"/>
              </a:solidFill>
            </a:endParaRPr>
          </a:p>
        </p:txBody>
      </p:sp>
      <p:pic>
        <p:nvPicPr>
          <p:cNvPr id="1026" name="Picture 2" descr="C:\Users\FreeStar\Desktop\Subway流程圖.drawi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169" y="38102"/>
            <a:ext cx="6917423" cy="505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92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3" name="Google Shape;5603;p44"/>
          <p:cNvPicPr preferRelativeResize="0"/>
          <p:nvPr/>
        </p:nvPicPr>
        <p:blipFill rotWithShape="1">
          <a:blip r:embed="rId3">
            <a:alphaModFix/>
          </a:blip>
          <a:srcRect l="15110" t="29278" r="17910" b="26693"/>
          <a:stretch/>
        </p:blipFill>
        <p:spPr>
          <a:xfrm>
            <a:off x="950900" y="1258526"/>
            <a:ext cx="4119550" cy="27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04" name="Google Shape;5604;p44"/>
          <p:cNvSpPr/>
          <p:nvPr/>
        </p:nvSpPr>
        <p:spPr>
          <a:xfrm>
            <a:off x="5711225" y="854217"/>
            <a:ext cx="1911599" cy="1735812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5" name="Google Shape;5605;p44"/>
          <p:cNvSpPr txBox="1">
            <a:spLocks noGrp="1"/>
          </p:cNvSpPr>
          <p:nvPr>
            <p:ph type="title"/>
          </p:nvPr>
        </p:nvSpPr>
        <p:spPr>
          <a:xfrm>
            <a:off x="5213225" y="2843658"/>
            <a:ext cx="290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專題實作</a:t>
            </a:r>
            <a:endParaRPr b="1" dirty="0">
              <a:solidFill>
                <a:schemeClr val="dk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606" name="Google Shape;5606;p44"/>
          <p:cNvSpPr txBox="1">
            <a:spLocks noGrp="1"/>
          </p:cNvSpPr>
          <p:nvPr>
            <p:ph type="title" idx="2"/>
          </p:nvPr>
        </p:nvSpPr>
        <p:spPr>
          <a:xfrm>
            <a:off x="5732675" y="1035383"/>
            <a:ext cx="1868700" cy="1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20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>
          <a:xfrm>
            <a:off x="4759984" y="2150884"/>
            <a:ext cx="4009800" cy="2760000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輸入電話號碼，按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ok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4962255" y="1617312"/>
            <a:ext cx="2019659" cy="471900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登入畫面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5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客用端解說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09" y="218114"/>
            <a:ext cx="2094653" cy="442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40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="" xmlns:a16="http://schemas.microsoft.com/office/drawing/2014/main" id="{BB8569D6-A810-4112-80F5-1FE2F298649E}"/>
              </a:ext>
            </a:extLst>
          </p:cNvPr>
          <p:cNvSpPr txBox="1">
            <a:spLocks/>
          </p:cNvSpPr>
          <p:nvPr/>
        </p:nvSpPr>
        <p:spPr>
          <a:xfrm>
            <a:off x="4606900" y="1973708"/>
            <a:ext cx="2590825" cy="6223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28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主選單</a:t>
            </a:r>
            <a:r>
              <a:rPr lang="en-US" altLang="zh-TW" sz="28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Menu</a:t>
            </a:r>
            <a:endParaRPr lang="zh-TW" altLang="en-US" sz="11500" dirty="0"/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5F6EBBBD-810D-4D6A-B16A-92E60A03F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91" y="114690"/>
            <a:ext cx="2419284" cy="4962636"/>
          </a:xfrm>
          <a:prstGeom prst="rect">
            <a:avLst/>
          </a:prstGeom>
        </p:spPr>
      </p:pic>
      <p:sp>
        <p:nvSpPr>
          <p:cNvPr id="9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客用端解說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90124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2">
            <a:extLst>
              <a:ext uri="{FF2B5EF4-FFF2-40B4-BE49-F238E27FC236}">
                <a16:creationId xmlns="" xmlns:a16="http://schemas.microsoft.com/office/drawing/2014/main" id="{795A1783-FF34-4EF5-BED6-9F1B3BBDD6F4}"/>
              </a:ext>
            </a:extLst>
          </p:cNvPr>
          <p:cNvSpPr txBox="1">
            <a:spLocks/>
          </p:cNvSpPr>
          <p:nvPr/>
        </p:nvSpPr>
        <p:spPr>
          <a:xfrm>
            <a:off x="4243678" y="665660"/>
            <a:ext cx="4338347" cy="61930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400" kern="100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點擊餐點後</a:t>
            </a:r>
            <a:r>
              <a:rPr lang="en-US" altLang="zh-TW" sz="2400" kern="100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en-US" sz="2400" kern="100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顯示</a:t>
            </a:r>
            <a:r>
              <a:rPr lang="zh-TW" altLang="zh-TW" sz="2400" kern="100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餐點內容資訊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B65D8D62-8400-4328-AFC2-A594BF23D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38" y="131143"/>
            <a:ext cx="2400733" cy="4924582"/>
          </a:xfrm>
          <a:prstGeom prst="rect">
            <a:avLst/>
          </a:prstGeom>
        </p:spPr>
      </p:pic>
      <p:pic>
        <p:nvPicPr>
          <p:cNvPr id="10" name="圖片 9" descr="一張含有 文字, 零食, 食物, 三明治 的圖片&#10;&#10;自動產生的描述">
            <a:extLst>
              <a:ext uri="{FF2B5EF4-FFF2-40B4-BE49-F238E27FC236}">
                <a16:creationId xmlns="" xmlns:a16="http://schemas.microsoft.com/office/drawing/2014/main" id="{4752BDA5-F4BD-474D-AD67-45F87E91C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92" y="1406443"/>
            <a:ext cx="3241054" cy="2488283"/>
          </a:xfrm>
          <a:prstGeom prst="rect">
            <a:avLst/>
          </a:prstGeom>
        </p:spPr>
      </p:pic>
      <p:sp>
        <p:nvSpPr>
          <p:cNvPr id="12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客用端解說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FE8A8D4E-7691-4F0F-84F8-52B09D985CB9}"/>
              </a:ext>
            </a:extLst>
          </p:cNvPr>
          <p:cNvSpPr/>
          <p:nvPr/>
        </p:nvSpPr>
        <p:spPr>
          <a:xfrm>
            <a:off x="1609532" y="1070222"/>
            <a:ext cx="2432739" cy="16856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kern="10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sz="1200" kern="10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48914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客用端解說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8B906737-0097-4A76-A6B4-E5DBF8331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52" y="167212"/>
            <a:ext cx="2357753" cy="49119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6336C520-D53F-487A-8950-DAC3FA1E1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454" y="147154"/>
            <a:ext cx="2392746" cy="493349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2B928CA6-9160-4850-A9DC-052C8A85D0F5}"/>
              </a:ext>
            </a:extLst>
          </p:cNvPr>
          <p:cNvSpPr/>
          <p:nvPr/>
        </p:nvSpPr>
        <p:spPr>
          <a:xfrm>
            <a:off x="3779454" y="2381126"/>
            <a:ext cx="2432739" cy="13916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kern="10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sz="1200" kern="10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FE8A8D4E-7691-4F0F-84F8-52B09D985CB9}"/>
              </a:ext>
            </a:extLst>
          </p:cNvPr>
          <p:cNvSpPr/>
          <p:nvPr/>
        </p:nvSpPr>
        <p:spPr>
          <a:xfrm>
            <a:off x="1091954" y="2440279"/>
            <a:ext cx="2432739" cy="1307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kern="10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sz="1200" kern="10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6" name="標題 1">
            <a:extLst>
              <a:ext uri="{FF2B5EF4-FFF2-40B4-BE49-F238E27FC236}">
                <a16:creationId xmlns="" xmlns:a16="http://schemas.microsoft.com/office/drawing/2014/main" id="{FA578E79-E16E-478F-BBCA-8B513D1304E2}"/>
              </a:ext>
            </a:extLst>
          </p:cNvPr>
          <p:cNvSpPr txBox="1">
            <a:spLocks/>
          </p:cNvSpPr>
          <p:nvPr/>
        </p:nvSpPr>
        <p:spPr>
          <a:xfrm>
            <a:off x="6137881" y="933574"/>
            <a:ext cx="2752119" cy="2813811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26745" indent="-266700">
              <a:spcBef>
                <a:spcPts val="600"/>
              </a:spcBef>
              <a:spcAft>
                <a:spcPts val="600"/>
              </a:spcAft>
            </a:pPr>
            <a:r>
              <a:rPr lang="zh-TW" altLang="zh-TW" sz="24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配料選擇</a:t>
            </a:r>
            <a:br>
              <a:rPr lang="zh-TW" altLang="zh-TW" sz="24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- </a:t>
            </a:r>
            <a:r>
              <a:rPr lang="zh-TW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依條件配置</a:t>
            </a:r>
            <a: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單一選項</a:t>
            </a:r>
            <a:r>
              <a:rPr lang="en-US" altLang="zh-TW" sz="2000" kern="100" cap="all" dirty="0" err="1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radioButton</a:t>
            </a:r>
            <a: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與多重選項</a:t>
            </a:r>
            <a:r>
              <a:rPr lang="en-US" altLang="zh-TW" sz="2000" kern="100" cap="all" dirty="0" err="1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checkBox</a:t>
            </a:r>
            <a:r>
              <a:rPr lang="zh-TW" altLang="zh-TW" sz="2400" dirty="0">
                <a:solidFill>
                  <a:srgbClr val="202124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 Unicode MS"/>
              </a:rPr>
              <a:t/>
            </a:r>
            <a:br>
              <a:rPr lang="zh-TW" altLang="zh-TW" sz="2400" dirty="0">
                <a:solidFill>
                  <a:srgbClr val="202124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 Unicode MS"/>
              </a:rPr>
            </a:br>
            <a:endParaRPr lang="zh-TW" altLang="en-US" sz="24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42577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客用端解說</a:t>
            </a:r>
          </a:p>
        </p:txBody>
      </p:sp>
      <p:sp>
        <p:nvSpPr>
          <p:cNvPr id="9" name="標題 1">
            <a:extLst>
              <a:ext uri="{FF2B5EF4-FFF2-40B4-BE49-F238E27FC236}">
                <a16:creationId xmlns="" xmlns:a16="http://schemas.microsoft.com/office/drawing/2014/main" id="{8FD7A4C3-7522-410B-B469-9FB7817CAC94}"/>
              </a:ext>
            </a:extLst>
          </p:cNvPr>
          <p:cNvSpPr txBox="1">
            <a:spLocks/>
          </p:cNvSpPr>
          <p:nvPr/>
        </p:nvSpPr>
        <p:spPr>
          <a:xfrm>
            <a:off x="3752923" y="1023202"/>
            <a:ext cx="5050380" cy="207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 marL="626745" indent="-266700">
              <a:spcBef>
                <a:spcPts val="600"/>
              </a:spcBef>
              <a:spcAft>
                <a:spcPts val="600"/>
              </a:spcAft>
            </a:pPr>
            <a:r>
              <a:rPr lang="zh-TW" altLang="zh-TW" sz="24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可依需求調整點餐數量</a:t>
            </a:r>
            <a:br>
              <a:rPr lang="zh-TW" altLang="zh-TW" sz="24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sz="24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－ 省略重複操作步驟，直接加上份數，即可按下加入購物車。</a:t>
            </a: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/>
            </a:r>
            <a:b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endParaRPr lang="zh-TW" altLang="en-US" sz="2400" dirty="0"/>
          </a:p>
        </p:txBody>
      </p:sp>
      <p:pic>
        <p:nvPicPr>
          <p:cNvPr id="10" name="圖片 9" descr="一張含有 文字 的圖片&#10;&#10;自動產生的描述">
            <a:extLst>
              <a:ext uri="{FF2B5EF4-FFF2-40B4-BE49-F238E27FC236}">
                <a16:creationId xmlns="" xmlns:a16="http://schemas.microsoft.com/office/drawing/2014/main" id="{32E4E55D-8333-47BA-9C09-E55B4272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03" y="151980"/>
            <a:ext cx="2368357" cy="485817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4E7B1243-2CF2-4063-A952-3FFFBB6ACF18}"/>
              </a:ext>
            </a:extLst>
          </p:cNvPr>
          <p:cNvSpPr/>
          <p:nvPr/>
        </p:nvSpPr>
        <p:spPr>
          <a:xfrm>
            <a:off x="1343203" y="3649590"/>
            <a:ext cx="2356144" cy="6461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57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客用端解說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832A015B-A8B0-4209-863C-466ADAF8D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6210"/>
            <a:ext cx="2358648" cy="4888390"/>
          </a:xfrm>
          <a:prstGeom prst="rect">
            <a:avLst/>
          </a:prstGeom>
        </p:spPr>
      </p:pic>
      <p:sp>
        <p:nvSpPr>
          <p:cNvPr id="4" name="內容版面配置區 2">
            <a:extLst>
              <a:ext uri="{FF2B5EF4-FFF2-40B4-BE49-F238E27FC236}">
                <a16:creationId xmlns="" xmlns:a16="http://schemas.microsoft.com/office/drawing/2014/main" id="{F769845C-1889-4D72-9FF1-42E315BFE495}"/>
              </a:ext>
            </a:extLst>
          </p:cNvPr>
          <p:cNvSpPr txBox="1">
            <a:spLocks/>
          </p:cNvSpPr>
          <p:nvPr/>
        </p:nvSpPr>
        <p:spPr>
          <a:xfrm>
            <a:off x="3781923" y="1163841"/>
            <a:ext cx="4536577" cy="289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360045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TW" altLang="zh-TW" sz="2400" kern="100" cap="all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回到商品首頁</a:t>
            </a:r>
          </a:p>
          <a:p>
            <a:pPr marL="3048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TW" altLang="zh-TW" sz="2400" kern="100" cap="all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－ 當點選成功套餐後，接續上述步驟</a:t>
            </a:r>
            <a:r>
              <a:rPr lang="en-US" altLang="zh-TW" sz="2400" kern="100" cap="all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400" kern="100" cap="all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按下</a:t>
            </a:r>
            <a:r>
              <a:rPr lang="en-US" altLang="zh-TW" sz="2400" kern="100" cap="all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r>
              <a:rPr lang="zh-TW" altLang="zh-TW" sz="2400" kern="100" cap="all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加入購物車</a:t>
            </a:r>
            <a:r>
              <a:rPr lang="en-US" altLang="zh-TW" sz="2400" kern="100" cap="all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r>
              <a:rPr lang="zh-TW" altLang="zh-TW" sz="2400" kern="100" cap="all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鍵</a:t>
            </a:r>
          </a:p>
          <a:p>
            <a:pPr marL="3048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TW" altLang="zh-TW" sz="2400" kern="100" cap="all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即可回到主頁面</a:t>
            </a:r>
            <a:r>
              <a:rPr lang="en-US" altLang="zh-TW" sz="2400" kern="100" cap="all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400" kern="100" cap="all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使用者可繼續點選其他餐點。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F7BFB8E-52D3-4108-9988-6AC41D09849F}"/>
              </a:ext>
            </a:extLst>
          </p:cNvPr>
          <p:cNvSpPr/>
          <p:nvPr/>
        </p:nvSpPr>
        <p:spPr>
          <a:xfrm>
            <a:off x="1341150" y="1335104"/>
            <a:ext cx="2402673" cy="31922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kern="10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sz="1200" kern="10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59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客用端解說</a:t>
            </a:r>
          </a:p>
        </p:txBody>
      </p:sp>
      <p:pic>
        <p:nvPicPr>
          <p:cNvPr id="19" name="內容版面配置區 4" descr="一張含有 文字 的圖片&#10;&#10;自動產生的描述">
            <a:extLst>
              <a:ext uri="{FF2B5EF4-FFF2-40B4-BE49-F238E27FC236}">
                <a16:creationId xmlns="" xmlns:a16="http://schemas.microsoft.com/office/drawing/2014/main" id="{9A032CA4-334E-4F39-8E0B-306A43934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05" y="124725"/>
            <a:ext cx="2353783" cy="48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圖片 20">
            <a:extLst>
              <a:ext uri="{FF2B5EF4-FFF2-40B4-BE49-F238E27FC236}">
                <a16:creationId xmlns="" xmlns:a16="http://schemas.microsoft.com/office/drawing/2014/main" id="{BFFECD89-D53F-428F-9C8D-0D3105EAE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363" y="127747"/>
            <a:ext cx="2353784" cy="4878309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0E011496-5E8C-4455-8B66-221889B75C14}"/>
              </a:ext>
            </a:extLst>
          </p:cNvPr>
          <p:cNvSpPr/>
          <p:nvPr/>
        </p:nvSpPr>
        <p:spPr>
          <a:xfrm>
            <a:off x="2293380" y="3908471"/>
            <a:ext cx="2512225" cy="4648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DE529C41-E107-4F81-BE98-156C84030D84}"/>
              </a:ext>
            </a:extLst>
          </p:cNvPr>
          <p:cNvSpPr/>
          <p:nvPr/>
        </p:nvSpPr>
        <p:spPr>
          <a:xfrm>
            <a:off x="5004644" y="1034582"/>
            <a:ext cx="579132" cy="4648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6" name="內容版面配置區 2">
            <a:extLst>
              <a:ext uri="{FF2B5EF4-FFF2-40B4-BE49-F238E27FC236}">
                <a16:creationId xmlns="" xmlns:a16="http://schemas.microsoft.com/office/drawing/2014/main" id="{F769845C-1889-4D72-9FF1-42E315BFE495}"/>
              </a:ext>
            </a:extLst>
          </p:cNvPr>
          <p:cNvSpPr txBox="1">
            <a:spLocks/>
          </p:cNvSpPr>
          <p:nvPr/>
        </p:nvSpPr>
        <p:spPr>
          <a:xfrm>
            <a:off x="879475" y="711200"/>
            <a:ext cx="1492488" cy="3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TW" altLang="zh-TW" sz="2000" kern="100" cap="all" spc="-5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顯示購物車</a:t>
            </a:r>
            <a:endParaRPr lang="en-US" altLang="zh-TW" sz="2000" kern="100" cap="all" spc="-50" dirty="0"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zh-TW" sz="2000" kern="100" cap="all" spc="-50" dirty="0"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TW" altLang="zh-TW" sz="2000" kern="100" cap="all" spc="-5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當不再點選餐點時</a:t>
            </a:r>
            <a:r>
              <a:rPr lang="en-US" altLang="zh-TW" sz="2000" kern="100" cap="all" spc="-5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en-US" sz="2000" kern="100" cap="all" spc="-5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或是想確認餐點時</a:t>
            </a:r>
            <a:r>
              <a:rPr lang="en-US" altLang="zh-TW" sz="2000" kern="100" cap="all" spc="-5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zh-TW" sz="2000" kern="100" cap="all" spc="-50" dirty="0"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TW" altLang="zh-TW" sz="2000" kern="100" cap="all" spc="-5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即時點選</a:t>
            </a:r>
            <a:r>
              <a:rPr lang="zh-TW" altLang="en-US" sz="2000" kern="100" cap="all" spc="-5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”顯示購物車”鍵</a:t>
            </a:r>
            <a:r>
              <a:rPr lang="en-US" altLang="zh-TW" sz="2000" kern="100" cap="all" spc="-5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. </a:t>
            </a:r>
            <a:r>
              <a:rPr lang="zh-TW" altLang="en-US" sz="2000" kern="100" cap="all" spc="-5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查看購物車內容。</a:t>
            </a:r>
            <a:endParaRPr lang="en-US" altLang="zh-TW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7" name="內容版面配置區 2">
            <a:extLst>
              <a:ext uri="{FF2B5EF4-FFF2-40B4-BE49-F238E27FC236}">
                <a16:creationId xmlns="" xmlns:a16="http://schemas.microsoft.com/office/drawing/2014/main" id="{F769845C-1889-4D72-9FF1-42E315BFE495}"/>
              </a:ext>
            </a:extLst>
          </p:cNvPr>
          <p:cNvSpPr txBox="1">
            <a:spLocks/>
          </p:cNvSpPr>
          <p:nvPr/>
        </p:nvSpPr>
        <p:spPr>
          <a:xfrm>
            <a:off x="7365488" y="960641"/>
            <a:ext cx="1511812" cy="289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TW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購物車</a:t>
            </a:r>
            <a: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可重新調整數量</a:t>
            </a:r>
            <a:br>
              <a:rPr lang="zh-TW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總金額會隨時跟著使用者調整的數量</a:t>
            </a:r>
            <a: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重新計算金額。</a:t>
            </a:r>
            <a:br>
              <a:rPr lang="zh-TW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en-US" altLang="zh-TW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59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>
          <a:xfrm>
            <a:off x="4785150" y="1544174"/>
            <a:ext cx="4009800" cy="2760000"/>
          </a:xfrm>
        </p:spPr>
        <p:txBody>
          <a:bodyPr/>
          <a:lstStyle/>
          <a:p>
            <a:r>
              <a:rPr lang="zh-TW" altLang="en-US" dirty="0" smtClean="0"/>
              <a:t>按下結帳後，會回到登入畫面，按下</a:t>
            </a:r>
            <a:r>
              <a:rPr lang="en-US" altLang="zh-TW" dirty="0" smtClean="0"/>
              <a:t>”</a:t>
            </a:r>
            <a:r>
              <a:rPr lang="zh-TW" altLang="en-US" dirty="0" smtClean="0"/>
              <a:t>顯示資料庫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會顯示資料庫內容，可刪除個別資料。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5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客用端解說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079" y="310451"/>
            <a:ext cx="2034478" cy="4278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1142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" name="Google Shape;5550;p41"/>
          <p:cNvSpPr/>
          <p:nvPr/>
        </p:nvSpPr>
        <p:spPr>
          <a:xfrm>
            <a:off x="4757809" y="2273663"/>
            <a:ext cx="797101" cy="723790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1" name="Google Shape;5551;p41"/>
          <p:cNvSpPr/>
          <p:nvPr/>
        </p:nvSpPr>
        <p:spPr>
          <a:xfrm>
            <a:off x="4757809" y="859424"/>
            <a:ext cx="797101" cy="723790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2" name="Google Shape;5552;p41"/>
          <p:cNvSpPr/>
          <p:nvPr/>
        </p:nvSpPr>
        <p:spPr>
          <a:xfrm>
            <a:off x="1417259" y="2273663"/>
            <a:ext cx="797101" cy="723790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3" name="Google Shape;5553;p41"/>
          <p:cNvSpPr/>
          <p:nvPr/>
        </p:nvSpPr>
        <p:spPr>
          <a:xfrm>
            <a:off x="1417259" y="859424"/>
            <a:ext cx="797101" cy="723790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4" name="Google Shape;5554;p41"/>
          <p:cNvSpPr txBox="1">
            <a:spLocks noGrp="1"/>
          </p:cNvSpPr>
          <p:nvPr>
            <p:ph type="title"/>
          </p:nvPr>
        </p:nvSpPr>
        <p:spPr>
          <a:xfrm>
            <a:off x="241174" y="310452"/>
            <a:ext cx="701801" cy="1821734"/>
          </a:xfrm>
          <a:prstGeom prst="rect">
            <a:avLst/>
          </a:prstGeom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556" name="Google Shape;5556;p41"/>
          <p:cNvSpPr txBox="1">
            <a:spLocks noGrp="1"/>
          </p:cNvSpPr>
          <p:nvPr>
            <p:ph type="title" idx="2"/>
          </p:nvPr>
        </p:nvSpPr>
        <p:spPr>
          <a:xfrm>
            <a:off x="2279887" y="978462"/>
            <a:ext cx="20718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zh-TW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動機與目的</a:t>
            </a:r>
            <a:endParaRPr b="1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57" name="Google Shape;5557;p41"/>
          <p:cNvSpPr txBox="1">
            <a:spLocks noGrp="1"/>
          </p:cNvSpPr>
          <p:nvPr>
            <p:ph type="title" idx="3"/>
          </p:nvPr>
        </p:nvSpPr>
        <p:spPr>
          <a:xfrm>
            <a:off x="1413800" y="978462"/>
            <a:ext cx="797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559" name="Google Shape;5559;p41"/>
          <p:cNvSpPr txBox="1">
            <a:spLocks noGrp="1"/>
          </p:cNvSpPr>
          <p:nvPr>
            <p:ph type="title" idx="5"/>
          </p:nvPr>
        </p:nvSpPr>
        <p:spPr>
          <a:xfrm>
            <a:off x="5623911" y="978462"/>
            <a:ext cx="20718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平台說明</a:t>
            </a:r>
          </a:p>
        </p:txBody>
      </p:sp>
      <p:sp>
        <p:nvSpPr>
          <p:cNvPr id="5560" name="Google Shape;5560;p41"/>
          <p:cNvSpPr txBox="1">
            <a:spLocks noGrp="1"/>
          </p:cNvSpPr>
          <p:nvPr>
            <p:ph type="title" idx="6"/>
          </p:nvPr>
        </p:nvSpPr>
        <p:spPr>
          <a:xfrm>
            <a:off x="4757800" y="978462"/>
            <a:ext cx="797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62" name="Google Shape;5562;p41"/>
          <p:cNvSpPr txBox="1">
            <a:spLocks noGrp="1"/>
          </p:cNvSpPr>
          <p:nvPr>
            <p:ph type="title" idx="8"/>
          </p:nvPr>
        </p:nvSpPr>
        <p:spPr>
          <a:xfrm>
            <a:off x="2279887" y="2392701"/>
            <a:ext cx="20718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</a:p>
        </p:txBody>
      </p:sp>
      <p:sp>
        <p:nvSpPr>
          <p:cNvPr id="5563" name="Google Shape;5563;p41"/>
          <p:cNvSpPr txBox="1">
            <a:spLocks noGrp="1"/>
          </p:cNvSpPr>
          <p:nvPr>
            <p:ph type="title" idx="9"/>
          </p:nvPr>
        </p:nvSpPr>
        <p:spPr>
          <a:xfrm>
            <a:off x="1413800" y="2392701"/>
            <a:ext cx="797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565" name="Google Shape;5565;p41"/>
          <p:cNvSpPr txBox="1">
            <a:spLocks noGrp="1"/>
          </p:cNvSpPr>
          <p:nvPr>
            <p:ph type="title" idx="14"/>
          </p:nvPr>
        </p:nvSpPr>
        <p:spPr>
          <a:xfrm>
            <a:off x="5623911" y="2392701"/>
            <a:ext cx="20718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專題實作</a:t>
            </a:r>
          </a:p>
        </p:txBody>
      </p:sp>
      <p:sp>
        <p:nvSpPr>
          <p:cNvPr id="5566" name="Google Shape;5566;p41"/>
          <p:cNvSpPr txBox="1">
            <a:spLocks noGrp="1"/>
          </p:cNvSpPr>
          <p:nvPr>
            <p:ph type="title" idx="15"/>
          </p:nvPr>
        </p:nvSpPr>
        <p:spPr>
          <a:xfrm>
            <a:off x="4757802" y="2392701"/>
            <a:ext cx="797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04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567" name="Google Shape;5567;p41"/>
          <p:cNvSpPr/>
          <p:nvPr/>
        </p:nvSpPr>
        <p:spPr>
          <a:xfrm>
            <a:off x="7799206" y="3182593"/>
            <a:ext cx="198691" cy="198691"/>
          </a:xfrm>
          <a:custGeom>
            <a:avLst/>
            <a:gdLst/>
            <a:ahLst/>
            <a:cxnLst/>
            <a:rect l="l" t="t" r="r" b="b"/>
            <a:pathLst>
              <a:path w="2372" h="2372" extrusionOk="0">
                <a:moveTo>
                  <a:pt x="1591" y="0"/>
                </a:moveTo>
                <a:lnTo>
                  <a:pt x="771" y="3"/>
                </a:lnTo>
                <a:lnTo>
                  <a:pt x="775" y="778"/>
                </a:lnTo>
                <a:lnTo>
                  <a:pt x="0" y="781"/>
                </a:lnTo>
                <a:lnTo>
                  <a:pt x="3" y="1604"/>
                </a:lnTo>
                <a:lnTo>
                  <a:pt x="778" y="1601"/>
                </a:lnTo>
                <a:lnTo>
                  <a:pt x="781" y="2372"/>
                </a:lnTo>
                <a:lnTo>
                  <a:pt x="1601" y="2369"/>
                </a:lnTo>
                <a:lnTo>
                  <a:pt x="1601" y="1594"/>
                </a:lnTo>
                <a:lnTo>
                  <a:pt x="2372" y="1591"/>
                </a:lnTo>
                <a:lnTo>
                  <a:pt x="2369" y="771"/>
                </a:lnTo>
                <a:lnTo>
                  <a:pt x="1597" y="775"/>
                </a:lnTo>
                <a:lnTo>
                  <a:pt x="15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8" name="Google Shape;5568;p41"/>
          <p:cNvSpPr/>
          <p:nvPr/>
        </p:nvSpPr>
        <p:spPr>
          <a:xfrm>
            <a:off x="3985402" y="2468777"/>
            <a:ext cx="237951" cy="274804"/>
          </a:xfrm>
          <a:custGeom>
            <a:avLst/>
            <a:gdLst/>
            <a:ahLst/>
            <a:cxnLst/>
            <a:rect l="l" t="t" r="r" b="b"/>
            <a:pathLst>
              <a:path w="3877" h="4478" extrusionOk="0">
                <a:moveTo>
                  <a:pt x="868" y="1"/>
                </a:moveTo>
                <a:lnTo>
                  <a:pt x="0" y="4478"/>
                </a:lnTo>
                <a:lnTo>
                  <a:pt x="3876" y="34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9" name="Google Shape;5569;p41"/>
          <p:cNvSpPr/>
          <p:nvPr/>
        </p:nvSpPr>
        <p:spPr>
          <a:xfrm>
            <a:off x="6012874" y="584117"/>
            <a:ext cx="450379" cy="450398"/>
          </a:xfrm>
          <a:custGeom>
            <a:avLst/>
            <a:gdLst/>
            <a:ahLst/>
            <a:cxnLst/>
            <a:rect l="l" t="t" r="r" b="b"/>
            <a:pathLst>
              <a:path w="3777" h="3777" extrusionOk="0">
                <a:moveTo>
                  <a:pt x="3777" y="2015"/>
                </a:moveTo>
                <a:lnTo>
                  <a:pt x="3449" y="816"/>
                </a:lnTo>
                <a:lnTo>
                  <a:pt x="2324" y="1125"/>
                </a:lnTo>
                <a:lnTo>
                  <a:pt x="2016" y="0"/>
                </a:lnTo>
                <a:lnTo>
                  <a:pt x="817" y="328"/>
                </a:lnTo>
                <a:lnTo>
                  <a:pt x="1125" y="1453"/>
                </a:lnTo>
                <a:lnTo>
                  <a:pt x="1" y="1761"/>
                </a:lnTo>
                <a:lnTo>
                  <a:pt x="328" y="2957"/>
                </a:lnTo>
                <a:lnTo>
                  <a:pt x="1453" y="2651"/>
                </a:lnTo>
                <a:lnTo>
                  <a:pt x="1762" y="3776"/>
                </a:lnTo>
                <a:lnTo>
                  <a:pt x="2957" y="3448"/>
                </a:lnTo>
                <a:lnTo>
                  <a:pt x="2652" y="23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555;p41"/>
          <p:cNvSpPr txBox="1">
            <a:spLocks noGrp="1"/>
          </p:cNvSpPr>
          <p:nvPr>
            <p:ph type="subTitle" idx="1"/>
          </p:nvPr>
        </p:nvSpPr>
        <p:spPr>
          <a:xfrm>
            <a:off x="2279900" y="1451281"/>
            <a:ext cx="2106300" cy="7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</a:t>
            </a:r>
            <a:endParaRPr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Google Shape;5558;p41"/>
          <p:cNvSpPr txBox="1">
            <a:spLocks noGrp="1"/>
          </p:cNvSpPr>
          <p:nvPr>
            <p:ph type="subTitle" idx="4"/>
          </p:nvPr>
        </p:nvSpPr>
        <p:spPr>
          <a:xfrm>
            <a:off x="5623900" y="1469037"/>
            <a:ext cx="2106300" cy="7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</a:t>
            </a:r>
          </a:p>
          <a:p>
            <a:pPr marL="0" lvl="0" indent="0">
              <a:buSzPts val="1100"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程式語言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>
              <a:buSzPts val="1100"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參考平台</a:t>
            </a:r>
          </a:p>
        </p:txBody>
      </p:sp>
      <p:sp>
        <p:nvSpPr>
          <p:cNvPr id="31" name="Google Shape;5550;p41"/>
          <p:cNvSpPr/>
          <p:nvPr/>
        </p:nvSpPr>
        <p:spPr>
          <a:xfrm>
            <a:off x="4757809" y="3356725"/>
            <a:ext cx="797101" cy="723790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5552;p41"/>
          <p:cNvSpPr/>
          <p:nvPr/>
        </p:nvSpPr>
        <p:spPr>
          <a:xfrm>
            <a:off x="1417259" y="3356725"/>
            <a:ext cx="797101" cy="723790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5562;p41"/>
          <p:cNvSpPr txBox="1">
            <a:spLocks/>
          </p:cNvSpPr>
          <p:nvPr/>
        </p:nvSpPr>
        <p:spPr>
          <a:xfrm>
            <a:off x="2279887" y="3475763"/>
            <a:ext cx="20718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rPr lang="zh-TW" altLang="en-US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未來方向</a:t>
            </a:r>
          </a:p>
        </p:txBody>
      </p:sp>
      <p:sp>
        <p:nvSpPr>
          <p:cNvPr id="34" name="Google Shape;5563;p41"/>
          <p:cNvSpPr txBox="1">
            <a:spLocks/>
          </p:cNvSpPr>
          <p:nvPr/>
        </p:nvSpPr>
        <p:spPr>
          <a:xfrm>
            <a:off x="1413800" y="3475763"/>
            <a:ext cx="7971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2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0</a:t>
            </a:r>
            <a:r>
              <a:rPr lang="en-US" altLang="zh-TW" dirty="0">
                <a:solidFill>
                  <a:schemeClr val="dk1"/>
                </a:solidFill>
              </a:rPr>
              <a:t>5</a:t>
            </a:r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35" name="Google Shape;5565;p41"/>
          <p:cNvSpPr txBox="1">
            <a:spLocks/>
          </p:cNvSpPr>
          <p:nvPr/>
        </p:nvSpPr>
        <p:spPr>
          <a:xfrm>
            <a:off x="5623911" y="3475763"/>
            <a:ext cx="20718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rPr lang="zh-TW" altLang="en-US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參考文獻</a:t>
            </a:r>
          </a:p>
        </p:txBody>
      </p:sp>
      <p:sp>
        <p:nvSpPr>
          <p:cNvPr id="36" name="Google Shape;5566;p41"/>
          <p:cNvSpPr txBox="1">
            <a:spLocks/>
          </p:cNvSpPr>
          <p:nvPr/>
        </p:nvSpPr>
        <p:spPr>
          <a:xfrm>
            <a:off x="4757802" y="3475763"/>
            <a:ext cx="7971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2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0</a:t>
            </a:r>
            <a:r>
              <a:rPr lang="en-US" altLang="zh-TW" dirty="0">
                <a:solidFill>
                  <a:schemeClr val="dk1"/>
                </a:solidFill>
              </a:rPr>
              <a:t>6</a:t>
            </a:r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45" name="Google Shape;5558;p41"/>
          <p:cNvSpPr txBox="1">
            <a:spLocks noGrp="1"/>
          </p:cNvSpPr>
          <p:nvPr>
            <p:ph type="subTitle" idx="4"/>
          </p:nvPr>
        </p:nvSpPr>
        <p:spPr>
          <a:xfrm>
            <a:off x="5625374" y="2748943"/>
            <a:ext cx="2106300" cy="7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客用端解說</a:t>
            </a:r>
          </a:p>
          <a:p>
            <a:pPr marL="0" lvl="0" indent="0">
              <a:buSzPts val="1100"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="" xmlns:a16="http://schemas.microsoft.com/office/drawing/2014/main" id="{EBEED0B6-24E9-4FBD-B0A2-0817458F03FB}"/>
              </a:ext>
            </a:extLst>
          </p:cNvPr>
          <p:cNvSpPr txBox="1">
            <a:spLocks/>
          </p:cNvSpPr>
          <p:nvPr/>
        </p:nvSpPr>
        <p:spPr>
          <a:xfrm>
            <a:off x="3726273" y="79623"/>
            <a:ext cx="4559350" cy="931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一</a:t>
            </a:r>
            <a:r>
              <a:rPr lang="en-US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資訊管理</a:t>
            </a:r>
            <a:br>
              <a:rPr lang="zh-TW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餐點資訊 </a:t>
            </a:r>
            <a:r>
              <a:rPr lang="en-US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– values - strings.xml </a:t>
            </a:r>
            <a:endParaRPr lang="zh-TW" altLang="en-US" sz="2400" kern="100" dirty="0"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D445B966-906A-4401-9683-1ECE8A22A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12" y="155063"/>
            <a:ext cx="2340386" cy="49168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11ACC521-9CAB-452D-92DA-343096A389AD}"/>
              </a:ext>
            </a:extLst>
          </p:cNvPr>
          <p:cNvSpPr/>
          <p:nvPr/>
        </p:nvSpPr>
        <p:spPr>
          <a:xfrm>
            <a:off x="1051655" y="1133716"/>
            <a:ext cx="2367021" cy="2245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703DFA88-D990-4DBE-8AE5-F6B71B9D6AA0}"/>
              </a:ext>
            </a:extLst>
          </p:cNvPr>
          <p:cNvSpPr/>
          <p:nvPr/>
        </p:nvSpPr>
        <p:spPr>
          <a:xfrm>
            <a:off x="1136342" y="2809254"/>
            <a:ext cx="1513750" cy="2797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="" xmlns:a16="http://schemas.microsoft.com/office/drawing/2014/main" id="{438D1FE2-985A-4549-A309-8845ADDCB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786" y="1091992"/>
            <a:ext cx="2925597" cy="1488957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="" xmlns:a16="http://schemas.microsoft.com/office/drawing/2014/main" id="{54EDB1D4-CE4E-47FF-A7FC-4350198BA1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95"/>
          <a:stretch/>
        </p:blipFill>
        <p:spPr bwMode="auto">
          <a:xfrm>
            <a:off x="4180127" y="2968461"/>
            <a:ext cx="3849715" cy="20324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26126E28-214F-4FE6-8B7B-1053FE4CA2F7}"/>
              </a:ext>
            </a:extLst>
          </p:cNvPr>
          <p:cNvSpPr/>
          <p:nvPr/>
        </p:nvSpPr>
        <p:spPr>
          <a:xfrm>
            <a:off x="4180127" y="2853603"/>
            <a:ext cx="3849715" cy="21016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0574BADC-8095-4C33-9F5C-3EBDCD4F2BF4}"/>
              </a:ext>
            </a:extLst>
          </p:cNvPr>
          <p:cNvSpPr/>
          <p:nvPr/>
        </p:nvSpPr>
        <p:spPr>
          <a:xfrm>
            <a:off x="4180127" y="1079678"/>
            <a:ext cx="2950867" cy="15542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1" name="箭號: 向下 6">
            <a:extLst>
              <a:ext uri="{FF2B5EF4-FFF2-40B4-BE49-F238E27FC236}">
                <a16:creationId xmlns="" xmlns:a16="http://schemas.microsoft.com/office/drawing/2014/main" id="{EF862412-8DB0-4F1B-9FF8-5721608A45C1}"/>
              </a:ext>
            </a:extLst>
          </p:cNvPr>
          <p:cNvSpPr/>
          <p:nvPr/>
        </p:nvSpPr>
        <p:spPr>
          <a:xfrm rot="18166257">
            <a:off x="3706201" y="984917"/>
            <a:ext cx="218989" cy="1050172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3">
            <a:extLst>
              <a:ext uri="{FF2B5EF4-FFF2-40B4-BE49-F238E27FC236}">
                <a16:creationId xmlns="" xmlns:a16="http://schemas.microsoft.com/office/drawing/2014/main" id="{35DB2BED-B911-4377-AF22-82DBAD0E393C}"/>
              </a:ext>
            </a:extLst>
          </p:cNvPr>
          <p:cNvSpPr/>
          <p:nvPr/>
        </p:nvSpPr>
        <p:spPr>
          <a:xfrm rot="16684100">
            <a:off x="3338584" y="2267632"/>
            <a:ext cx="194430" cy="1751403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59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3">
            <a:extLst>
              <a:ext uri="{FF2B5EF4-FFF2-40B4-BE49-F238E27FC236}">
                <a16:creationId xmlns="" xmlns:a16="http://schemas.microsoft.com/office/drawing/2014/main" id="{10E901DE-93AA-4BD3-95EE-317D97CB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6241"/>
            <a:ext cx="5791200" cy="755309"/>
          </a:xfrm>
        </p:spPr>
        <p:txBody>
          <a:bodyPr/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Tablayoot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recyclerview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的關係</a:t>
            </a:r>
          </a:p>
        </p:txBody>
      </p:sp>
      <p:pic>
        <p:nvPicPr>
          <p:cNvPr id="4" name="內容版面配置區 7">
            <a:extLst>
              <a:ext uri="{FF2B5EF4-FFF2-40B4-BE49-F238E27FC236}">
                <a16:creationId xmlns="" xmlns:a16="http://schemas.microsoft.com/office/drawing/2014/main" id="{4659ADF9-5181-47C3-91A2-2DA449F2C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054079"/>
            <a:ext cx="5857875" cy="37401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內容版面配置區 5">
            <a:extLst>
              <a:ext uri="{FF2B5EF4-FFF2-40B4-BE49-F238E27FC236}">
                <a16:creationId xmlns="" xmlns:a16="http://schemas.microsoft.com/office/drawing/2014/main" id="{526E8A4A-C27C-4BFA-9297-CECE40326F5E}"/>
              </a:ext>
            </a:extLst>
          </p:cNvPr>
          <p:cNvSpPr txBox="1">
            <a:spLocks/>
          </p:cNvSpPr>
          <p:nvPr/>
        </p:nvSpPr>
        <p:spPr>
          <a:xfrm>
            <a:off x="6877050" y="845264"/>
            <a:ext cx="2088494" cy="13297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如果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recyclerview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移到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tabview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範圍內，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tablayout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選擇該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tabview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38F46997-E086-4A03-82C2-D9409C7D1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18" y="1787725"/>
            <a:ext cx="1537342" cy="3153523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59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5" name="標題 3">
            <a:extLst>
              <a:ext uri="{FF2B5EF4-FFF2-40B4-BE49-F238E27FC236}">
                <a16:creationId xmlns="" xmlns:a16="http://schemas.microsoft.com/office/drawing/2014/main" id="{10E901DE-93AA-4BD3-95EE-317D97CB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6241"/>
            <a:ext cx="5791200" cy="755309"/>
          </a:xfrm>
        </p:spPr>
        <p:txBody>
          <a:bodyPr/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Tablayoot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recyclerview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的關係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361D71B3-01E2-447C-B79E-FEB3E89D4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" y="1009133"/>
            <a:ext cx="5862320" cy="37792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內容版面配置區 3">
            <a:extLst>
              <a:ext uri="{FF2B5EF4-FFF2-40B4-BE49-F238E27FC236}">
                <a16:creationId xmlns="" xmlns:a16="http://schemas.microsoft.com/office/drawing/2014/main" id="{41B92512-C96B-4D74-ADF6-0897089A018F}"/>
              </a:ext>
            </a:extLst>
          </p:cNvPr>
          <p:cNvSpPr txBox="1">
            <a:spLocks/>
          </p:cNvSpPr>
          <p:nvPr/>
        </p:nvSpPr>
        <p:spPr>
          <a:xfrm>
            <a:off x="6986905" y="1009133"/>
            <a:ext cx="1521781" cy="201168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如果點選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tabview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後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recyclerview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不在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tabview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的範圍內，移動到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tabview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範圍第一個位置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59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pic>
        <p:nvPicPr>
          <p:cNvPr id="3" name="內容版面配置區 6">
            <a:extLst>
              <a:ext uri="{FF2B5EF4-FFF2-40B4-BE49-F238E27FC236}">
                <a16:creationId xmlns="" xmlns:a16="http://schemas.microsoft.com/office/drawing/2014/main" id="{098D93E8-953A-4CC8-BB4C-62B16535E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1144915"/>
            <a:ext cx="5419725" cy="35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內容版面配置區 3">
            <a:extLst>
              <a:ext uri="{FF2B5EF4-FFF2-40B4-BE49-F238E27FC236}">
                <a16:creationId xmlns="" xmlns:a16="http://schemas.microsoft.com/office/drawing/2014/main" id="{09294CB8-0F40-427B-9964-BD1DF905EEF0}"/>
              </a:ext>
            </a:extLst>
          </p:cNvPr>
          <p:cNvSpPr txBox="1">
            <a:spLocks/>
          </p:cNvSpPr>
          <p:nvPr/>
        </p:nvSpPr>
        <p:spPr>
          <a:xfrm>
            <a:off x="6397781" y="1155739"/>
            <a:ext cx="2743199" cy="113269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繼承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RecyclerView.ItemDecoration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方法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getItemOffset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將指定位置設定間隔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F5DF8D7B-69BE-452D-9A55-2CB748901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63" y="675048"/>
            <a:ext cx="3995785" cy="267874"/>
          </a:xfrm>
          <a:prstGeom prst="rect">
            <a:avLst/>
          </a:prstGeom>
        </p:spPr>
      </p:pic>
      <p:pic>
        <p:nvPicPr>
          <p:cNvPr id="7" name="圖片 6" descr="一張含有 桌 的圖片&#10;&#10;自動產生的描述">
            <a:extLst>
              <a:ext uri="{FF2B5EF4-FFF2-40B4-BE49-F238E27FC236}">
                <a16:creationId xmlns="" xmlns:a16="http://schemas.microsoft.com/office/drawing/2014/main" id="{6CFDE382-8E5E-4054-B7F9-3AD8F10F6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515" y="2145005"/>
            <a:ext cx="2468015" cy="254787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102A4CA4-84AC-41A7-92D0-F34A03B4D683}"/>
              </a:ext>
            </a:extLst>
          </p:cNvPr>
          <p:cNvSpPr/>
          <p:nvPr/>
        </p:nvSpPr>
        <p:spPr>
          <a:xfrm>
            <a:off x="6501515" y="2200719"/>
            <a:ext cx="2468014" cy="25043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="" xmlns:a16="http://schemas.microsoft.com/office/drawing/2014/main" id="{1FC695A6-114F-4D47-BB4C-A81B9610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493098"/>
            <a:ext cx="2656477" cy="537163"/>
          </a:xfrm>
        </p:spPr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設定分類標題</a:t>
            </a:r>
          </a:p>
        </p:txBody>
      </p:sp>
      <p:sp>
        <p:nvSpPr>
          <p:cNvPr id="11" name="箭號: 向下 6">
            <a:extLst>
              <a:ext uri="{FF2B5EF4-FFF2-40B4-BE49-F238E27FC236}">
                <a16:creationId xmlns="" xmlns:a16="http://schemas.microsoft.com/office/drawing/2014/main" id="{EF862412-8DB0-4F1B-9FF8-5721608A45C1}"/>
              </a:ext>
            </a:extLst>
          </p:cNvPr>
          <p:cNvSpPr/>
          <p:nvPr/>
        </p:nvSpPr>
        <p:spPr>
          <a:xfrm rot="17424978">
            <a:off x="6308411" y="3599175"/>
            <a:ext cx="218989" cy="477032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pic>
        <p:nvPicPr>
          <p:cNvPr id="11" name="圖片 547" descr="一張含有 文字 的圖片&#10;&#10;自動產生的描述">
            <a:extLst>
              <a:ext uri="{FF2B5EF4-FFF2-40B4-BE49-F238E27FC236}">
                <a16:creationId xmlns="" xmlns:a16="http://schemas.microsoft.com/office/drawing/2014/main" id="{1705BEBA-8697-4A24-814E-A2947AAB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96"/>
          <a:stretch>
            <a:fillRect/>
          </a:stretch>
        </p:blipFill>
        <p:spPr bwMode="auto">
          <a:xfrm>
            <a:off x="923924" y="1140900"/>
            <a:ext cx="6305551" cy="242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144A52A9-0473-40ED-9446-7E9F71717243}"/>
              </a:ext>
            </a:extLst>
          </p:cNvPr>
          <p:cNvSpPr/>
          <p:nvPr/>
        </p:nvSpPr>
        <p:spPr>
          <a:xfrm>
            <a:off x="923924" y="1140900"/>
            <a:ext cx="6305551" cy="2423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25BE7BD2-7BD7-4FCA-BF45-09E506C59B63}"/>
              </a:ext>
            </a:extLst>
          </p:cNvPr>
          <p:cNvSpPr txBox="1"/>
          <p:nvPr/>
        </p:nvSpPr>
        <p:spPr>
          <a:xfrm>
            <a:off x="592073" y="3692771"/>
            <a:ext cx="54920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繼承</a:t>
            </a:r>
            <a:r>
              <a:rPr lang="en-US" altLang="zh-TW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RecyclerView.ItemDecoration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onDraw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方法中，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如果標題位置位於畫面第一和最後的可視位置，找到該位置的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view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，寫出標題文字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="" xmlns:a16="http://schemas.microsoft.com/office/drawing/2014/main" id="{1FC695A6-114F-4D47-BB4C-A81B9610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493098"/>
            <a:ext cx="2656477" cy="537163"/>
          </a:xfrm>
        </p:spPr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設定分類標題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3CAE4BF6-EBC8-4A12-A4FC-AA6034E22154}"/>
              </a:ext>
            </a:extLst>
          </p:cNvPr>
          <p:cNvSpPr/>
          <p:nvPr/>
        </p:nvSpPr>
        <p:spPr>
          <a:xfrm>
            <a:off x="6084169" y="1923347"/>
            <a:ext cx="2695772" cy="27657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12" name="圖片 11" descr="一張含有 桌 的圖片&#10;&#10;自動產生的描述">
            <a:extLst>
              <a:ext uri="{FF2B5EF4-FFF2-40B4-BE49-F238E27FC236}">
                <a16:creationId xmlns="" xmlns:a16="http://schemas.microsoft.com/office/drawing/2014/main" id="{223A5D38-68E3-4635-80C8-38865975F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43" y="1948067"/>
            <a:ext cx="2642798" cy="2728313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pic>
        <p:nvPicPr>
          <p:cNvPr id="3" name="圖片 95">
            <a:extLst>
              <a:ext uri="{FF2B5EF4-FFF2-40B4-BE49-F238E27FC236}">
                <a16:creationId xmlns="" xmlns:a16="http://schemas.microsoft.com/office/drawing/2014/main" id="{0F4A5196-0AA8-42E7-A2FC-DFFB85553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94" y="1539436"/>
            <a:ext cx="7619197" cy="34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548" descr="一張含有 文字 的圖片&#10;&#10;自動產生的描述">
            <a:extLst>
              <a:ext uri="{FF2B5EF4-FFF2-40B4-BE49-F238E27FC236}">
                <a16:creationId xmlns="" xmlns:a16="http://schemas.microsoft.com/office/drawing/2014/main" id="{8CCDB7A2-9D90-48E3-A195-1431EEDC1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470" y="2316898"/>
            <a:ext cx="3263991" cy="232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742758B0-BB21-407A-8F86-F128F00F562A}"/>
              </a:ext>
            </a:extLst>
          </p:cNvPr>
          <p:cNvSpPr/>
          <p:nvPr/>
        </p:nvSpPr>
        <p:spPr>
          <a:xfrm>
            <a:off x="1054101" y="1539436"/>
            <a:ext cx="7581887" cy="3214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DA653DF6-7E7F-4686-A454-F7A5CCA20403}"/>
              </a:ext>
            </a:extLst>
          </p:cNvPr>
          <p:cNvSpPr/>
          <p:nvPr/>
        </p:nvSpPr>
        <p:spPr>
          <a:xfrm>
            <a:off x="1082676" y="2258919"/>
            <a:ext cx="2422524" cy="3862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9" name="Rectangle 6">
            <a:extLst>
              <a:ext uri="{FF2B5EF4-FFF2-40B4-BE49-F238E27FC236}">
                <a16:creationId xmlns="" xmlns:a16="http://schemas.microsoft.com/office/drawing/2014/main" id="{E0C691F4-A37E-4B59-B48C-B54A31828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101" y="520005"/>
            <a:ext cx="6072413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04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defTabSz="914400" eaLnBrk="1" fontAlgn="base" hangingPunct="1">
              <a:lnSpc>
                <a:spcPct val="85000"/>
              </a:lnSpc>
              <a:spcAft>
                <a:spcPct val="0"/>
              </a:spcAft>
              <a:buClrTx/>
              <a:buSzTx/>
              <a:tabLst/>
            </a:pPr>
            <a:r>
              <a:rPr lang="zh-TW" altLang="en-US" sz="20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在主頁面</a:t>
            </a:r>
            <a:r>
              <a:rPr lang="en-US" altLang="zh-TW" sz="20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(</a:t>
            </a:r>
            <a:r>
              <a:rPr lang="en-US" altLang="zh-TW" sz="2000" spc="-5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MainActivity.class</a:t>
            </a:r>
            <a:r>
              <a:rPr lang="en-US" altLang="zh-TW" sz="20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)</a:t>
            </a:r>
            <a:r>
              <a:rPr lang="zh-TW" altLang="en-US" sz="20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中</a:t>
            </a:r>
            <a:r>
              <a:rPr lang="en-US" altLang="zh-TW" sz="20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,</a:t>
            </a:r>
          </a:p>
          <a:p>
            <a:pPr marR="0" lvl="0" indent="0" defTabSz="914400" eaLnBrk="1" fontAlgn="base" hangingPunct="1">
              <a:lnSpc>
                <a:spcPct val="85000"/>
              </a:lnSpc>
              <a:spcAft>
                <a:spcPct val="0"/>
              </a:spcAft>
              <a:buClrTx/>
              <a:buSzTx/>
              <a:tabLst/>
            </a:pPr>
            <a:r>
              <a:rPr lang="en-US" altLang="zh-TW" sz="20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 </a:t>
            </a:r>
            <a:r>
              <a:rPr lang="zh-TW" altLang="en-US" sz="20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呼叫該設定分類標題的方法</a:t>
            </a:r>
            <a:r>
              <a:rPr lang="en-US" altLang="zh-TW" sz="20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, </a:t>
            </a:r>
            <a:r>
              <a:rPr lang="zh-TW" altLang="en-US" sz="20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即可在</a:t>
            </a:r>
            <a:r>
              <a:rPr lang="en-US" altLang="zh-TW" sz="2000" spc="-5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recyclerView</a:t>
            </a:r>
            <a:r>
              <a:rPr lang="zh-TW" altLang="en-US" sz="20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中</a:t>
            </a:r>
          </a:p>
          <a:p>
            <a:pPr marR="0" lvl="0" indent="0" defTabSz="914400" eaLnBrk="1" fontAlgn="base" hangingPunct="1">
              <a:lnSpc>
                <a:spcPct val="85000"/>
              </a:lnSpc>
              <a:spcAft>
                <a:spcPct val="0"/>
              </a:spcAft>
              <a:buClrTx/>
              <a:buSzTx/>
              <a:tabLst/>
            </a:pPr>
            <a:r>
              <a:rPr lang="zh-TW" altLang="en-US" sz="20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插入餐點的主題</a:t>
            </a:r>
            <a:endParaRPr kumimoji="0" lang="zh-TW" altLang="en-US" sz="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1" name="箭號: 向下 6">
            <a:extLst>
              <a:ext uri="{FF2B5EF4-FFF2-40B4-BE49-F238E27FC236}">
                <a16:creationId xmlns="" xmlns:a16="http://schemas.microsoft.com/office/drawing/2014/main" id="{EF862412-8DB0-4F1B-9FF8-5721608A45C1}"/>
              </a:ext>
            </a:extLst>
          </p:cNvPr>
          <p:cNvSpPr/>
          <p:nvPr/>
        </p:nvSpPr>
        <p:spPr>
          <a:xfrm>
            <a:off x="2353631" y="1815744"/>
            <a:ext cx="218989" cy="501154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="" xmlns:a16="http://schemas.microsoft.com/office/drawing/2014/main" id="{7A6842D0-D5A8-462F-AED9-7ACEA5375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-84826"/>
            <a:ext cx="5376091" cy="874540"/>
          </a:xfrm>
        </p:spPr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動態生成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radiobutton,checkbox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CEA38821-C68A-41A2-B240-A838DC5C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11" y="1179670"/>
            <a:ext cx="3057525" cy="24955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5B855D51-C910-4D96-A8EA-FB7537F9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156" y="670961"/>
            <a:ext cx="2957819" cy="4200829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="" xmlns:a16="http://schemas.microsoft.com/office/drawing/2014/main" id="{1F903BDE-ADB0-454D-9D18-EBBFB3D3DDE2}"/>
              </a:ext>
            </a:extLst>
          </p:cNvPr>
          <p:cNvSpPr/>
          <p:nvPr/>
        </p:nvSpPr>
        <p:spPr>
          <a:xfrm rot="10110792">
            <a:off x="4064192" y="1916764"/>
            <a:ext cx="893898" cy="38995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箭號: 向右 12">
            <a:extLst>
              <a:ext uri="{FF2B5EF4-FFF2-40B4-BE49-F238E27FC236}">
                <a16:creationId xmlns="" xmlns:a16="http://schemas.microsoft.com/office/drawing/2014/main" id="{0D5B8F3B-5D1F-4CF4-B5B9-065584303BFF}"/>
              </a:ext>
            </a:extLst>
          </p:cNvPr>
          <p:cNvSpPr/>
          <p:nvPr/>
        </p:nvSpPr>
        <p:spPr>
          <a:xfrm rot="11874356">
            <a:off x="4053028" y="2678859"/>
            <a:ext cx="816232" cy="38995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="" xmlns:a16="http://schemas.microsoft.com/office/drawing/2014/main" id="{7A6842D0-D5A8-462F-AED9-7ACEA5375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-84826"/>
            <a:ext cx="5376091" cy="874540"/>
          </a:xfrm>
        </p:spPr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動態生成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radiobutton,checkbox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內容版面配置區 3">
            <a:extLst>
              <a:ext uri="{FF2B5EF4-FFF2-40B4-BE49-F238E27FC236}">
                <a16:creationId xmlns="" xmlns:a16="http://schemas.microsoft.com/office/drawing/2014/main" id="{F635CBCE-D63B-4B05-B0B8-41CD75D570B9}"/>
              </a:ext>
            </a:extLst>
          </p:cNvPr>
          <p:cNvSpPr txBox="1">
            <a:spLocks/>
          </p:cNvSpPr>
          <p:nvPr/>
        </p:nvSpPr>
        <p:spPr>
          <a:xfrm>
            <a:off x="942975" y="592086"/>
            <a:ext cx="5996067" cy="8745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radioGroup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方向後，設定每個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radiobutton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後加入文字，再加入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radioGroup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，最後加入畫面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, Checkbox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也同樣原理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5" name="內容版面配置區 5">
            <a:extLst>
              <a:ext uri="{FF2B5EF4-FFF2-40B4-BE49-F238E27FC236}">
                <a16:creationId xmlns="" xmlns:a16="http://schemas.microsoft.com/office/drawing/2014/main" id="{C8141F41-775D-433B-9552-226401DCC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16" y="1261389"/>
            <a:ext cx="6490580" cy="3307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C8160F7D-94B8-4AF3-81E6-B1501C2C4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360" y="1405361"/>
            <a:ext cx="3092334" cy="31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1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="" xmlns:a16="http://schemas.microsoft.com/office/drawing/2014/main" id="{7A6842D0-D5A8-462F-AED9-7ACEA5375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-20905"/>
            <a:ext cx="5376091" cy="662712"/>
          </a:xfrm>
        </p:spPr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動態生成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radiobutton,checkbox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內容版面配置區 3">
            <a:extLst>
              <a:ext uri="{FF2B5EF4-FFF2-40B4-BE49-F238E27FC236}">
                <a16:creationId xmlns="" xmlns:a16="http://schemas.microsoft.com/office/drawing/2014/main" id="{F635CBCE-D63B-4B05-B0B8-41CD75D570B9}"/>
              </a:ext>
            </a:extLst>
          </p:cNvPr>
          <p:cNvSpPr txBox="1">
            <a:spLocks/>
          </p:cNvSpPr>
          <p:nvPr/>
        </p:nvSpPr>
        <p:spPr>
          <a:xfrm>
            <a:off x="942975" y="592086"/>
            <a:ext cx="5996067" cy="8745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if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除了飲料和產品標示的項目中不需要有配料選項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其餘的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optionList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選項在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recyclerview.setAdapter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實作出來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9ACDF12F-D3A4-4943-8B97-4A5EEB25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4" y="2571750"/>
            <a:ext cx="8201025" cy="17240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3DF11094-CC6F-47E6-BB40-8AD45FF84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91" y="658142"/>
            <a:ext cx="1701035" cy="273760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05830174-48A1-4563-8E00-D6D66AB62535}"/>
              </a:ext>
            </a:extLst>
          </p:cNvPr>
          <p:cNvSpPr/>
          <p:nvPr/>
        </p:nvSpPr>
        <p:spPr>
          <a:xfrm>
            <a:off x="241174" y="2571750"/>
            <a:ext cx="4117070" cy="3862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="" xmlns:a16="http://schemas.microsoft.com/office/drawing/2014/main" id="{BB5905F3-6119-4D5A-8781-FA4760DFB0ED}"/>
              </a:ext>
            </a:extLst>
          </p:cNvPr>
          <p:cNvSpPr/>
          <p:nvPr/>
        </p:nvSpPr>
        <p:spPr>
          <a:xfrm rot="20975706">
            <a:off x="4352891" y="2114448"/>
            <a:ext cx="2919990" cy="38995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B982027B-8E45-44D7-B198-C06E9BB2FA71}"/>
              </a:ext>
            </a:extLst>
          </p:cNvPr>
          <p:cNvSpPr/>
          <p:nvPr/>
        </p:nvSpPr>
        <p:spPr>
          <a:xfrm>
            <a:off x="3941008" y="3534796"/>
            <a:ext cx="948338" cy="3862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50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848795" y="1168364"/>
            <a:ext cx="7312081" cy="3616796"/>
            <a:chOff x="787013" y="1801592"/>
            <a:chExt cx="8712588" cy="4311661"/>
          </a:xfrm>
        </p:grpSpPr>
        <p:pic>
          <p:nvPicPr>
            <p:cNvPr id="17" name="圖片 16" descr="一張含有 文字 的圖片&#10;&#10;自動產生的描述">
              <a:extLst>
                <a:ext uri="{FF2B5EF4-FFF2-40B4-BE49-F238E27FC236}">
                  <a16:creationId xmlns="" xmlns:a16="http://schemas.microsoft.com/office/drawing/2014/main" id="{729DC686-134E-4D25-BD1B-35BDC1AA9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30" r="31144" b="52480"/>
            <a:stretch/>
          </p:blipFill>
          <p:spPr bwMode="auto">
            <a:xfrm>
              <a:off x="787013" y="4186983"/>
              <a:ext cx="3076327" cy="17205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圖片 17" descr="一張含有 文字 的圖片&#10;&#10;自動產生的描述">
              <a:extLst>
                <a:ext uri="{FF2B5EF4-FFF2-40B4-BE49-F238E27FC236}">
                  <a16:creationId xmlns="" xmlns:a16="http://schemas.microsoft.com/office/drawing/2014/main" id="{11E2A1EA-AC0B-4F19-8B4D-E72B118630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21" b="38580"/>
            <a:stretch/>
          </p:blipFill>
          <p:spPr bwMode="auto">
            <a:xfrm>
              <a:off x="2756850" y="1801592"/>
              <a:ext cx="5166995" cy="10096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9" name="圖片 18" descr="一張含有 文字 的圖片&#10;&#10;自動產生的描述">
              <a:extLst>
                <a:ext uri="{FF2B5EF4-FFF2-40B4-BE49-F238E27FC236}">
                  <a16:creationId xmlns="" xmlns:a16="http://schemas.microsoft.com/office/drawing/2014/main" id="{026E5B25-4F48-43FB-94AB-BE8B14A1F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81616"/>
            <a:stretch/>
          </p:blipFill>
          <p:spPr bwMode="auto">
            <a:xfrm>
              <a:off x="3141468" y="2976983"/>
              <a:ext cx="4782377" cy="120999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0" name="圖片 19" descr="一張含有 文字 的圖片&#10;&#10;自動產生的描述">
              <a:extLst>
                <a:ext uri="{FF2B5EF4-FFF2-40B4-BE49-F238E27FC236}">
                  <a16:creationId xmlns="" xmlns:a16="http://schemas.microsoft.com/office/drawing/2014/main" id="{2B1B7CFA-A79B-4C6A-B92E-16D05B9B59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613" r="16601"/>
            <a:stretch/>
          </p:blipFill>
          <p:spPr bwMode="auto">
            <a:xfrm>
              <a:off x="6199565" y="4076701"/>
              <a:ext cx="3300036" cy="20365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1" name="矩形 20">
              <a:extLst>
                <a:ext uri="{FF2B5EF4-FFF2-40B4-BE49-F238E27FC236}">
                  <a16:creationId xmlns="" xmlns:a16="http://schemas.microsoft.com/office/drawing/2014/main" id="{3D5EDEDA-2CDF-4481-88AA-14594C888506}"/>
                </a:ext>
              </a:extLst>
            </p:cNvPr>
            <p:cNvSpPr/>
            <p:nvPr/>
          </p:nvSpPr>
          <p:spPr>
            <a:xfrm>
              <a:off x="2756850" y="1818532"/>
              <a:ext cx="3677920" cy="10204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="" xmlns:a16="http://schemas.microsoft.com/office/drawing/2014/main" id="{9FAF8C1A-5E59-4376-8BD4-DB12212F7C3B}"/>
                </a:ext>
              </a:extLst>
            </p:cNvPr>
            <p:cNvSpPr/>
            <p:nvPr/>
          </p:nvSpPr>
          <p:spPr>
            <a:xfrm>
              <a:off x="787013" y="4186983"/>
              <a:ext cx="3076327" cy="17205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012BE00B-7FFB-4A3D-9995-38761CFA6E1A}"/>
                </a:ext>
              </a:extLst>
            </p:cNvPr>
            <p:cNvSpPr/>
            <p:nvPr/>
          </p:nvSpPr>
          <p:spPr>
            <a:xfrm>
              <a:off x="6199565" y="4046759"/>
              <a:ext cx="3300035" cy="20664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cxnSp>
          <p:nvCxnSpPr>
            <p:cNvPr id="24" name="接點: 肘形 14">
              <a:extLst>
                <a:ext uri="{FF2B5EF4-FFF2-40B4-BE49-F238E27FC236}">
                  <a16:creationId xmlns="" xmlns:a16="http://schemas.microsoft.com/office/drawing/2014/main" id="{AC36BA30-8874-4174-9F82-88DFAF5AC19D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rot="5400000" flipH="1" flipV="1">
              <a:off x="2517144" y="3196790"/>
              <a:ext cx="798227" cy="1182161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接點: 肘形 15">
              <a:extLst>
                <a:ext uri="{FF2B5EF4-FFF2-40B4-BE49-F238E27FC236}">
                  <a16:creationId xmlns="" xmlns:a16="http://schemas.microsoft.com/office/drawing/2014/main" id="{2EE64A9F-659B-4183-8F56-41ED5FB7451C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>
              <a:off x="6434567" y="2187807"/>
              <a:ext cx="1489278" cy="1394176"/>
            </a:xfrm>
            <a:prstGeom prst="bentConnector3">
              <a:avLst>
                <a:gd name="adj1" fmla="val 11535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接點: 肘形 19">
              <a:extLst>
                <a:ext uri="{FF2B5EF4-FFF2-40B4-BE49-F238E27FC236}">
                  <a16:creationId xmlns="" xmlns:a16="http://schemas.microsoft.com/office/drawing/2014/main" id="{8C9A4B1F-EBAF-4ED8-B915-7B09C902AA10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H="1" flipV="1">
              <a:off x="7404100" y="3873500"/>
              <a:ext cx="2095501" cy="1221477"/>
            </a:xfrm>
            <a:prstGeom prst="bentConnector3">
              <a:avLst>
                <a:gd name="adj1" fmla="val -10909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標題 1">
            <a:extLst>
              <a:ext uri="{FF2B5EF4-FFF2-40B4-BE49-F238E27FC236}">
                <a16:creationId xmlns="" xmlns:a16="http://schemas.microsoft.com/office/drawing/2014/main" id="{576047EB-E7C8-4ADC-B68D-CC1BBD9E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520" y="130835"/>
            <a:ext cx="6527268" cy="782498"/>
          </a:xfrm>
        </p:spPr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蔬菜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醃製物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醬汁的第二頁選項</a:t>
            </a:r>
          </a:p>
        </p:txBody>
      </p:sp>
      <p:sp>
        <p:nvSpPr>
          <p:cNvPr id="28" name="內容版面配置區 3">
            <a:extLst>
              <a:ext uri="{FF2B5EF4-FFF2-40B4-BE49-F238E27FC236}">
                <a16:creationId xmlns="" xmlns:a16="http://schemas.microsoft.com/office/drawing/2014/main" id="{9F6ABDDC-749B-468D-85E2-F34941CCDA75}"/>
              </a:ext>
            </a:extLst>
          </p:cNvPr>
          <p:cNvSpPr txBox="1">
            <a:spLocks/>
          </p:cNvSpPr>
          <p:nvPr/>
        </p:nvSpPr>
        <p:spPr>
          <a:xfrm>
            <a:off x="1009430" y="741087"/>
            <a:ext cx="6588255" cy="23061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配料選擇點選後需繼續挑選的選項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集合成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string-array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3" name="Google Shape;5603;p44"/>
          <p:cNvPicPr preferRelativeResize="0"/>
          <p:nvPr/>
        </p:nvPicPr>
        <p:blipFill rotWithShape="1">
          <a:blip r:embed="rId3">
            <a:alphaModFix/>
          </a:blip>
          <a:srcRect l="15110" t="29278" r="17910" b="26693"/>
          <a:stretch/>
        </p:blipFill>
        <p:spPr>
          <a:xfrm>
            <a:off x="950900" y="1258526"/>
            <a:ext cx="4119550" cy="27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04" name="Google Shape;5604;p44"/>
          <p:cNvSpPr/>
          <p:nvPr/>
        </p:nvSpPr>
        <p:spPr>
          <a:xfrm>
            <a:off x="5711225" y="854217"/>
            <a:ext cx="1911599" cy="1735812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5" name="Google Shape;5605;p44"/>
          <p:cNvSpPr txBox="1">
            <a:spLocks noGrp="1"/>
          </p:cNvSpPr>
          <p:nvPr>
            <p:ph type="title"/>
          </p:nvPr>
        </p:nvSpPr>
        <p:spPr>
          <a:xfrm>
            <a:off x="5213225" y="2843658"/>
            <a:ext cx="290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動機與目的</a:t>
            </a:r>
            <a:endParaRPr b="1" dirty="0">
              <a:solidFill>
                <a:schemeClr val="dk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606" name="Google Shape;5606;p44"/>
          <p:cNvSpPr txBox="1">
            <a:spLocks noGrp="1"/>
          </p:cNvSpPr>
          <p:nvPr>
            <p:ph type="title" idx="2"/>
          </p:nvPr>
        </p:nvSpPr>
        <p:spPr>
          <a:xfrm>
            <a:off x="5732675" y="1035383"/>
            <a:ext cx="1868700" cy="1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2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="" xmlns:a16="http://schemas.microsoft.com/office/drawing/2014/main" id="{576047EB-E7C8-4ADC-B68D-CC1BBD9E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520" y="130835"/>
            <a:ext cx="6527268" cy="782498"/>
          </a:xfrm>
        </p:spPr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蔬菜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醃製物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醬汁的第二頁選項</a:t>
            </a:r>
          </a:p>
        </p:txBody>
      </p:sp>
      <p:sp>
        <p:nvSpPr>
          <p:cNvPr id="5" name="內容版面配置區 3">
            <a:extLst>
              <a:ext uri="{FF2B5EF4-FFF2-40B4-BE49-F238E27FC236}">
                <a16:creationId xmlns="" xmlns:a16="http://schemas.microsoft.com/office/drawing/2014/main" id="{9F6ABDDC-749B-468D-85E2-F34941CCDA75}"/>
              </a:ext>
            </a:extLst>
          </p:cNvPr>
          <p:cNvSpPr txBox="1">
            <a:spLocks/>
          </p:cNvSpPr>
          <p:nvPr/>
        </p:nvSpPr>
        <p:spPr>
          <a:xfrm>
            <a:off x="1009430" y="741087"/>
            <a:ext cx="6588255" cy="23061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配料選擇點選後需繼續挑選的選項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集合成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string-array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942975" y="1420389"/>
            <a:ext cx="7920842" cy="2576720"/>
            <a:chOff x="1032658" y="2401680"/>
            <a:chExt cx="9803316" cy="3293449"/>
          </a:xfrm>
        </p:grpSpPr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9FAF8C1A-5E59-4376-8BD4-DB12212F7C3B}"/>
                </a:ext>
              </a:extLst>
            </p:cNvPr>
            <p:cNvSpPr/>
            <p:nvPr/>
          </p:nvSpPr>
          <p:spPr>
            <a:xfrm>
              <a:off x="1032658" y="2401680"/>
              <a:ext cx="4439227" cy="32826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012BE00B-7FFB-4A3D-9995-38761CFA6E1A}"/>
                </a:ext>
              </a:extLst>
            </p:cNvPr>
            <p:cNvSpPr/>
            <p:nvPr/>
          </p:nvSpPr>
          <p:spPr>
            <a:xfrm>
              <a:off x="6396747" y="2412498"/>
              <a:ext cx="4439227" cy="32826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pic>
          <p:nvPicPr>
            <p:cNvPr id="9" name="圖片 8" descr="一張含有 文字 的圖片&#10;&#10;自動產生的描述">
              <a:extLst>
                <a:ext uri="{FF2B5EF4-FFF2-40B4-BE49-F238E27FC236}">
                  <a16:creationId xmlns="" xmlns:a16="http://schemas.microsoft.com/office/drawing/2014/main" id="{91D7E382-F24C-4C33-8457-5A5B40932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489" y="2712998"/>
              <a:ext cx="4118127" cy="2758128"/>
            </a:xfrm>
            <a:prstGeom prst="rect">
              <a:avLst/>
            </a:prstGeom>
          </p:spPr>
        </p:pic>
        <p:pic>
          <p:nvPicPr>
            <p:cNvPr id="10" name="圖片 9" descr="一張含有 文字 的圖片&#10;&#10;自動產生的描述">
              <a:extLst>
                <a:ext uri="{FF2B5EF4-FFF2-40B4-BE49-F238E27FC236}">
                  <a16:creationId xmlns="" xmlns:a16="http://schemas.microsoft.com/office/drawing/2014/main" id="{A8EAC1DA-8574-4701-B145-838AB9C28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7099" y="2657438"/>
              <a:ext cx="3977636" cy="2869247"/>
            </a:xfrm>
            <a:prstGeom prst="rect">
              <a:avLst/>
            </a:prstGeom>
          </p:spPr>
        </p:pic>
      </p:grpSp>
      <p:sp>
        <p:nvSpPr>
          <p:cNvPr id="12" name="箭號: 向下 6">
            <a:extLst>
              <a:ext uri="{FF2B5EF4-FFF2-40B4-BE49-F238E27FC236}">
                <a16:creationId xmlns="" xmlns:a16="http://schemas.microsoft.com/office/drawing/2014/main" id="{EF862412-8DB0-4F1B-9FF8-5721608A45C1}"/>
              </a:ext>
            </a:extLst>
          </p:cNvPr>
          <p:cNvSpPr/>
          <p:nvPr/>
        </p:nvSpPr>
        <p:spPr>
          <a:xfrm rot="16200000">
            <a:off x="4562749" y="1984320"/>
            <a:ext cx="218989" cy="1517169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="" xmlns:a16="http://schemas.microsoft.com/office/drawing/2014/main" id="{6D55502A-AF71-4EAF-976C-6F937DBE6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50" y="212419"/>
            <a:ext cx="6972300" cy="15465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indent="304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91440" marR="0" lvl="0" indent="-91440" defTabSz="914400" eaLnBrk="1" fontAlgn="base" hangingPunct="1">
              <a:lnSpc>
                <a:spcPts val="15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 </a:t>
            </a:r>
            <a:r>
              <a:rPr lang="zh-TW" altLang="en-US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當點選到需要繼續選擇的配料時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蔬菜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醃製物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醬汁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會跳到下一頁</a:t>
            </a:r>
          </a:p>
          <a:p>
            <a:pPr marL="91440" marR="0" lvl="0" indent="-91440" defTabSz="914400" eaLnBrk="1" fontAlgn="base" hangingPunct="1">
              <a:lnSpc>
                <a:spcPts val="15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</a:pP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  </a:t>
            </a:r>
            <a:r>
              <a:rPr lang="en-US" altLang="zh-TW" kern="1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Second_activity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(</a:t>
            </a:r>
            <a:r>
              <a:rPr lang="en-US" altLang="zh-TW" kern="1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R.layout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. </a:t>
            </a:r>
            <a:r>
              <a:rPr lang="en-US" altLang="zh-TW" kern="1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activity_second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91440" marR="0" lvl="0" indent="-91440" defTabSz="914400" eaLnBrk="1" fontAlgn="base" hangingPunct="1">
              <a:lnSpc>
                <a:spcPts val="15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</a:pP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 </a:t>
            </a:r>
            <a:r>
              <a:rPr lang="en-US" altLang="zh-TW" kern="1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SecondAdapter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extends </a:t>
            </a:r>
            <a:r>
              <a:rPr lang="en-US" altLang="zh-TW" kern="1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RecyclerView.Adapter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&lt;</a:t>
            </a:r>
            <a:r>
              <a:rPr lang="en-US" altLang="zh-TW" kern="1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SecondAdapter.ViewHolder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&gt; </a:t>
            </a:r>
          </a:p>
          <a:p>
            <a:pPr marL="91440" indent="-91440" defTabSz="914400" eaLnBrk="1" hangingPunct="1">
              <a:lnSpc>
                <a:spcPts val="15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 </a:t>
            </a:r>
            <a:r>
              <a:rPr lang="zh-TW" altLang="en-US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會隨著</a:t>
            </a:r>
            <a:r>
              <a:rPr lang="en-US" altLang="zh-TW" kern="1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foodSelection.class</a:t>
            </a:r>
            <a:r>
              <a:rPr lang="zh-TW" altLang="en-US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傳遞過來的參數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產生不同的資料來顯示在該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activity_second.xml</a:t>
            </a:r>
            <a:r>
              <a:rPr lang="zh-TW" altLang="en-US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佈局中</a:t>
            </a:r>
            <a:endParaRPr lang="en-US" altLang="zh-TW" kern="1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4" name="圖片 552">
            <a:extLst>
              <a:ext uri="{FF2B5EF4-FFF2-40B4-BE49-F238E27FC236}">
                <a16:creationId xmlns="" xmlns:a16="http://schemas.microsoft.com/office/drawing/2014/main" id="{850442B4-2E6D-475F-8B06-46D6B5912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795143"/>
            <a:ext cx="6791325" cy="33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14" descr="一張含有 桌 的圖片&#10;&#10;自動產生的描述">
            <a:extLst>
              <a:ext uri="{FF2B5EF4-FFF2-40B4-BE49-F238E27FC236}">
                <a16:creationId xmlns="" xmlns:a16="http://schemas.microsoft.com/office/drawing/2014/main" id="{8B65C92B-FC7D-4873-A0BA-35C1433AA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8" y="2166335"/>
            <a:ext cx="1945157" cy="2815171"/>
          </a:xfrm>
          <a:prstGeom prst="rect">
            <a:avLst/>
          </a:prstGeom>
        </p:spPr>
      </p:pic>
      <p:pic>
        <p:nvPicPr>
          <p:cNvPr id="16" name="圖片 15" descr="一張含有 文字, 螢幕擷取畫面, 室內 的圖片&#10;&#10;自動產生的描述">
            <a:extLst>
              <a:ext uri="{FF2B5EF4-FFF2-40B4-BE49-F238E27FC236}">
                <a16:creationId xmlns="" xmlns:a16="http://schemas.microsoft.com/office/drawing/2014/main" id="{76E23D42-DAC6-435C-988B-82D0A59AD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52" y="3678482"/>
            <a:ext cx="3738654" cy="1293499"/>
          </a:xfrm>
          <a:prstGeom prst="rect">
            <a:avLst/>
          </a:prstGeom>
        </p:spPr>
      </p:pic>
      <p:pic>
        <p:nvPicPr>
          <p:cNvPr id="17" name="圖片 16" descr="一張含有 文字 的圖片&#10;&#10;自動產生的描述">
            <a:extLst>
              <a:ext uri="{FF2B5EF4-FFF2-40B4-BE49-F238E27FC236}">
                <a16:creationId xmlns="" xmlns:a16="http://schemas.microsoft.com/office/drawing/2014/main" id="{60C55846-1113-4C33-AC21-24D5D4516B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07" y="2406243"/>
            <a:ext cx="3388978" cy="1051332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="" xmlns:a16="http://schemas.microsoft.com/office/drawing/2014/main" id="{D1FA4663-6600-45C8-B837-62BA517C7B33}"/>
              </a:ext>
            </a:extLst>
          </p:cNvPr>
          <p:cNvSpPr txBox="1"/>
          <p:nvPr/>
        </p:nvSpPr>
        <p:spPr>
          <a:xfrm>
            <a:off x="2848596" y="2125528"/>
            <a:ext cx="4137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TW" sz="12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12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foodSelection.class</a:t>
            </a:r>
            <a:r>
              <a:rPr lang="zh-TW" altLang="zh-TW" sz="12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傳遞過來的參數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9A1ACE58-0170-4B88-8F35-D260861801C6}"/>
              </a:ext>
            </a:extLst>
          </p:cNvPr>
          <p:cNvSpPr txBox="1"/>
          <p:nvPr/>
        </p:nvSpPr>
        <p:spPr>
          <a:xfrm>
            <a:off x="3159389" y="3424968"/>
            <a:ext cx="3622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 </a:t>
            </a:r>
            <a:r>
              <a:rPr lang="en-US" altLang="zh-TW" sz="12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SecondActivity</a:t>
            </a:r>
            <a:r>
              <a:rPr lang="zh-TW" altLang="zh-TW" sz="12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隨著傳遞參數放入</a:t>
            </a:r>
            <a:r>
              <a:rPr lang="en-US" altLang="zh-TW" sz="12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recyclerView</a:t>
            </a:r>
            <a:endParaRPr lang="zh-TW" alt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0D79F07D-6FCA-40C7-80DA-5F66AA2739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42975" y="419085"/>
            <a:ext cx="4979239" cy="7848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SecondActivity.class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控制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R.layout.activity_second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配料需要點選至少一項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存檔的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Button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才會開啟</a:t>
            </a:r>
            <a:endParaRPr kumimoji="0" lang="zh-TW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內容版面配置區 5">
            <a:extLst>
              <a:ext uri="{FF2B5EF4-FFF2-40B4-BE49-F238E27FC236}">
                <a16:creationId xmlns="" xmlns:a16="http://schemas.microsoft.com/office/drawing/2014/main" id="{DDDA2536-09A3-4741-9282-344781DB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317310"/>
            <a:ext cx="5123996" cy="60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內容版面配置區 6" descr="一張含有 文字 的圖片&#10;&#10;自動產生的描述">
            <a:extLst>
              <a:ext uri="{FF2B5EF4-FFF2-40B4-BE49-F238E27FC236}">
                <a16:creationId xmlns="" xmlns:a16="http://schemas.microsoft.com/office/drawing/2014/main" id="{EDA87874-E308-4EFB-93B6-CB0D0102A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714" y="515080"/>
            <a:ext cx="2070023" cy="431817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CE626BF-AC95-423E-B0E1-CA46AA6044F4}"/>
              </a:ext>
            </a:extLst>
          </p:cNvPr>
          <p:cNvSpPr/>
          <p:nvPr/>
        </p:nvSpPr>
        <p:spPr>
          <a:xfrm>
            <a:off x="6147139" y="3819525"/>
            <a:ext cx="2127173" cy="402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" name="箭號: 向下 6">
            <a:extLst>
              <a:ext uri="{FF2B5EF4-FFF2-40B4-BE49-F238E27FC236}">
                <a16:creationId xmlns="" xmlns:a16="http://schemas.microsoft.com/office/drawing/2014/main" id="{EF862412-8DB0-4F1B-9FF8-5721608A45C1}"/>
              </a:ext>
            </a:extLst>
          </p:cNvPr>
          <p:cNvSpPr/>
          <p:nvPr/>
        </p:nvSpPr>
        <p:spPr>
          <a:xfrm rot="7727838">
            <a:off x="4877278" y="1315925"/>
            <a:ext cx="218989" cy="3148296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0D79F07D-6FCA-40C7-80DA-5F66AA2739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42975" y="217661"/>
            <a:ext cx="7269939" cy="7848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SecondActivity.class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控制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R.layout.activity_second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16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SecondAdapter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extends 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RecyclerView.Adapter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&lt;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SecondAdapter.ViewHolder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&gt;</a:t>
            </a:r>
            <a:r>
              <a:rPr lang="zh-TW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zh-TW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 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checkBox</a:t>
            </a:r>
            <a:r>
              <a:rPr lang="zh-TW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的選項進行監聽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若有被選到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則存檔的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Button</a:t>
            </a:r>
            <a:r>
              <a:rPr lang="zh-TW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開啟</a:t>
            </a:r>
            <a:endParaRPr kumimoji="0" lang="zh-TW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內容版面配置區 11" descr="一張含有 桌 的圖片&#10;&#10;自動產生的描述">
            <a:extLst>
              <a:ext uri="{FF2B5EF4-FFF2-40B4-BE49-F238E27FC236}">
                <a16:creationId xmlns="" xmlns:a16="http://schemas.microsoft.com/office/drawing/2014/main" id="{DFBEB10F-9DCB-4E99-82E7-2945DA0C7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20" y="1079501"/>
            <a:ext cx="5653196" cy="39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F2B8D708-A6BB-4A33-B889-438F016E4696}"/>
              </a:ext>
            </a:extLst>
          </p:cNvPr>
          <p:cNvSpPr/>
          <p:nvPr/>
        </p:nvSpPr>
        <p:spPr>
          <a:xfrm>
            <a:off x="1838325" y="2588789"/>
            <a:ext cx="1685925" cy="19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5" name="內容版面配置區 9" descr="一張含有 文字 的圖片&#10;&#10;自動產生的描述">
            <a:extLst>
              <a:ext uri="{FF2B5EF4-FFF2-40B4-BE49-F238E27FC236}">
                <a16:creationId xmlns="" xmlns:a16="http://schemas.microsoft.com/office/drawing/2014/main" id="{83005149-16D4-4C09-AEE1-FEB06E571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29" y="1042988"/>
            <a:ext cx="1917744" cy="4022725"/>
          </a:xfrm>
          <a:prstGeom prst="rect">
            <a:avLst/>
          </a:prstGeom>
        </p:spPr>
      </p:pic>
      <p:sp>
        <p:nvSpPr>
          <p:cNvPr id="10" name="箭號: 向下 6">
            <a:extLst>
              <a:ext uri="{FF2B5EF4-FFF2-40B4-BE49-F238E27FC236}">
                <a16:creationId xmlns="" xmlns:a16="http://schemas.microsoft.com/office/drawing/2014/main" id="{EF862412-8DB0-4F1B-9FF8-5721608A45C1}"/>
              </a:ext>
            </a:extLst>
          </p:cNvPr>
          <p:cNvSpPr/>
          <p:nvPr/>
        </p:nvSpPr>
        <p:spPr>
          <a:xfrm rot="6869710">
            <a:off x="4998925" y="1835528"/>
            <a:ext cx="218989" cy="3251401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0CE626BF-AC95-423E-B0E1-CA46AA6044F4}"/>
              </a:ext>
            </a:extLst>
          </p:cNvPr>
          <p:cNvSpPr/>
          <p:nvPr/>
        </p:nvSpPr>
        <p:spPr>
          <a:xfrm>
            <a:off x="6494196" y="4152900"/>
            <a:ext cx="1917744" cy="307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="" xmlns:a16="http://schemas.microsoft.com/office/drawing/2014/main" id="{576047EB-E7C8-4ADC-B68D-CC1BBD9E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150921"/>
            <a:ext cx="6205220" cy="611079"/>
          </a:xfrm>
        </p:spPr>
        <p:txBody>
          <a:bodyPr/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蔬菜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醃製物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醬汁的第二頁選項</a:t>
            </a:r>
          </a:p>
        </p:txBody>
      </p:sp>
      <p:pic>
        <p:nvPicPr>
          <p:cNvPr id="5" name="內容版面配置區 6">
            <a:extLst>
              <a:ext uri="{FF2B5EF4-FFF2-40B4-BE49-F238E27FC236}">
                <a16:creationId xmlns="" xmlns:a16="http://schemas.microsoft.com/office/drawing/2014/main" id="{68CCB853-64E4-4F0E-A090-30C1E48BA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17" y="1674238"/>
            <a:ext cx="6312907" cy="24998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="" xmlns:a16="http://schemas.microsoft.com/office/drawing/2014/main" id="{9F6ABDDC-749B-468D-85E2-F34941CCDA75}"/>
              </a:ext>
            </a:extLst>
          </p:cNvPr>
          <p:cNvSpPr txBox="1">
            <a:spLocks/>
          </p:cNvSpPr>
          <p:nvPr/>
        </p:nvSpPr>
        <p:spPr>
          <a:xfrm>
            <a:off x="1033355" y="778935"/>
            <a:ext cx="7484632" cy="6803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registerForActivityResult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從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Activity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回傳資料回來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傳回來的資料再到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recyclerview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Adapter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去更新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="" xmlns:a16="http://schemas.microsoft.com/office/drawing/2014/main" id="{8E5B6697-B845-40BC-95CC-47EB07261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64" y="552926"/>
            <a:ext cx="2247075" cy="87776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30F74466-0776-4C9B-9BF4-4F92F855C7FB}"/>
              </a:ext>
            </a:extLst>
          </p:cNvPr>
          <p:cNvSpPr/>
          <p:nvPr/>
        </p:nvSpPr>
        <p:spPr>
          <a:xfrm>
            <a:off x="5747143" y="1148881"/>
            <a:ext cx="2515516" cy="306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="" xmlns:a16="http://schemas.microsoft.com/office/drawing/2014/main" id="{51D3AEFC-BD72-4DE4-94F6-42100AC22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847" y="2764334"/>
            <a:ext cx="2856828" cy="110067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C0ACC6D7-5141-44C1-8623-27C069E1414B}"/>
              </a:ext>
            </a:extLst>
          </p:cNvPr>
          <p:cNvSpPr/>
          <p:nvPr/>
        </p:nvSpPr>
        <p:spPr>
          <a:xfrm>
            <a:off x="6022468" y="3530851"/>
            <a:ext cx="3021585" cy="352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pic>
        <p:nvPicPr>
          <p:cNvPr id="3" name="內容版面配置區 5">
            <a:extLst>
              <a:ext uri="{FF2B5EF4-FFF2-40B4-BE49-F238E27FC236}">
                <a16:creationId xmlns="" xmlns:a16="http://schemas.microsoft.com/office/drawing/2014/main" id="{323F0F85-1752-487D-86B6-7A31743EA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92" y="904631"/>
            <a:ext cx="3657159" cy="2327641"/>
          </a:xfrm>
          <a:prstGeom prst="rect">
            <a:avLst/>
          </a:prstGeom>
        </p:spPr>
      </p:pic>
      <p:pic>
        <p:nvPicPr>
          <p:cNvPr id="5" name="內容版面配置區 5" descr="一張含有 文字 的圖片&#10;&#10;自動產生的描述">
            <a:extLst>
              <a:ext uri="{FF2B5EF4-FFF2-40B4-BE49-F238E27FC236}">
                <a16:creationId xmlns="" xmlns:a16="http://schemas.microsoft.com/office/drawing/2014/main" id="{94C72A6B-6DFA-46FF-844F-71438869A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40" y="3384709"/>
            <a:ext cx="3169911" cy="123824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B2798E78-974D-4193-AD6F-1E6EAA9CF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582" y="904631"/>
            <a:ext cx="3737034" cy="2285810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="" xmlns:a16="http://schemas.microsoft.com/office/drawing/2014/main" id="{DAC3A8F4-B6B2-457C-BD80-A8148A0F1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60" y="3418198"/>
            <a:ext cx="3187091" cy="122792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2BA359B-7E7D-45EC-8173-EB879E5A56A6}"/>
              </a:ext>
            </a:extLst>
          </p:cNvPr>
          <p:cNvSpPr/>
          <p:nvPr/>
        </p:nvSpPr>
        <p:spPr>
          <a:xfrm>
            <a:off x="5271235" y="4103520"/>
            <a:ext cx="3312745" cy="590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6F723CA9-36A3-4AF2-B57C-B880662B5BFA}"/>
              </a:ext>
            </a:extLst>
          </p:cNvPr>
          <p:cNvSpPr/>
          <p:nvPr/>
        </p:nvSpPr>
        <p:spPr>
          <a:xfrm>
            <a:off x="1131562" y="4067626"/>
            <a:ext cx="3263909" cy="555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 dirty="0"/>
          </a:p>
        </p:txBody>
      </p:sp>
      <p:sp>
        <p:nvSpPr>
          <p:cNvPr id="11" name="內容版面配置區 3">
            <a:extLst>
              <a:ext uri="{FF2B5EF4-FFF2-40B4-BE49-F238E27FC236}">
                <a16:creationId xmlns="" xmlns:a16="http://schemas.microsoft.com/office/drawing/2014/main" id="{51D96308-3776-45D2-A37C-F69ACECD18BB}"/>
              </a:ext>
            </a:extLst>
          </p:cNvPr>
          <p:cNvSpPr txBox="1">
            <a:spLocks/>
          </p:cNvSpPr>
          <p:nvPr/>
        </p:nvSpPr>
        <p:spPr>
          <a:xfrm>
            <a:off x="1169662" y="303368"/>
            <a:ext cx="2229824" cy="377284"/>
          </a:xfrm>
          <a:prstGeom prst="rect">
            <a:avLst/>
          </a:prstGeom>
        </p:spPr>
        <p:txBody>
          <a:bodyPr vert="horz" lIns="0" tIns="45720" rIns="0" bIns="45720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當使用者沒選配料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="" xmlns:a16="http://schemas.microsoft.com/office/drawing/2014/main" id="{C17E5F44-7CA3-47B2-87C1-AD65A1FF8FB5}"/>
              </a:ext>
            </a:extLst>
          </p:cNvPr>
          <p:cNvSpPr txBox="1">
            <a:spLocks/>
          </p:cNvSpPr>
          <p:nvPr/>
        </p:nvSpPr>
        <p:spPr>
          <a:xfrm>
            <a:off x="5003582" y="314635"/>
            <a:ext cx="2229824" cy="377284"/>
          </a:xfrm>
          <a:prstGeom prst="rect">
            <a:avLst/>
          </a:prstGeom>
        </p:spPr>
        <p:txBody>
          <a:bodyPr vert="horz" lIns="0" tIns="45720" rIns="0" bIns="45720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當使用者選擇配料</a:t>
            </a:r>
          </a:p>
        </p:txBody>
      </p:sp>
      <p:cxnSp>
        <p:nvCxnSpPr>
          <p:cNvPr id="13" name="直線接點 12"/>
          <p:cNvCxnSpPr/>
          <p:nvPr/>
        </p:nvCxnSpPr>
        <p:spPr>
          <a:xfrm>
            <a:off x="4819650" y="114300"/>
            <a:ext cx="0" cy="481965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A2AF88B0-5B53-49D0-B849-CCF9C5FAA491}"/>
              </a:ext>
            </a:extLst>
          </p:cNvPr>
          <p:cNvSpPr/>
          <p:nvPr/>
        </p:nvSpPr>
        <p:spPr>
          <a:xfrm>
            <a:off x="1345892" y="1495383"/>
            <a:ext cx="3284074" cy="3927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E0FB9F17-CBCA-4279-B163-ED9D14B0FE05}"/>
              </a:ext>
            </a:extLst>
          </p:cNvPr>
          <p:cNvSpPr/>
          <p:nvPr/>
        </p:nvSpPr>
        <p:spPr>
          <a:xfrm>
            <a:off x="5039230" y="868311"/>
            <a:ext cx="3284074" cy="3927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="" xmlns:a16="http://schemas.microsoft.com/office/drawing/2014/main" id="{576047EB-E7C8-4ADC-B68D-CC1BBD9E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150921"/>
            <a:ext cx="6205220" cy="611079"/>
          </a:xfrm>
        </p:spPr>
        <p:txBody>
          <a:bodyPr/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蔬菜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醃製物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醬汁的第二頁選項</a:t>
            </a:r>
          </a:p>
        </p:txBody>
      </p:sp>
      <p:pic>
        <p:nvPicPr>
          <p:cNvPr id="5" name="內容版面配置區 5">
            <a:extLst>
              <a:ext uri="{FF2B5EF4-FFF2-40B4-BE49-F238E27FC236}">
                <a16:creationId xmlns="" xmlns:a16="http://schemas.microsoft.com/office/drawing/2014/main" id="{9EF62980-92E0-4066-83D6-DA9F56EDB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59" y="1220844"/>
            <a:ext cx="4585969" cy="34407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="" xmlns:a16="http://schemas.microsoft.com/office/drawing/2014/main" id="{E4515134-F2D5-4027-B5CE-8C6211C6D300}"/>
              </a:ext>
            </a:extLst>
          </p:cNvPr>
          <p:cNvSpPr txBox="1">
            <a:spLocks/>
          </p:cNvSpPr>
          <p:nvPr/>
        </p:nvSpPr>
        <p:spPr>
          <a:xfrm>
            <a:off x="1064259" y="793601"/>
            <a:ext cx="6376481" cy="40177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按下存檔鍵，儲存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(set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轉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)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陣列，設定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setResult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回傳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F4015B53-CEFC-4FBD-80D2-768DBCB5AB19}"/>
              </a:ext>
            </a:extLst>
          </p:cNvPr>
          <p:cNvSpPr txBox="1"/>
          <p:nvPr/>
        </p:nvSpPr>
        <p:spPr>
          <a:xfrm>
            <a:off x="5808978" y="1436549"/>
            <a:ext cx="35218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- </a:t>
            </a:r>
            <a:r>
              <a:rPr lang="zh-TW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當存檔鍵按下時</a:t>
            </a:r>
            <a:r>
              <a:rPr lang="en-US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, </a:t>
            </a:r>
          </a:p>
          <a:p>
            <a:r>
              <a:rPr lang="zh-TW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用</a:t>
            </a:r>
            <a:r>
              <a:rPr lang="en-US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intent</a:t>
            </a:r>
            <a:r>
              <a:rPr lang="zh-TW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傳遞資料到</a:t>
            </a:r>
            <a:r>
              <a:rPr lang="en-US" altLang="zh-TW" sz="1600" spc="-5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foodSelection.class</a:t>
            </a:r>
            <a:r>
              <a:rPr lang="zh-TW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內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1293BC1A-DE8F-48B2-8451-9DDF28FC6C5F}"/>
              </a:ext>
            </a:extLst>
          </p:cNvPr>
          <p:cNvSpPr/>
          <p:nvPr/>
        </p:nvSpPr>
        <p:spPr>
          <a:xfrm>
            <a:off x="1584960" y="3817697"/>
            <a:ext cx="1905954" cy="163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="" xmlns:a16="http://schemas.microsoft.com/office/drawing/2014/main" id="{576047EB-E7C8-4ADC-B68D-CC1BBD9E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150921"/>
            <a:ext cx="6205220" cy="611079"/>
          </a:xfrm>
        </p:spPr>
        <p:txBody>
          <a:bodyPr/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蔬菜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醃製物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醬汁的第二頁選項</a:t>
            </a:r>
          </a:p>
        </p:txBody>
      </p:sp>
      <p:pic>
        <p:nvPicPr>
          <p:cNvPr id="5" name="內容版面配置區 5">
            <a:extLst>
              <a:ext uri="{FF2B5EF4-FFF2-40B4-BE49-F238E27FC236}">
                <a16:creationId xmlns="" xmlns:a16="http://schemas.microsoft.com/office/drawing/2014/main" id="{5A64E78D-35BC-4666-9DDD-7E7E3EBC5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09" y="1143904"/>
            <a:ext cx="5618198" cy="35042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="" xmlns:a16="http://schemas.microsoft.com/office/drawing/2014/main" id="{19F4071C-B84B-4891-8A2B-2A77E42103F1}"/>
              </a:ext>
            </a:extLst>
          </p:cNvPr>
          <p:cNvSpPr txBox="1">
            <a:spLocks/>
          </p:cNvSpPr>
          <p:nvPr/>
        </p:nvSpPr>
        <p:spPr>
          <a:xfrm>
            <a:off x="1158784" y="795719"/>
            <a:ext cx="3360073" cy="31265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按下返回鍵只會回傳先前的資料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60F35A9-7112-4C2C-86F4-A5486CBFEC0B}"/>
              </a:ext>
            </a:extLst>
          </p:cNvPr>
          <p:cNvSpPr/>
          <p:nvPr/>
        </p:nvSpPr>
        <p:spPr>
          <a:xfrm>
            <a:off x="1899920" y="3990975"/>
            <a:ext cx="2291080" cy="258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="" xmlns:a16="http://schemas.microsoft.com/office/drawing/2014/main" id="{576047EB-E7C8-4ADC-B68D-CC1BBD9E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150921"/>
            <a:ext cx="6205220" cy="611079"/>
          </a:xfrm>
        </p:spPr>
        <p:txBody>
          <a:bodyPr/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蔬菜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醃製物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醬汁的第二頁選項</a:t>
            </a:r>
          </a:p>
        </p:txBody>
      </p:sp>
      <p:pic>
        <p:nvPicPr>
          <p:cNvPr id="5" name="內容版面配置區 5">
            <a:extLst>
              <a:ext uri="{FF2B5EF4-FFF2-40B4-BE49-F238E27FC236}">
                <a16:creationId xmlns="" xmlns:a16="http://schemas.microsoft.com/office/drawing/2014/main" id="{33ED2475-DF72-4D1F-8641-8D5D55DE2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372659"/>
            <a:ext cx="7506449" cy="32554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="" xmlns:a16="http://schemas.microsoft.com/office/drawing/2014/main" id="{6ACCE3BC-22B9-4638-AEA7-C988D590E9DD}"/>
              </a:ext>
            </a:extLst>
          </p:cNvPr>
          <p:cNvSpPr txBox="1">
            <a:spLocks/>
          </p:cNvSpPr>
          <p:nvPr/>
        </p:nvSpPr>
        <p:spPr>
          <a:xfrm>
            <a:off x="981075" y="893038"/>
            <a:ext cx="7248525" cy="36406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當選擇蔬菜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醃製物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醬汁時，設定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set.add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加入該項，反之則設定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set.remove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="" xmlns:a16="http://schemas.microsoft.com/office/drawing/2014/main" id="{576047EB-E7C8-4ADC-B68D-CC1BBD9E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150921"/>
            <a:ext cx="6205220" cy="611079"/>
          </a:xfrm>
        </p:spPr>
        <p:txBody>
          <a:bodyPr/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蔬菜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醃製物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醬汁的第二頁選項</a:t>
            </a:r>
          </a:p>
        </p:txBody>
      </p:sp>
      <p:pic>
        <p:nvPicPr>
          <p:cNvPr id="5" name="內容版面配置區 5">
            <a:extLst>
              <a:ext uri="{FF2B5EF4-FFF2-40B4-BE49-F238E27FC236}">
                <a16:creationId xmlns="" xmlns:a16="http://schemas.microsoft.com/office/drawing/2014/main" id="{0BFD74D0-8CAE-4647-84AA-E2FC6ED83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8" y="2124162"/>
            <a:ext cx="5592309" cy="22129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="" xmlns:a16="http://schemas.microsoft.com/office/drawing/2014/main" id="{90AE7059-FB49-48C5-9EF5-27BE397583E9}"/>
              </a:ext>
            </a:extLst>
          </p:cNvPr>
          <p:cNvSpPr txBox="1">
            <a:spLocks/>
          </p:cNvSpPr>
          <p:nvPr/>
        </p:nvSpPr>
        <p:spPr>
          <a:xfrm>
            <a:off x="956562" y="764970"/>
            <a:ext cx="6053827" cy="3790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儲存的選項在按回來回傳來先前的以勾選選項，並比對設上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check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="" xmlns:a16="http://schemas.microsoft.com/office/drawing/2014/main" id="{3AC9CAE5-8C10-4C31-9BAB-EB5F1CB52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6" y="764970"/>
            <a:ext cx="1852430" cy="38133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E5543D36-B439-409B-8D03-5A602EF31A68}"/>
              </a:ext>
            </a:extLst>
          </p:cNvPr>
          <p:cNvSpPr/>
          <p:nvPr/>
        </p:nvSpPr>
        <p:spPr>
          <a:xfrm>
            <a:off x="2051720" y="3219822"/>
            <a:ext cx="2466784" cy="189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A7EFA60C-63F5-450B-9F43-914F15BA382E}"/>
              </a:ext>
            </a:extLst>
          </p:cNvPr>
          <p:cNvSpPr/>
          <p:nvPr/>
        </p:nvSpPr>
        <p:spPr>
          <a:xfrm>
            <a:off x="1979712" y="3003798"/>
            <a:ext cx="2860216" cy="173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8A794CFA-FDB8-4359-B4D4-C99DFF3A799F}"/>
              </a:ext>
            </a:extLst>
          </p:cNvPr>
          <p:cNvSpPr txBox="1"/>
          <p:nvPr/>
        </p:nvSpPr>
        <p:spPr>
          <a:xfrm>
            <a:off x="956562" y="1081222"/>
            <a:ext cx="60538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sz="16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tempData</a:t>
            </a:r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中的資料對比所有配料</a:t>
            </a: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6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tempData</a:t>
            </a:r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中的資料為前一次使用者點選存檔鍵的資料</a:t>
            </a: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if</a:t>
            </a:r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若讀取</a:t>
            </a:r>
            <a:r>
              <a:rPr lang="en-US" altLang="zh-TW" sz="16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tempData</a:t>
            </a:r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中的資料與所有配料內容做對比</a:t>
            </a: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若內容一樣</a:t>
            </a: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則</a:t>
            </a: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checkbox</a:t>
            </a:r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打勾</a:t>
            </a: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並且存檔按鈕持續關閉</a:t>
            </a: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因為使用者並沒有更改選項</a:t>
            </a:r>
            <a:endParaRPr lang="zh-TW" altLang="en-US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5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9" name="Google Shape;5499;p39"/>
          <p:cNvSpPr txBox="1">
            <a:spLocks noGrp="1"/>
          </p:cNvSpPr>
          <p:nvPr>
            <p:ph type="body" idx="4294967295"/>
          </p:nvPr>
        </p:nvSpPr>
        <p:spPr>
          <a:xfrm>
            <a:off x="1000123" y="780596"/>
            <a:ext cx="5336339" cy="3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著智慧型手機越來越普及，手機點餐、線上點餐等各種餐飲科技也開始興起與風行，改變了店家的經營模式，也讓消費者有了全新的用餐消費體驗，以往複雜的點餐訂位流程，現在只要透過一支手機就能輕鬆完成。顧客使用手機點餐所帶來的好處，除了可以節省許多不必要的溝通時間之外，也可以讓餐廳降低服務成本，因此不管是剛投入市場的新創店家，或是經營已久的連鎖餐廳，都陸續引入線上點餐系統，為客戶提供更流暢的服務流程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SUBWAY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是目前全球展店數最多的速食餐廳，在全台有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135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家連鎖加盟店，但並沒有專屬於自己的點餐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，同業的麥當勞、漢堡王、摩斯漢堡、肯德基均有自己的點餐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，因此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SUBWAY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成為這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我們做為專題的主題。</a:t>
            </a:r>
          </a:p>
        </p:txBody>
      </p:sp>
      <p:grpSp>
        <p:nvGrpSpPr>
          <p:cNvPr id="5500" name="Google Shape;5500;p39"/>
          <p:cNvGrpSpPr/>
          <p:nvPr/>
        </p:nvGrpSpPr>
        <p:grpSpPr>
          <a:xfrm>
            <a:off x="6382850" y="867046"/>
            <a:ext cx="281055" cy="346846"/>
            <a:chOff x="368125" y="2950571"/>
            <a:chExt cx="281055" cy="346846"/>
          </a:xfrm>
        </p:grpSpPr>
        <p:sp>
          <p:nvSpPr>
            <p:cNvPr id="5501" name="Google Shape;5501;p39"/>
            <p:cNvSpPr/>
            <p:nvPr/>
          </p:nvSpPr>
          <p:spPr>
            <a:xfrm>
              <a:off x="368125" y="2950571"/>
              <a:ext cx="281055" cy="346846"/>
            </a:xfrm>
            <a:custGeom>
              <a:avLst/>
              <a:gdLst/>
              <a:ahLst/>
              <a:cxnLst/>
              <a:rect l="l" t="t" r="r" b="b"/>
              <a:pathLst>
                <a:path w="5108" h="6304" extrusionOk="0">
                  <a:moveTo>
                    <a:pt x="2440" y="2180"/>
                  </a:moveTo>
                  <a:lnTo>
                    <a:pt x="868" y="1"/>
                  </a:lnTo>
                  <a:lnTo>
                    <a:pt x="1" y="6303"/>
                  </a:lnTo>
                  <a:lnTo>
                    <a:pt x="5107" y="25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39"/>
            <p:cNvSpPr/>
            <p:nvPr/>
          </p:nvSpPr>
          <p:spPr>
            <a:xfrm>
              <a:off x="368125" y="2950571"/>
              <a:ext cx="134255" cy="346846"/>
            </a:xfrm>
            <a:custGeom>
              <a:avLst/>
              <a:gdLst/>
              <a:ahLst/>
              <a:cxnLst/>
              <a:rect l="l" t="t" r="r" b="b"/>
              <a:pathLst>
                <a:path w="2440" h="6304" extrusionOk="0">
                  <a:moveTo>
                    <a:pt x="868" y="1"/>
                  </a:moveTo>
                  <a:lnTo>
                    <a:pt x="1" y="6303"/>
                  </a:lnTo>
                  <a:lnTo>
                    <a:pt x="1" y="6303"/>
                  </a:lnTo>
                  <a:lnTo>
                    <a:pt x="2440" y="2180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3" name="Google Shape;5503;p39"/>
          <p:cNvSpPr/>
          <p:nvPr/>
        </p:nvSpPr>
        <p:spPr>
          <a:xfrm>
            <a:off x="7784198" y="621900"/>
            <a:ext cx="450396" cy="485968"/>
          </a:xfrm>
          <a:custGeom>
            <a:avLst/>
            <a:gdLst/>
            <a:ahLst/>
            <a:cxnLst/>
            <a:rect l="l" t="t" r="r" b="b"/>
            <a:pathLst>
              <a:path w="4195" h="4526" fill="none" extrusionOk="0">
                <a:moveTo>
                  <a:pt x="4195" y="4526"/>
                </a:moveTo>
                <a:lnTo>
                  <a:pt x="3430" y="1"/>
                </a:lnTo>
                <a:lnTo>
                  <a:pt x="1" y="265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4" name="Google Shape;5504;p39"/>
          <p:cNvSpPr/>
          <p:nvPr/>
        </p:nvSpPr>
        <p:spPr>
          <a:xfrm>
            <a:off x="387985" y="1709952"/>
            <a:ext cx="92142" cy="83681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群組 8"/>
          <p:cNvGrpSpPr/>
          <p:nvPr/>
        </p:nvGrpSpPr>
        <p:grpSpPr>
          <a:xfrm>
            <a:off x="6355513" y="3467101"/>
            <a:ext cx="2095976" cy="1268574"/>
            <a:chOff x="3077736" y="1292826"/>
            <a:chExt cx="5622916" cy="3112262"/>
          </a:xfrm>
        </p:grpSpPr>
        <p:grpSp>
          <p:nvGrpSpPr>
            <p:cNvPr id="10" name="Google Shape;6732;p54"/>
            <p:cNvGrpSpPr/>
            <p:nvPr/>
          </p:nvGrpSpPr>
          <p:grpSpPr>
            <a:xfrm>
              <a:off x="3077736" y="1292826"/>
              <a:ext cx="5622916" cy="3112262"/>
              <a:chOff x="2654821" y="2311071"/>
              <a:chExt cx="2279715" cy="1262120"/>
            </a:xfrm>
          </p:grpSpPr>
          <p:grpSp>
            <p:nvGrpSpPr>
              <p:cNvPr id="26" name="Google Shape;6733;p54"/>
              <p:cNvGrpSpPr/>
              <p:nvPr/>
            </p:nvGrpSpPr>
            <p:grpSpPr>
              <a:xfrm>
                <a:off x="4034269" y="2840745"/>
                <a:ext cx="40212" cy="36437"/>
                <a:chOff x="4293400" y="2574725"/>
                <a:chExt cx="84425" cy="80100"/>
              </a:xfrm>
            </p:grpSpPr>
            <p:sp>
              <p:nvSpPr>
                <p:cNvPr id="281" name="Google Shape;6734;p54"/>
                <p:cNvSpPr/>
                <p:nvPr/>
              </p:nvSpPr>
              <p:spPr>
                <a:xfrm>
                  <a:off x="4293400" y="2574725"/>
                  <a:ext cx="57150" cy="4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6" h="1810" extrusionOk="0">
                      <a:moveTo>
                        <a:pt x="2286" y="905"/>
                      </a:moveTo>
                      <a:lnTo>
                        <a:pt x="1857" y="476"/>
                      </a:lnTo>
                      <a:lnTo>
                        <a:pt x="0" y="0"/>
                      </a:lnTo>
                      <a:lnTo>
                        <a:pt x="95" y="834"/>
                      </a:lnTo>
                      <a:lnTo>
                        <a:pt x="952" y="1476"/>
                      </a:lnTo>
                      <a:lnTo>
                        <a:pt x="1952" y="18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sp>
              <p:nvSpPr>
                <p:cNvPr id="282" name="Google Shape;6735;p54"/>
                <p:cNvSpPr/>
                <p:nvPr/>
              </p:nvSpPr>
              <p:spPr>
                <a:xfrm>
                  <a:off x="4299350" y="2589925"/>
                  <a:ext cx="78475" cy="6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596" extrusionOk="0">
                      <a:moveTo>
                        <a:pt x="2009" y="1"/>
                      </a:moveTo>
                      <a:lnTo>
                        <a:pt x="1820" y="252"/>
                      </a:lnTo>
                      <a:lnTo>
                        <a:pt x="1632" y="314"/>
                      </a:lnTo>
                      <a:lnTo>
                        <a:pt x="1590" y="419"/>
                      </a:lnTo>
                      <a:lnTo>
                        <a:pt x="1318" y="398"/>
                      </a:lnTo>
                      <a:lnTo>
                        <a:pt x="1255" y="273"/>
                      </a:lnTo>
                      <a:lnTo>
                        <a:pt x="983" y="63"/>
                      </a:lnTo>
                      <a:lnTo>
                        <a:pt x="837" y="42"/>
                      </a:lnTo>
                      <a:lnTo>
                        <a:pt x="795" y="63"/>
                      </a:lnTo>
                      <a:lnTo>
                        <a:pt x="753" y="252"/>
                      </a:lnTo>
                      <a:lnTo>
                        <a:pt x="900" y="314"/>
                      </a:lnTo>
                      <a:lnTo>
                        <a:pt x="983" y="461"/>
                      </a:lnTo>
                      <a:lnTo>
                        <a:pt x="963" y="670"/>
                      </a:lnTo>
                      <a:lnTo>
                        <a:pt x="753" y="566"/>
                      </a:lnTo>
                      <a:lnTo>
                        <a:pt x="544" y="524"/>
                      </a:lnTo>
                      <a:lnTo>
                        <a:pt x="209" y="356"/>
                      </a:lnTo>
                      <a:lnTo>
                        <a:pt x="0" y="419"/>
                      </a:lnTo>
                      <a:lnTo>
                        <a:pt x="0" y="524"/>
                      </a:lnTo>
                      <a:lnTo>
                        <a:pt x="105" y="628"/>
                      </a:lnTo>
                      <a:lnTo>
                        <a:pt x="314" y="670"/>
                      </a:lnTo>
                      <a:lnTo>
                        <a:pt x="419" y="796"/>
                      </a:lnTo>
                      <a:lnTo>
                        <a:pt x="377" y="921"/>
                      </a:lnTo>
                      <a:lnTo>
                        <a:pt x="377" y="1026"/>
                      </a:lnTo>
                      <a:lnTo>
                        <a:pt x="628" y="1214"/>
                      </a:lnTo>
                      <a:lnTo>
                        <a:pt x="628" y="1340"/>
                      </a:lnTo>
                      <a:lnTo>
                        <a:pt x="544" y="1423"/>
                      </a:lnTo>
                      <a:lnTo>
                        <a:pt x="628" y="1612"/>
                      </a:lnTo>
                      <a:lnTo>
                        <a:pt x="879" y="1737"/>
                      </a:lnTo>
                      <a:lnTo>
                        <a:pt x="1067" y="1737"/>
                      </a:lnTo>
                      <a:lnTo>
                        <a:pt x="1193" y="1863"/>
                      </a:lnTo>
                      <a:lnTo>
                        <a:pt x="1046" y="1884"/>
                      </a:lnTo>
                      <a:lnTo>
                        <a:pt x="1109" y="2051"/>
                      </a:lnTo>
                      <a:lnTo>
                        <a:pt x="1088" y="2093"/>
                      </a:lnTo>
                      <a:lnTo>
                        <a:pt x="1088" y="2239"/>
                      </a:lnTo>
                      <a:lnTo>
                        <a:pt x="1172" y="2260"/>
                      </a:lnTo>
                      <a:lnTo>
                        <a:pt x="1276" y="2198"/>
                      </a:lnTo>
                      <a:lnTo>
                        <a:pt x="1276" y="2156"/>
                      </a:lnTo>
                      <a:lnTo>
                        <a:pt x="1318" y="2093"/>
                      </a:lnTo>
                      <a:lnTo>
                        <a:pt x="1381" y="2072"/>
                      </a:lnTo>
                      <a:lnTo>
                        <a:pt x="1486" y="1946"/>
                      </a:lnTo>
                      <a:lnTo>
                        <a:pt x="1569" y="1926"/>
                      </a:lnTo>
                      <a:lnTo>
                        <a:pt x="1611" y="1821"/>
                      </a:lnTo>
                      <a:lnTo>
                        <a:pt x="1695" y="1821"/>
                      </a:lnTo>
                      <a:lnTo>
                        <a:pt x="1820" y="1737"/>
                      </a:lnTo>
                      <a:lnTo>
                        <a:pt x="1883" y="1737"/>
                      </a:lnTo>
                      <a:lnTo>
                        <a:pt x="1883" y="1758"/>
                      </a:lnTo>
                      <a:lnTo>
                        <a:pt x="1925" y="1758"/>
                      </a:lnTo>
                      <a:lnTo>
                        <a:pt x="1988" y="1863"/>
                      </a:lnTo>
                      <a:lnTo>
                        <a:pt x="2051" y="1946"/>
                      </a:lnTo>
                      <a:lnTo>
                        <a:pt x="2009" y="1988"/>
                      </a:lnTo>
                      <a:lnTo>
                        <a:pt x="2030" y="2051"/>
                      </a:lnTo>
                      <a:lnTo>
                        <a:pt x="2155" y="2135"/>
                      </a:lnTo>
                      <a:lnTo>
                        <a:pt x="1988" y="2260"/>
                      </a:lnTo>
                      <a:lnTo>
                        <a:pt x="2155" y="2470"/>
                      </a:lnTo>
                      <a:lnTo>
                        <a:pt x="2260" y="2511"/>
                      </a:lnTo>
                      <a:lnTo>
                        <a:pt x="2302" y="2574"/>
                      </a:lnTo>
                      <a:lnTo>
                        <a:pt x="2406" y="2595"/>
                      </a:lnTo>
                      <a:lnTo>
                        <a:pt x="2448" y="2574"/>
                      </a:lnTo>
                      <a:lnTo>
                        <a:pt x="2448" y="2365"/>
                      </a:lnTo>
                      <a:lnTo>
                        <a:pt x="2427" y="2302"/>
                      </a:lnTo>
                      <a:lnTo>
                        <a:pt x="2427" y="2198"/>
                      </a:lnTo>
                      <a:lnTo>
                        <a:pt x="2406" y="2072"/>
                      </a:lnTo>
                      <a:lnTo>
                        <a:pt x="2427" y="1967"/>
                      </a:lnTo>
                      <a:lnTo>
                        <a:pt x="2469" y="1946"/>
                      </a:lnTo>
                      <a:lnTo>
                        <a:pt x="2553" y="2030"/>
                      </a:lnTo>
                      <a:lnTo>
                        <a:pt x="2511" y="2135"/>
                      </a:lnTo>
                      <a:lnTo>
                        <a:pt x="2553" y="2198"/>
                      </a:lnTo>
                      <a:lnTo>
                        <a:pt x="2574" y="2135"/>
                      </a:lnTo>
                      <a:lnTo>
                        <a:pt x="2574" y="1946"/>
                      </a:lnTo>
                      <a:lnTo>
                        <a:pt x="2636" y="1884"/>
                      </a:lnTo>
                      <a:lnTo>
                        <a:pt x="2636" y="1779"/>
                      </a:lnTo>
                      <a:lnTo>
                        <a:pt x="2574" y="1737"/>
                      </a:lnTo>
                      <a:lnTo>
                        <a:pt x="2616" y="1633"/>
                      </a:lnTo>
                      <a:lnTo>
                        <a:pt x="2657" y="1549"/>
                      </a:lnTo>
                      <a:lnTo>
                        <a:pt x="2636" y="1444"/>
                      </a:lnTo>
                      <a:lnTo>
                        <a:pt x="2636" y="1298"/>
                      </a:lnTo>
                      <a:lnTo>
                        <a:pt x="2783" y="1151"/>
                      </a:lnTo>
                      <a:lnTo>
                        <a:pt x="2950" y="1130"/>
                      </a:lnTo>
                      <a:lnTo>
                        <a:pt x="3034" y="1089"/>
                      </a:lnTo>
                      <a:lnTo>
                        <a:pt x="3139" y="1089"/>
                      </a:lnTo>
                      <a:lnTo>
                        <a:pt x="3034" y="984"/>
                      </a:lnTo>
                      <a:lnTo>
                        <a:pt x="2888" y="900"/>
                      </a:lnTo>
                      <a:lnTo>
                        <a:pt x="2741" y="921"/>
                      </a:lnTo>
                      <a:lnTo>
                        <a:pt x="2616" y="817"/>
                      </a:lnTo>
                      <a:lnTo>
                        <a:pt x="2574" y="712"/>
                      </a:lnTo>
                      <a:lnTo>
                        <a:pt x="2406" y="586"/>
                      </a:lnTo>
                      <a:lnTo>
                        <a:pt x="2323" y="419"/>
                      </a:lnTo>
                      <a:lnTo>
                        <a:pt x="2323" y="314"/>
                      </a:lnTo>
                      <a:lnTo>
                        <a:pt x="2134" y="84"/>
                      </a:lnTo>
                      <a:lnTo>
                        <a:pt x="200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6736;p54"/>
              <p:cNvGrpSpPr/>
              <p:nvPr/>
            </p:nvGrpSpPr>
            <p:grpSpPr>
              <a:xfrm>
                <a:off x="3894606" y="2334874"/>
                <a:ext cx="913198" cy="518984"/>
                <a:chOff x="4000175" y="1462675"/>
                <a:chExt cx="1917275" cy="1140875"/>
              </a:xfrm>
            </p:grpSpPr>
            <p:sp>
              <p:nvSpPr>
                <p:cNvPr id="273" name="Google Shape;6737;p54"/>
                <p:cNvSpPr/>
                <p:nvPr/>
              </p:nvSpPr>
              <p:spPr>
                <a:xfrm>
                  <a:off x="4178050" y="2433300"/>
                  <a:ext cx="60250" cy="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" h="2607" extrusionOk="0">
                      <a:moveTo>
                        <a:pt x="639" y="2410"/>
                      </a:moveTo>
                      <a:lnTo>
                        <a:pt x="1180" y="2607"/>
                      </a:lnTo>
                      <a:lnTo>
                        <a:pt x="2410" y="2017"/>
                      </a:lnTo>
                      <a:lnTo>
                        <a:pt x="2262" y="0"/>
                      </a:lnTo>
                      <a:lnTo>
                        <a:pt x="541" y="0"/>
                      </a:lnTo>
                      <a:lnTo>
                        <a:pt x="0" y="177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grpSp>
              <p:nvGrpSpPr>
                <p:cNvPr id="274" name="Google Shape;6738;p54"/>
                <p:cNvGrpSpPr/>
                <p:nvPr/>
              </p:nvGrpSpPr>
              <p:grpSpPr>
                <a:xfrm>
                  <a:off x="4000175" y="1462675"/>
                  <a:ext cx="1917275" cy="1140875"/>
                  <a:chOff x="4000175" y="1462675"/>
                  <a:chExt cx="1917275" cy="1140875"/>
                </a:xfrm>
              </p:grpSpPr>
              <p:sp>
                <p:nvSpPr>
                  <p:cNvPr id="275" name="Google Shape;6739;p54"/>
                  <p:cNvSpPr/>
                  <p:nvPr/>
                </p:nvSpPr>
                <p:spPr>
                  <a:xfrm>
                    <a:off x="4000175" y="2000075"/>
                    <a:ext cx="1545875" cy="51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35" h="20400" extrusionOk="0">
                        <a:moveTo>
                          <a:pt x="1594" y="319"/>
                        </a:moveTo>
                        <a:lnTo>
                          <a:pt x="106" y="0"/>
                        </a:lnTo>
                        <a:lnTo>
                          <a:pt x="0" y="2444"/>
                        </a:lnTo>
                        <a:lnTo>
                          <a:pt x="1062" y="9031"/>
                        </a:lnTo>
                        <a:lnTo>
                          <a:pt x="3931" y="9775"/>
                        </a:lnTo>
                        <a:lnTo>
                          <a:pt x="2125" y="10200"/>
                        </a:lnTo>
                        <a:lnTo>
                          <a:pt x="531" y="10413"/>
                        </a:lnTo>
                        <a:lnTo>
                          <a:pt x="1487" y="13600"/>
                        </a:lnTo>
                        <a:lnTo>
                          <a:pt x="3931" y="17212"/>
                        </a:lnTo>
                        <a:lnTo>
                          <a:pt x="8393" y="18594"/>
                        </a:lnTo>
                        <a:lnTo>
                          <a:pt x="9987" y="18169"/>
                        </a:lnTo>
                        <a:lnTo>
                          <a:pt x="13281" y="20400"/>
                        </a:lnTo>
                        <a:lnTo>
                          <a:pt x="14343" y="18912"/>
                        </a:lnTo>
                        <a:lnTo>
                          <a:pt x="28793" y="17319"/>
                        </a:lnTo>
                        <a:lnTo>
                          <a:pt x="35699" y="16894"/>
                        </a:lnTo>
                        <a:lnTo>
                          <a:pt x="48342" y="16894"/>
                        </a:lnTo>
                        <a:lnTo>
                          <a:pt x="49617" y="15194"/>
                        </a:lnTo>
                        <a:lnTo>
                          <a:pt x="59285" y="20294"/>
                        </a:lnTo>
                        <a:lnTo>
                          <a:pt x="60135" y="19231"/>
                        </a:lnTo>
                        <a:lnTo>
                          <a:pt x="61835" y="18487"/>
                        </a:lnTo>
                        <a:lnTo>
                          <a:pt x="61092" y="13494"/>
                        </a:lnTo>
                        <a:lnTo>
                          <a:pt x="46323" y="3188"/>
                        </a:lnTo>
                        <a:lnTo>
                          <a:pt x="12962" y="10413"/>
                        </a:lnTo>
                        <a:lnTo>
                          <a:pt x="4569" y="7013"/>
                        </a:lnTo>
                        <a:lnTo>
                          <a:pt x="2444" y="3507"/>
                        </a:lnTo>
                        <a:lnTo>
                          <a:pt x="2019" y="1807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</p:sp>
              <p:sp>
                <p:nvSpPr>
                  <p:cNvPr id="276" name="Google Shape;6740;p54"/>
                  <p:cNvSpPr/>
                  <p:nvPr/>
                </p:nvSpPr>
                <p:spPr>
                  <a:xfrm>
                    <a:off x="4624175" y="1521775"/>
                    <a:ext cx="58100" cy="73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4" h="2951" extrusionOk="0">
                        <a:moveTo>
                          <a:pt x="210" y="1"/>
                        </a:moveTo>
                        <a:lnTo>
                          <a:pt x="126" y="84"/>
                        </a:lnTo>
                        <a:lnTo>
                          <a:pt x="147" y="189"/>
                        </a:lnTo>
                        <a:lnTo>
                          <a:pt x="252" y="252"/>
                        </a:lnTo>
                        <a:lnTo>
                          <a:pt x="335" y="356"/>
                        </a:lnTo>
                        <a:lnTo>
                          <a:pt x="273" y="419"/>
                        </a:lnTo>
                        <a:lnTo>
                          <a:pt x="210" y="419"/>
                        </a:lnTo>
                        <a:lnTo>
                          <a:pt x="147" y="335"/>
                        </a:lnTo>
                        <a:lnTo>
                          <a:pt x="63" y="293"/>
                        </a:lnTo>
                        <a:lnTo>
                          <a:pt x="22" y="293"/>
                        </a:lnTo>
                        <a:lnTo>
                          <a:pt x="42" y="356"/>
                        </a:lnTo>
                        <a:lnTo>
                          <a:pt x="22" y="545"/>
                        </a:lnTo>
                        <a:lnTo>
                          <a:pt x="1" y="565"/>
                        </a:lnTo>
                        <a:lnTo>
                          <a:pt x="1" y="712"/>
                        </a:lnTo>
                        <a:lnTo>
                          <a:pt x="42" y="754"/>
                        </a:lnTo>
                        <a:lnTo>
                          <a:pt x="126" y="775"/>
                        </a:lnTo>
                        <a:lnTo>
                          <a:pt x="189" y="858"/>
                        </a:lnTo>
                        <a:lnTo>
                          <a:pt x="147" y="963"/>
                        </a:lnTo>
                        <a:lnTo>
                          <a:pt x="294" y="1256"/>
                        </a:lnTo>
                        <a:lnTo>
                          <a:pt x="356" y="1340"/>
                        </a:lnTo>
                        <a:lnTo>
                          <a:pt x="461" y="1340"/>
                        </a:lnTo>
                        <a:lnTo>
                          <a:pt x="398" y="1402"/>
                        </a:lnTo>
                        <a:lnTo>
                          <a:pt x="294" y="1444"/>
                        </a:lnTo>
                        <a:lnTo>
                          <a:pt x="231" y="1612"/>
                        </a:lnTo>
                        <a:lnTo>
                          <a:pt x="335" y="1821"/>
                        </a:lnTo>
                        <a:lnTo>
                          <a:pt x="398" y="1988"/>
                        </a:lnTo>
                        <a:lnTo>
                          <a:pt x="398" y="2114"/>
                        </a:lnTo>
                        <a:lnTo>
                          <a:pt x="440" y="2177"/>
                        </a:lnTo>
                        <a:lnTo>
                          <a:pt x="461" y="2281"/>
                        </a:lnTo>
                        <a:lnTo>
                          <a:pt x="419" y="2323"/>
                        </a:lnTo>
                        <a:lnTo>
                          <a:pt x="503" y="2511"/>
                        </a:lnTo>
                        <a:lnTo>
                          <a:pt x="545" y="2679"/>
                        </a:lnTo>
                        <a:lnTo>
                          <a:pt x="649" y="2762"/>
                        </a:lnTo>
                        <a:lnTo>
                          <a:pt x="649" y="2867"/>
                        </a:lnTo>
                        <a:lnTo>
                          <a:pt x="733" y="2951"/>
                        </a:lnTo>
                        <a:lnTo>
                          <a:pt x="879" y="2909"/>
                        </a:lnTo>
                        <a:lnTo>
                          <a:pt x="963" y="2742"/>
                        </a:lnTo>
                        <a:lnTo>
                          <a:pt x="1089" y="2553"/>
                        </a:lnTo>
                        <a:lnTo>
                          <a:pt x="1172" y="2511"/>
                        </a:lnTo>
                        <a:lnTo>
                          <a:pt x="1151" y="2428"/>
                        </a:lnTo>
                        <a:lnTo>
                          <a:pt x="1172" y="2323"/>
                        </a:lnTo>
                        <a:lnTo>
                          <a:pt x="1423" y="2135"/>
                        </a:lnTo>
                        <a:lnTo>
                          <a:pt x="1528" y="2114"/>
                        </a:lnTo>
                        <a:lnTo>
                          <a:pt x="1612" y="2177"/>
                        </a:lnTo>
                        <a:lnTo>
                          <a:pt x="1695" y="2177"/>
                        </a:lnTo>
                        <a:lnTo>
                          <a:pt x="1737" y="2072"/>
                        </a:lnTo>
                        <a:lnTo>
                          <a:pt x="1800" y="1988"/>
                        </a:lnTo>
                        <a:lnTo>
                          <a:pt x="1926" y="1926"/>
                        </a:lnTo>
                        <a:lnTo>
                          <a:pt x="2114" y="1779"/>
                        </a:lnTo>
                        <a:lnTo>
                          <a:pt x="2135" y="1674"/>
                        </a:lnTo>
                        <a:lnTo>
                          <a:pt x="2219" y="1612"/>
                        </a:lnTo>
                        <a:lnTo>
                          <a:pt x="2323" y="1382"/>
                        </a:lnTo>
                        <a:lnTo>
                          <a:pt x="2302" y="1256"/>
                        </a:lnTo>
                        <a:lnTo>
                          <a:pt x="2135" y="1068"/>
                        </a:lnTo>
                        <a:lnTo>
                          <a:pt x="2051" y="942"/>
                        </a:lnTo>
                        <a:lnTo>
                          <a:pt x="2051" y="837"/>
                        </a:lnTo>
                        <a:lnTo>
                          <a:pt x="1884" y="712"/>
                        </a:lnTo>
                        <a:lnTo>
                          <a:pt x="1779" y="712"/>
                        </a:lnTo>
                        <a:lnTo>
                          <a:pt x="1716" y="733"/>
                        </a:lnTo>
                        <a:lnTo>
                          <a:pt x="1633" y="670"/>
                        </a:lnTo>
                        <a:lnTo>
                          <a:pt x="1507" y="628"/>
                        </a:lnTo>
                        <a:lnTo>
                          <a:pt x="1382" y="503"/>
                        </a:lnTo>
                        <a:lnTo>
                          <a:pt x="1319" y="461"/>
                        </a:lnTo>
                        <a:lnTo>
                          <a:pt x="1298" y="524"/>
                        </a:lnTo>
                        <a:lnTo>
                          <a:pt x="1214" y="503"/>
                        </a:lnTo>
                        <a:lnTo>
                          <a:pt x="1193" y="419"/>
                        </a:lnTo>
                        <a:lnTo>
                          <a:pt x="1110" y="314"/>
                        </a:lnTo>
                        <a:lnTo>
                          <a:pt x="1047" y="314"/>
                        </a:lnTo>
                        <a:lnTo>
                          <a:pt x="1005" y="419"/>
                        </a:lnTo>
                        <a:lnTo>
                          <a:pt x="963" y="419"/>
                        </a:lnTo>
                        <a:lnTo>
                          <a:pt x="858" y="252"/>
                        </a:lnTo>
                        <a:lnTo>
                          <a:pt x="775" y="210"/>
                        </a:lnTo>
                        <a:lnTo>
                          <a:pt x="775" y="252"/>
                        </a:lnTo>
                        <a:lnTo>
                          <a:pt x="858" y="356"/>
                        </a:lnTo>
                        <a:lnTo>
                          <a:pt x="858" y="440"/>
                        </a:lnTo>
                        <a:lnTo>
                          <a:pt x="775" y="503"/>
                        </a:lnTo>
                        <a:lnTo>
                          <a:pt x="775" y="607"/>
                        </a:lnTo>
                        <a:lnTo>
                          <a:pt x="733" y="607"/>
                        </a:lnTo>
                        <a:lnTo>
                          <a:pt x="670" y="524"/>
                        </a:lnTo>
                        <a:lnTo>
                          <a:pt x="649" y="147"/>
                        </a:lnTo>
                        <a:lnTo>
                          <a:pt x="545" y="105"/>
                        </a:lnTo>
                        <a:lnTo>
                          <a:pt x="440" y="84"/>
                        </a:lnTo>
                        <a:lnTo>
                          <a:pt x="273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6741;p54"/>
                  <p:cNvSpPr/>
                  <p:nvPr/>
                </p:nvSpPr>
                <p:spPr>
                  <a:xfrm>
                    <a:off x="4499150" y="1462675"/>
                    <a:ext cx="117200" cy="104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8" h="4164" extrusionOk="0">
                        <a:moveTo>
                          <a:pt x="398" y="0"/>
                        </a:moveTo>
                        <a:lnTo>
                          <a:pt x="357" y="63"/>
                        </a:lnTo>
                        <a:lnTo>
                          <a:pt x="336" y="168"/>
                        </a:lnTo>
                        <a:lnTo>
                          <a:pt x="357" y="251"/>
                        </a:lnTo>
                        <a:lnTo>
                          <a:pt x="357" y="398"/>
                        </a:lnTo>
                        <a:lnTo>
                          <a:pt x="252" y="523"/>
                        </a:lnTo>
                        <a:lnTo>
                          <a:pt x="147" y="712"/>
                        </a:lnTo>
                        <a:lnTo>
                          <a:pt x="22" y="879"/>
                        </a:lnTo>
                        <a:lnTo>
                          <a:pt x="1" y="984"/>
                        </a:lnTo>
                        <a:lnTo>
                          <a:pt x="22" y="1423"/>
                        </a:lnTo>
                        <a:lnTo>
                          <a:pt x="105" y="1507"/>
                        </a:lnTo>
                        <a:lnTo>
                          <a:pt x="210" y="1549"/>
                        </a:lnTo>
                        <a:lnTo>
                          <a:pt x="231" y="1653"/>
                        </a:lnTo>
                        <a:lnTo>
                          <a:pt x="189" y="1967"/>
                        </a:lnTo>
                        <a:lnTo>
                          <a:pt x="126" y="2093"/>
                        </a:lnTo>
                        <a:lnTo>
                          <a:pt x="105" y="2197"/>
                        </a:lnTo>
                        <a:lnTo>
                          <a:pt x="126" y="2281"/>
                        </a:lnTo>
                        <a:lnTo>
                          <a:pt x="189" y="2260"/>
                        </a:lnTo>
                        <a:lnTo>
                          <a:pt x="273" y="2155"/>
                        </a:lnTo>
                        <a:lnTo>
                          <a:pt x="419" y="2093"/>
                        </a:lnTo>
                        <a:lnTo>
                          <a:pt x="482" y="2155"/>
                        </a:lnTo>
                        <a:lnTo>
                          <a:pt x="503" y="2260"/>
                        </a:lnTo>
                        <a:lnTo>
                          <a:pt x="650" y="2385"/>
                        </a:lnTo>
                        <a:lnTo>
                          <a:pt x="754" y="2385"/>
                        </a:lnTo>
                        <a:lnTo>
                          <a:pt x="817" y="2344"/>
                        </a:lnTo>
                        <a:lnTo>
                          <a:pt x="901" y="2365"/>
                        </a:lnTo>
                        <a:cubicBezTo>
                          <a:pt x="859" y="2448"/>
                          <a:pt x="859" y="2511"/>
                          <a:pt x="859" y="2595"/>
                        </a:cubicBezTo>
                        <a:lnTo>
                          <a:pt x="838" y="2595"/>
                        </a:lnTo>
                        <a:lnTo>
                          <a:pt x="733" y="2657"/>
                        </a:lnTo>
                        <a:lnTo>
                          <a:pt x="629" y="2595"/>
                        </a:lnTo>
                        <a:lnTo>
                          <a:pt x="545" y="2595"/>
                        </a:lnTo>
                        <a:lnTo>
                          <a:pt x="440" y="2678"/>
                        </a:lnTo>
                        <a:lnTo>
                          <a:pt x="315" y="2678"/>
                        </a:lnTo>
                        <a:lnTo>
                          <a:pt x="294" y="2699"/>
                        </a:lnTo>
                        <a:lnTo>
                          <a:pt x="336" y="2783"/>
                        </a:lnTo>
                        <a:lnTo>
                          <a:pt x="482" y="2804"/>
                        </a:lnTo>
                        <a:lnTo>
                          <a:pt x="524" y="2909"/>
                        </a:lnTo>
                        <a:lnTo>
                          <a:pt x="650" y="2971"/>
                        </a:lnTo>
                        <a:lnTo>
                          <a:pt x="733" y="3076"/>
                        </a:lnTo>
                        <a:lnTo>
                          <a:pt x="901" y="3118"/>
                        </a:lnTo>
                        <a:lnTo>
                          <a:pt x="1110" y="3118"/>
                        </a:lnTo>
                        <a:lnTo>
                          <a:pt x="1173" y="3139"/>
                        </a:lnTo>
                        <a:lnTo>
                          <a:pt x="1131" y="3181"/>
                        </a:lnTo>
                        <a:lnTo>
                          <a:pt x="963" y="3222"/>
                        </a:lnTo>
                        <a:lnTo>
                          <a:pt x="838" y="3222"/>
                        </a:lnTo>
                        <a:lnTo>
                          <a:pt x="838" y="3285"/>
                        </a:lnTo>
                        <a:lnTo>
                          <a:pt x="942" y="3327"/>
                        </a:lnTo>
                        <a:lnTo>
                          <a:pt x="1068" y="3327"/>
                        </a:lnTo>
                        <a:lnTo>
                          <a:pt x="1173" y="3243"/>
                        </a:lnTo>
                        <a:lnTo>
                          <a:pt x="1319" y="3139"/>
                        </a:lnTo>
                        <a:lnTo>
                          <a:pt x="1382" y="3097"/>
                        </a:lnTo>
                        <a:lnTo>
                          <a:pt x="1445" y="2929"/>
                        </a:lnTo>
                        <a:lnTo>
                          <a:pt x="1528" y="2762"/>
                        </a:lnTo>
                        <a:lnTo>
                          <a:pt x="1486" y="2678"/>
                        </a:lnTo>
                        <a:lnTo>
                          <a:pt x="1256" y="2532"/>
                        </a:lnTo>
                        <a:lnTo>
                          <a:pt x="1152" y="2511"/>
                        </a:lnTo>
                        <a:lnTo>
                          <a:pt x="1152" y="2385"/>
                        </a:lnTo>
                        <a:lnTo>
                          <a:pt x="1256" y="2406"/>
                        </a:lnTo>
                        <a:lnTo>
                          <a:pt x="1382" y="2385"/>
                        </a:lnTo>
                        <a:lnTo>
                          <a:pt x="1570" y="2281"/>
                        </a:lnTo>
                        <a:lnTo>
                          <a:pt x="1654" y="2176"/>
                        </a:lnTo>
                        <a:lnTo>
                          <a:pt x="1654" y="2072"/>
                        </a:lnTo>
                        <a:lnTo>
                          <a:pt x="1779" y="1946"/>
                        </a:lnTo>
                        <a:lnTo>
                          <a:pt x="1968" y="1800"/>
                        </a:lnTo>
                        <a:lnTo>
                          <a:pt x="2114" y="1967"/>
                        </a:lnTo>
                        <a:lnTo>
                          <a:pt x="2010" y="2009"/>
                        </a:lnTo>
                        <a:lnTo>
                          <a:pt x="1968" y="2093"/>
                        </a:lnTo>
                        <a:lnTo>
                          <a:pt x="1968" y="2176"/>
                        </a:lnTo>
                        <a:lnTo>
                          <a:pt x="1800" y="2197"/>
                        </a:lnTo>
                        <a:lnTo>
                          <a:pt x="1696" y="2281"/>
                        </a:lnTo>
                        <a:lnTo>
                          <a:pt x="1654" y="2469"/>
                        </a:lnTo>
                        <a:lnTo>
                          <a:pt x="1654" y="2574"/>
                        </a:lnTo>
                        <a:lnTo>
                          <a:pt x="1758" y="2637"/>
                        </a:lnTo>
                        <a:lnTo>
                          <a:pt x="1821" y="2637"/>
                        </a:lnTo>
                        <a:lnTo>
                          <a:pt x="1884" y="2720"/>
                        </a:lnTo>
                        <a:lnTo>
                          <a:pt x="1758" y="2867"/>
                        </a:lnTo>
                        <a:lnTo>
                          <a:pt x="1717" y="2971"/>
                        </a:lnTo>
                        <a:lnTo>
                          <a:pt x="1779" y="3139"/>
                        </a:lnTo>
                        <a:lnTo>
                          <a:pt x="1758" y="3222"/>
                        </a:lnTo>
                        <a:lnTo>
                          <a:pt x="1570" y="3327"/>
                        </a:lnTo>
                        <a:lnTo>
                          <a:pt x="1549" y="3390"/>
                        </a:lnTo>
                        <a:lnTo>
                          <a:pt x="1675" y="3453"/>
                        </a:lnTo>
                        <a:lnTo>
                          <a:pt x="1738" y="3515"/>
                        </a:lnTo>
                        <a:lnTo>
                          <a:pt x="1779" y="3494"/>
                        </a:lnTo>
                        <a:lnTo>
                          <a:pt x="1758" y="3411"/>
                        </a:lnTo>
                        <a:lnTo>
                          <a:pt x="1779" y="3348"/>
                        </a:lnTo>
                        <a:lnTo>
                          <a:pt x="1884" y="3411"/>
                        </a:lnTo>
                        <a:lnTo>
                          <a:pt x="1989" y="3494"/>
                        </a:lnTo>
                        <a:lnTo>
                          <a:pt x="2093" y="3432"/>
                        </a:lnTo>
                        <a:lnTo>
                          <a:pt x="2177" y="3432"/>
                        </a:lnTo>
                        <a:lnTo>
                          <a:pt x="2240" y="3536"/>
                        </a:lnTo>
                        <a:lnTo>
                          <a:pt x="2323" y="3746"/>
                        </a:lnTo>
                        <a:lnTo>
                          <a:pt x="2407" y="3829"/>
                        </a:lnTo>
                        <a:lnTo>
                          <a:pt x="2533" y="3850"/>
                        </a:lnTo>
                        <a:lnTo>
                          <a:pt x="2658" y="3934"/>
                        </a:lnTo>
                        <a:lnTo>
                          <a:pt x="2763" y="3955"/>
                        </a:lnTo>
                        <a:lnTo>
                          <a:pt x="2909" y="3871"/>
                        </a:lnTo>
                        <a:lnTo>
                          <a:pt x="3056" y="3829"/>
                        </a:lnTo>
                        <a:lnTo>
                          <a:pt x="3139" y="3871"/>
                        </a:lnTo>
                        <a:lnTo>
                          <a:pt x="3286" y="3955"/>
                        </a:lnTo>
                        <a:lnTo>
                          <a:pt x="3579" y="3976"/>
                        </a:lnTo>
                        <a:lnTo>
                          <a:pt x="3683" y="3955"/>
                        </a:lnTo>
                        <a:lnTo>
                          <a:pt x="3767" y="3976"/>
                        </a:lnTo>
                        <a:lnTo>
                          <a:pt x="3872" y="3976"/>
                        </a:lnTo>
                        <a:lnTo>
                          <a:pt x="3955" y="4059"/>
                        </a:lnTo>
                        <a:lnTo>
                          <a:pt x="4060" y="4164"/>
                        </a:lnTo>
                        <a:lnTo>
                          <a:pt x="4165" y="4164"/>
                        </a:lnTo>
                        <a:lnTo>
                          <a:pt x="4269" y="4080"/>
                        </a:lnTo>
                        <a:lnTo>
                          <a:pt x="4395" y="3955"/>
                        </a:lnTo>
                        <a:lnTo>
                          <a:pt x="4541" y="3913"/>
                        </a:lnTo>
                        <a:lnTo>
                          <a:pt x="4688" y="3725"/>
                        </a:lnTo>
                        <a:lnTo>
                          <a:pt x="4688" y="3620"/>
                        </a:lnTo>
                        <a:lnTo>
                          <a:pt x="4541" y="3453"/>
                        </a:lnTo>
                        <a:lnTo>
                          <a:pt x="4479" y="3432"/>
                        </a:lnTo>
                        <a:lnTo>
                          <a:pt x="4332" y="3285"/>
                        </a:lnTo>
                        <a:lnTo>
                          <a:pt x="4186" y="3243"/>
                        </a:lnTo>
                        <a:lnTo>
                          <a:pt x="4060" y="3181"/>
                        </a:lnTo>
                        <a:lnTo>
                          <a:pt x="4018" y="3034"/>
                        </a:lnTo>
                        <a:lnTo>
                          <a:pt x="4102" y="3034"/>
                        </a:lnTo>
                        <a:lnTo>
                          <a:pt x="4186" y="3097"/>
                        </a:lnTo>
                        <a:lnTo>
                          <a:pt x="4290" y="3097"/>
                        </a:lnTo>
                        <a:lnTo>
                          <a:pt x="4290" y="3013"/>
                        </a:lnTo>
                        <a:lnTo>
                          <a:pt x="4165" y="2825"/>
                        </a:lnTo>
                        <a:lnTo>
                          <a:pt x="3976" y="2657"/>
                        </a:lnTo>
                        <a:lnTo>
                          <a:pt x="3976" y="2490"/>
                        </a:lnTo>
                        <a:lnTo>
                          <a:pt x="3955" y="2344"/>
                        </a:lnTo>
                        <a:lnTo>
                          <a:pt x="3851" y="2281"/>
                        </a:lnTo>
                        <a:lnTo>
                          <a:pt x="3851" y="2155"/>
                        </a:lnTo>
                        <a:lnTo>
                          <a:pt x="3788" y="2093"/>
                        </a:lnTo>
                        <a:lnTo>
                          <a:pt x="3746" y="2093"/>
                        </a:lnTo>
                        <a:lnTo>
                          <a:pt x="3370" y="1821"/>
                        </a:lnTo>
                        <a:lnTo>
                          <a:pt x="3160" y="1779"/>
                        </a:lnTo>
                        <a:lnTo>
                          <a:pt x="2972" y="1821"/>
                        </a:lnTo>
                        <a:lnTo>
                          <a:pt x="2951" y="1883"/>
                        </a:lnTo>
                        <a:lnTo>
                          <a:pt x="2972" y="1967"/>
                        </a:lnTo>
                        <a:lnTo>
                          <a:pt x="3139" y="2155"/>
                        </a:lnTo>
                        <a:lnTo>
                          <a:pt x="3139" y="2239"/>
                        </a:lnTo>
                        <a:lnTo>
                          <a:pt x="3077" y="2344"/>
                        </a:lnTo>
                        <a:lnTo>
                          <a:pt x="3077" y="2448"/>
                        </a:lnTo>
                        <a:lnTo>
                          <a:pt x="3056" y="2574"/>
                        </a:lnTo>
                        <a:lnTo>
                          <a:pt x="2972" y="2720"/>
                        </a:lnTo>
                        <a:lnTo>
                          <a:pt x="2930" y="2783"/>
                        </a:lnTo>
                        <a:lnTo>
                          <a:pt x="2909" y="2699"/>
                        </a:lnTo>
                        <a:lnTo>
                          <a:pt x="2951" y="2595"/>
                        </a:lnTo>
                        <a:lnTo>
                          <a:pt x="2972" y="2490"/>
                        </a:lnTo>
                        <a:lnTo>
                          <a:pt x="2930" y="2448"/>
                        </a:lnTo>
                        <a:lnTo>
                          <a:pt x="2972" y="2260"/>
                        </a:lnTo>
                        <a:lnTo>
                          <a:pt x="2930" y="2155"/>
                        </a:lnTo>
                        <a:lnTo>
                          <a:pt x="2742" y="1883"/>
                        </a:lnTo>
                        <a:lnTo>
                          <a:pt x="2595" y="1779"/>
                        </a:lnTo>
                        <a:lnTo>
                          <a:pt x="2386" y="1758"/>
                        </a:lnTo>
                        <a:lnTo>
                          <a:pt x="2323" y="1779"/>
                        </a:lnTo>
                        <a:lnTo>
                          <a:pt x="2282" y="1925"/>
                        </a:lnTo>
                        <a:lnTo>
                          <a:pt x="2240" y="1946"/>
                        </a:lnTo>
                        <a:cubicBezTo>
                          <a:pt x="2198" y="1883"/>
                          <a:pt x="2114" y="1841"/>
                          <a:pt x="2072" y="1821"/>
                        </a:cubicBezTo>
                        <a:lnTo>
                          <a:pt x="2114" y="1779"/>
                        </a:lnTo>
                        <a:lnTo>
                          <a:pt x="2177" y="1674"/>
                        </a:lnTo>
                        <a:lnTo>
                          <a:pt x="2177" y="1549"/>
                        </a:lnTo>
                        <a:lnTo>
                          <a:pt x="1989" y="1444"/>
                        </a:lnTo>
                        <a:lnTo>
                          <a:pt x="1800" y="1297"/>
                        </a:lnTo>
                        <a:lnTo>
                          <a:pt x="1696" y="1109"/>
                        </a:lnTo>
                        <a:lnTo>
                          <a:pt x="1696" y="984"/>
                        </a:lnTo>
                        <a:lnTo>
                          <a:pt x="1758" y="837"/>
                        </a:lnTo>
                        <a:lnTo>
                          <a:pt x="1758" y="733"/>
                        </a:lnTo>
                        <a:lnTo>
                          <a:pt x="1696" y="712"/>
                        </a:lnTo>
                        <a:lnTo>
                          <a:pt x="1403" y="712"/>
                        </a:lnTo>
                        <a:lnTo>
                          <a:pt x="1194" y="628"/>
                        </a:lnTo>
                        <a:lnTo>
                          <a:pt x="1047" y="523"/>
                        </a:lnTo>
                        <a:lnTo>
                          <a:pt x="817" y="251"/>
                        </a:lnTo>
                        <a:lnTo>
                          <a:pt x="650" y="105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6742;p54"/>
                  <p:cNvSpPr/>
                  <p:nvPr/>
                </p:nvSpPr>
                <p:spPr>
                  <a:xfrm>
                    <a:off x="4241800" y="1706950"/>
                    <a:ext cx="130800" cy="246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2" h="9856" extrusionOk="0">
                        <a:moveTo>
                          <a:pt x="4750" y="1"/>
                        </a:moveTo>
                        <a:lnTo>
                          <a:pt x="4625" y="63"/>
                        </a:lnTo>
                        <a:lnTo>
                          <a:pt x="4604" y="126"/>
                        </a:lnTo>
                        <a:lnTo>
                          <a:pt x="4520" y="105"/>
                        </a:lnTo>
                        <a:lnTo>
                          <a:pt x="4436" y="42"/>
                        </a:lnTo>
                        <a:lnTo>
                          <a:pt x="4332" y="63"/>
                        </a:lnTo>
                        <a:lnTo>
                          <a:pt x="4206" y="168"/>
                        </a:lnTo>
                        <a:lnTo>
                          <a:pt x="4185" y="273"/>
                        </a:lnTo>
                        <a:lnTo>
                          <a:pt x="4101" y="335"/>
                        </a:lnTo>
                        <a:lnTo>
                          <a:pt x="4018" y="356"/>
                        </a:lnTo>
                        <a:lnTo>
                          <a:pt x="3934" y="440"/>
                        </a:lnTo>
                        <a:lnTo>
                          <a:pt x="3934" y="524"/>
                        </a:lnTo>
                        <a:lnTo>
                          <a:pt x="3871" y="628"/>
                        </a:lnTo>
                        <a:lnTo>
                          <a:pt x="3871" y="670"/>
                        </a:lnTo>
                        <a:lnTo>
                          <a:pt x="3934" y="775"/>
                        </a:lnTo>
                        <a:lnTo>
                          <a:pt x="3934" y="858"/>
                        </a:lnTo>
                        <a:lnTo>
                          <a:pt x="3829" y="858"/>
                        </a:lnTo>
                        <a:lnTo>
                          <a:pt x="3788" y="900"/>
                        </a:lnTo>
                        <a:lnTo>
                          <a:pt x="3788" y="984"/>
                        </a:lnTo>
                        <a:lnTo>
                          <a:pt x="3725" y="1047"/>
                        </a:lnTo>
                        <a:lnTo>
                          <a:pt x="3662" y="1109"/>
                        </a:lnTo>
                        <a:lnTo>
                          <a:pt x="3453" y="1256"/>
                        </a:lnTo>
                        <a:lnTo>
                          <a:pt x="3369" y="1298"/>
                        </a:lnTo>
                        <a:lnTo>
                          <a:pt x="3306" y="1277"/>
                        </a:lnTo>
                        <a:lnTo>
                          <a:pt x="3202" y="1277"/>
                        </a:lnTo>
                        <a:lnTo>
                          <a:pt x="3139" y="1319"/>
                        </a:lnTo>
                        <a:lnTo>
                          <a:pt x="3034" y="1486"/>
                        </a:lnTo>
                        <a:lnTo>
                          <a:pt x="2951" y="1528"/>
                        </a:lnTo>
                        <a:lnTo>
                          <a:pt x="2888" y="1507"/>
                        </a:lnTo>
                        <a:lnTo>
                          <a:pt x="2867" y="1423"/>
                        </a:lnTo>
                        <a:lnTo>
                          <a:pt x="2825" y="1423"/>
                        </a:lnTo>
                        <a:lnTo>
                          <a:pt x="2783" y="1507"/>
                        </a:lnTo>
                        <a:lnTo>
                          <a:pt x="2825" y="1633"/>
                        </a:lnTo>
                        <a:lnTo>
                          <a:pt x="2783" y="1695"/>
                        </a:lnTo>
                        <a:lnTo>
                          <a:pt x="2762" y="1591"/>
                        </a:lnTo>
                        <a:lnTo>
                          <a:pt x="2721" y="1486"/>
                        </a:lnTo>
                        <a:lnTo>
                          <a:pt x="2532" y="1507"/>
                        </a:lnTo>
                        <a:lnTo>
                          <a:pt x="2323" y="1570"/>
                        </a:lnTo>
                        <a:lnTo>
                          <a:pt x="2260" y="1612"/>
                        </a:lnTo>
                        <a:lnTo>
                          <a:pt x="2197" y="1633"/>
                        </a:lnTo>
                        <a:lnTo>
                          <a:pt x="2156" y="1695"/>
                        </a:lnTo>
                        <a:lnTo>
                          <a:pt x="2218" y="1842"/>
                        </a:lnTo>
                        <a:lnTo>
                          <a:pt x="2260" y="1905"/>
                        </a:lnTo>
                        <a:lnTo>
                          <a:pt x="2260" y="1946"/>
                        </a:lnTo>
                        <a:lnTo>
                          <a:pt x="2218" y="1988"/>
                        </a:lnTo>
                        <a:lnTo>
                          <a:pt x="2135" y="2093"/>
                        </a:lnTo>
                        <a:lnTo>
                          <a:pt x="2093" y="2051"/>
                        </a:lnTo>
                        <a:lnTo>
                          <a:pt x="2093" y="2009"/>
                        </a:lnTo>
                        <a:lnTo>
                          <a:pt x="2135" y="1946"/>
                        </a:lnTo>
                        <a:lnTo>
                          <a:pt x="2135" y="1884"/>
                        </a:lnTo>
                        <a:lnTo>
                          <a:pt x="2051" y="1884"/>
                        </a:lnTo>
                        <a:lnTo>
                          <a:pt x="1946" y="2009"/>
                        </a:lnTo>
                        <a:lnTo>
                          <a:pt x="1884" y="2051"/>
                        </a:lnTo>
                        <a:lnTo>
                          <a:pt x="1884" y="2135"/>
                        </a:lnTo>
                        <a:lnTo>
                          <a:pt x="1946" y="2156"/>
                        </a:lnTo>
                        <a:lnTo>
                          <a:pt x="1905" y="2218"/>
                        </a:lnTo>
                        <a:lnTo>
                          <a:pt x="1842" y="2323"/>
                        </a:lnTo>
                        <a:lnTo>
                          <a:pt x="1716" y="2323"/>
                        </a:lnTo>
                        <a:lnTo>
                          <a:pt x="1632" y="2365"/>
                        </a:lnTo>
                        <a:lnTo>
                          <a:pt x="1612" y="2449"/>
                        </a:lnTo>
                        <a:lnTo>
                          <a:pt x="1507" y="2470"/>
                        </a:lnTo>
                        <a:lnTo>
                          <a:pt x="1465" y="2553"/>
                        </a:lnTo>
                        <a:lnTo>
                          <a:pt x="1423" y="2721"/>
                        </a:lnTo>
                        <a:lnTo>
                          <a:pt x="1465" y="2742"/>
                        </a:lnTo>
                        <a:lnTo>
                          <a:pt x="1528" y="2742"/>
                        </a:lnTo>
                        <a:lnTo>
                          <a:pt x="1465" y="2825"/>
                        </a:lnTo>
                        <a:lnTo>
                          <a:pt x="1277" y="2825"/>
                        </a:lnTo>
                        <a:lnTo>
                          <a:pt x="1214" y="2867"/>
                        </a:lnTo>
                        <a:lnTo>
                          <a:pt x="1193" y="3034"/>
                        </a:lnTo>
                        <a:lnTo>
                          <a:pt x="1214" y="3097"/>
                        </a:lnTo>
                        <a:lnTo>
                          <a:pt x="1277" y="3097"/>
                        </a:lnTo>
                        <a:lnTo>
                          <a:pt x="1360" y="3076"/>
                        </a:lnTo>
                        <a:lnTo>
                          <a:pt x="1381" y="3139"/>
                        </a:lnTo>
                        <a:lnTo>
                          <a:pt x="1360" y="3181"/>
                        </a:lnTo>
                        <a:lnTo>
                          <a:pt x="1360" y="3286"/>
                        </a:lnTo>
                        <a:lnTo>
                          <a:pt x="1277" y="3348"/>
                        </a:lnTo>
                        <a:lnTo>
                          <a:pt x="1193" y="3306"/>
                        </a:lnTo>
                        <a:lnTo>
                          <a:pt x="1068" y="3286"/>
                        </a:lnTo>
                        <a:lnTo>
                          <a:pt x="942" y="3348"/>
                        </a:lnTo>
                        <a:lnTo>
                          <a:pt x="900" y="3411"/>
                        </a:lnTo>
                        <a:lnTo>
                          <a:pt x="900" y="3495"/>
                        </a:lnTo>
                        <a:lnTo>
                          <a:pt x="858" y="3599"/>
                        </a:lnTo>
                        <a:lnTo>
                          <a:pt x="754" y="3683"/>
                        </a:lnTo>
                        <a:lnTo>
                          <a:pt x="670" y="3620"/>
                        </a:lnTo>
                        <a:lnTo>
                          <a:pt x="628" y="3558"/>
                        </a:lnTo>
                        <a:lnTo>
                          <a:pt x="586" y="3474"/>
                        </a:lnTo>
                        <a:lnTo>
                          <a:pt x="544" y="3495"/>
                        </a:lnTo>
                        <a:lnTo>
                          <a:pt x="524" y="3662"/>
                        </a:lnTo>
                        <a:lnTo>
                          <a:pt x="544" y="3788"/>
                        </a:lnTo>
                        <a:lnTo>
                          <a:pt x="649" y="3871"/>
                        </a:lnTo>
                        <a:lnTo>
                          <a:pt x="733" y="3830"/>
                        </a:lnTo>
                        <a:lnTo>
                          <a:pt x="754" y="3871"/>
                        </a:lnTo>
                        <a:lnTo>
                          <a:pt x="754" y="3934"/>
                        </a:lnTo>
                        <a:lnTo>
                          <a:pt x="691" y="4081"/>
                        </a:lnTo>
                        <a:lnTo>
                          <a:pt x="733" y="4122"/>
                        </a:lnTo>
                        <a:lnTo>
                          <a:pt x="796" y="4143"/>
                        </a:lnTo>
                        <a:lnTo>
                          <a:pt x="858" y="4081"/>
                        </a:lnTo>
                        <a:lnTo>
                          <a:pt x="900" y="4081"/>
                        </a:lnTo>
                        <a:lnTo>
                          <a:pt x="963" y="4102"/>
                        </a:lnTo>
                        <a:lnTo>
                          <a:pt x="1068" y="4102"/>
                        </a:lnTo>
                        <a:lnTo>
                          <a:pt x="1151" y="4039"/>
                        </a:lnTo>
                        <a:lnTo>
                          <a:pt x="1172" y="4081"/>
                        </a:lnTo>
                        <a:lnTo>
                          <a:pt x="1109" y="4143"/>
                        </a:lnTo>
                        <a:lnTo>
                          <a:pt x="1047" y="4185"/>
                        </a:lnTo>
                        <a:lnTo>
                          <a:pt x="900" y="4185"/>
                        </a:lnTo>
                        <a:lnTo>
                          <a:pt x="858" y="4248"/>
                        </a:lnTo>
                        <a:lnTo>
                          <a:pt x="775" y="4227"/>
                        </a:lnTo>
                        <a:lnTo>
                          <a:pt x="733" y="4311"/>
                        </a:lnTo>
                        <a:lnTo>
                          <a:pt x="754" y="4436"/>
                        </a:lnTo>
                        <a:lnTo>
                          <a:pt x="837" y="4499"/>
                        </a:lnTo>
                        <a:lnTo>
                          <a:pt x="900" y="4520"/>
                        </a:lnTo>
                        <a:lnTo>
                          <a:pt x="984" y="4499"/>
                        </a:lnTo>
                        <a:lnTo>
                          <a:pt x="1005" y="4520"/>
                        </a:lnTo>
                        <a:lnTo>
                          <a:pt x="984" y="4562"/>
                        </a:lnTo>
                        <a:lnTo>
                          <a:pt x="858" y="4625"/>
                        </a:lnTo>
                        <a:lnTo>
                          <a:pt x="733" y="4625"/>
                        </a:lnTo>
                        <a:lnTo>
                          <a:pt x="649" y="4666"/>
                        </a:lnTo>
                        <a:lnTo>
                          <a:pt x="649" y="4729"/>
                        </a:lnTo>
                        <a:lnTo>
                          <a:pt x="691" y="4771"/>
                        </a:lnTo>
                        <a:lnTo>
                          <a:pt x="796" y="4750"/>
                        </a:lnTo>
                        <a:lnTo>
                          <a:pt x="900" y="4750"/>
                        </a:lnTo>
                        <a:lnTo>
                          <a:pt x="900" y="4813"/>
                        </a:lnTo>
                        <a:lnTo>
                          <a:pt x="837" y="4834"/>
                        </a:lnTo>
                        <a:lnTo>
                          <a:pt x="733" y="4855"/>
                        </a:lnTo>
                        <a:lnTo>
                          <a:pt x="733" y="4897"/>
                        </a:lnTo>
                        <a:lnTo>
                          <a:pt x="754" y="4938"/>
                        </a:lnTo>
                        <a:lnTo>
                          <a:pt x="879" y="4959"/>
                        </a:lnTo>
                        <a:lnTo>
                          <a:pt x="984" y="5043"/>
                        </a:lnTo>
                        <a:lnTo>
                          <a:pt x="984" y="5085"/>
                        </a:lnTo>
                        <a:lnTo>
                          <a:pt x="858" y="5085"/>
                        </a:lnTo>
                        <a:lnTo>
                          <a:pt x="754" y="5043"/>
                        </a:lnTo>
                        <a:lnTo>
                          <a:pt x="649" y="5043"/>
                        </a:lnTo>
                        <a:lnTo>
                          <a:pt x="565" y="5085"/>
                        </a:lnTo>
                        <a:lnTo>
                          <a:pt x="544" y="5169"/>
                        </a:lnTo>
                        <a:lnTo>
                          <a:pt x="482" y="5210"/>
                        </a:lnTo>
                        <a:lnTo>
                          <a:pt x="482" y="5273"/>
                        </a:lnTo>
                        <a:lnTo>
                          <a:pt x="544" y="5315"/>
                        </a:lnTo>
                        <a:lnTo>
                          <a:pt x="524" y="5378"/>
                        </a:lnTo>
                        <a:lnTo>
                          <a:pt x="461" y="5399"/>
                        </a:lnTo>
                        <a:lnTo>
                          <a:pt x="419" y="5399"/>
                        </a:lnTo>
                        <a:lnTo>
                          <a:pt x="335" y="5483"/>
                        </a:lnTo>
                        <a:lnTo>
                          <a:pt x="314" y="5566"/>
                        </a:lnTo>
                        <a:lnTo>
                          <a:pt x="335" y="5608"/>
                        </a:lnTo>
                        <a:lnTo>
                          <a:pt x="314" y="5671"/>
                        </a:lnTo>
                        <a:lnTo>
                          <a:pt x="210" y="5692"/>
                        </a:lnTo>
                        <a:lnTo>
                          <a:pt x="210" y="5713"/>
                        </a:lnTo>
                        <a:lnTo>
                          <a:pt x="335" y="5838"/>
                        </a:lnTo>
                        <a:lnTo>
                          <a:pt x="440" y="5901"/>
                        </a:lnTo>
                        <a:lnTo>
                          <a:pt x="482" y="5880"/>
                        </a:lnTo>
                        <a:lnTo>
                          <a:pt x="524" y="5796"/>
                        </a:lnTo>
                        <a:lnTo>
                          <a:pt x="586" y="5734"/>
                        </a:lnTo>
                        <a:lnTo>
                          <a:pt x="754" y="5629"/>
                        </a:lnTo>
                        <a:lnTo>
                          <a:pt x="858" y="5587"/>
                        </a:lnTo>
                        <a:lnTo>
                          <a:pt x="858" y="5629"/>
                        </a:lnTo>
                        <a:lnTo>
                          <a:pt x="837" y="5629"/>
                        </a:lnTo>
                        <a:lnTo>
                          <a:pt x="796" y="5713"/>
                        </a:lnTo>
                        <a:lnTo>
                          <a:pt x="649" y="5817"/>
                        </a:lnTo>
                        <a:lnTo>
                          <a:pt x="586" y="5922"/>
                        </a:lnTo>
                        <a:lnTo>
                          <a:pt x="565" y="6027"/>
                        </a:lnTo>
                        <a:lnTo>
                          <a:pt x="586" y="6131"/>
                        </a:lnTo>
                        <a:lnTo>
                          <a:pt x="565" y="6194"/>
                        </a:lnTo>
                        <a:lnTo>
                          <a:pt x="565" y="6236"/>
                        </a:lnTo>
                        <a:lnTo>
                          <a:pt x="754" y="6236"/>
                        </a:lnTo>
                        <a:lnTo>
                          <a:pt x="837" y="6194"/>
                        </a:lnTo>
                        <a:lnTo>
                          <a:pt x="837" y="6257"/>
                        </a:lnTo>
                        <a:lnTo>
                          <a:pt x="775" y="6299"/>
                        </a:lnTo>
                        <a:lnTo>
                          <a:pt x="586" y="6299"/>
                        </a:lnTo>
                        <a:lnTo>
                          <a:pt x="524" y="6340"/>
                        </a:lnTo>
                        <a:lnTo>
                          <a:pt x="356" y="6445"/>
                        </a:lnTo>
                        <a:lnTo>
                          <a:pt x="356" y="6571"/>
                        </a:lnTo>
                        <a:lnTo>
                          <a:pt x="335" y="6654"/>
                        </a:lnTo>
                        <a:lnTo>
                          <a:pt x="356" y="6759"/>
                        </a:lnTo>
                        <a:lnTo>
                          <a:pt x="461" y="6759"/>
                        </a:lnTo>
                        <a:lnTo>
                          <a:pt x="524" y="6822"/>
                        </a:lnTo>
                        <a:lnTo>
                          <a:pt x="482" y="6863"/>
                        </a:lnTo>
                        <a:lnTo>
                          <a:pt x="377" y="6863"/>
                        </a:lnTo>
                        <a:lnTo>
                          <a:pt x="252" y="6884"/>
                        </a:lnTo>
                        <a:lnTo>
                          <a:pt x="147" y="7052"/>
                        </a:lnTo>
                        <a:lnTo>
                          <a:pt x="147" y="7177"/>
                        </a:lnTo>
                        <a:lnTo>
                          <a:pt x="210" y="7240"/>
                        </a:lnTo>
                        <a:lnTo>
                          <a:pt x="272" y="7198"/>
                        </a:lnTo>
                        <a:lnTo>
                          <a:pt x="440" y="7135"/>
                        </a:lnTo>
                        <a:lnTo>
                          <a:pt x="461" y="7177"/>
                        </a:lnTo>
                        <a:lnTo>
                          <a:pt x="356" y="7261"/>
                        </a:lnTo>
                        <a:lnTo>
                          <a:pt x="335" y="7366"/>
                        </a:lnTo>
                        <a:lnTo>
                          <a:pt x="377" y="7366"/>
                        </a:lnTo>
                        <a:lnTo>
                          <a:pt x="461" y="7282"/>
                        </a:lnTo>
                        <a:lnTo>
                          <a:pt x="544" y="7261"/>
                        </a:lnTo>
                        <a:lnTo>
                          <a:pt x="565" y="7303"/>
                        </a:lnTo>
                        <a:lnTo>
                          <a:pt x="482" y="7387"/>
                        </a:lnTo>
                        <a:lnTo>
                          <a:pt x="461" y="7470"/>
                        </a:lnTo>
                        <a:lnTo>
                          <a:pt x="544" y="7554"/>
                        </a:lnTo>
                        <a:lnTo>
                          <a:pt x="649" y="7554"/>
                        </a:lnTo>
                        <a:lnTo>
                          <a:pt x="565" y="7575"/>
                        </a:lnTo>
                        <a:lnTo>
                          <a:pt x="482" y="7575"/>
                        </a:lnTo>
                        <a:lnTo>
                          <a:pt x="419" y="7659"/>
                        </a:lnTo>
                        <a:lnTo>
                          <a:pt x="419" y="7721"/>
                        </a:lnTo>
                        <a:lnTo>
                          <a:pt x="461" y="7826"/>
                        </a:lnTo>
                        <a:lnTo>
                          <a:pt x="419" y="7889"/>
                        </a:lnTo>
                        <a:lnTo>
                          <a:pt x="356" y="7868"/>
                        </a:lnTo>
                        <a:lnTo>
                          <a:pt x="252" y="7889"/>
                        </a:lnTo>
                        <a:lnTo>
                          <a:pt x="168" y="7826"/>
                        </a:lnTo>
                        <a:lnTo>
                          <a:pt x="105" y="7826"/>
                        </a:lnTo>
                        <a:lnTo>
                          <a:pt x="0" y="7972"/>
                        </a:lnTo>
                        <a:lnTo>
                          <a:pt x="0" y="8077"/>
                        </a:lnTo>
                        <a:lnTo>
                          <a:pt x="168" y="8265"/>
                        </a:lnTo>
                        <a:lnTo>
                          <a:pt x="147" y="8391"/>
                        </a:lnTo>
                        <a:lnTo>
                          <a:pt x="168" y="8496"/>
                        </a:lnTo>
                        <a:lnTo>
                          <a:pt x="335" y="8621"/>
                        </a:lnTo>
                        <a:lnTo>
                          <a:pt x="335" y="8705"/>
                        </a:lnTo>
                        <a:lnTo>
                          <a:pt x="482" y="8830"/>
                        </a:lnTo>
                        <a:lnTo>
                          <a:pt x="586" y="8872"/>
                        </a:lnTo>
                        <a:lnTo>
                          <a:pt x="649" y="8851"/>
                        </a:lnTo>
                        <a:lnTo>
                          <a:pt x="733" y="8830"/>
                        </a:lnTo>
                        <a:lnTo>
                          <a:pt x="837" y="8663"/>
                        </a:lnTo>
                        <a:lnTo>
                          <a:pt x="796" y="8516"/>
                        </a:lnTo>
                        <a:lnTo>
                          <a:pt x="837" y="8412"/>
                        </a:lnTo>
                        <a:lnTo>
                          <a:pt x="900" y="8307"/>
                        </a:lnTo>
                        <a:lnTo>
                          <a:pt x="858" y="8433"/>
                        </a:lnTo>
                        <a:lnTo>
                          <a:pt x="858" y="8516"/>
                        </a:lnTo>
                        <a:lnTo>
                          <a:pt x="900" y="8600"/>
                        </a:lnTo>
                        <a:lnTo>
                          <a:pt x="963" y="8747"/>
                        </a:lnTo>
                        <a:lnTo>
                          <a:pt x="1047" y="8788"/>
                        </a:lnTo>
                        <a:lnTo>
                          <a:pt x="1109" y="8726"/>
                        </a:lnTo>
                        <a:lnTo>
                          <a:pt x="1109" y="8642"/>
                        </a:lnTo>
                        <a:lnTo>
                          <a:pt x="1172" y="8537"/>
                        </a:lnTo>
                        <a:lnTo>
                          <a:pt x="1193" y="8600"/>
                        </a:lnTo>
                        <a:lnTo>
                          <a:pt x="1172" y="8642"/>
                        </a:lnTo>
                        <a:lnTo>
                          <a:pt x="1172" y="8747"/>
                        </a:lnTo>
                        <a:lnTo>
                          <a:pt x="1277" y="8935"/>
                        </a:lnTo>
                        <a:lnTo>
                          <a:pt x="1402" y="9019"/>
                        </a:lnTo>
                        <a:lnTo>
                          <a:pt x="1507" y="9019"/>
                        </a:lnTo>
                        <a:lnTo>
                          <a:pt x="1591" y="8956"/>
                        </a:lnTo>
                        <a:lnTo>
                          <a:pt x="1632" y="8998"/>
                        </a:lnTo>
                        <a:lnTo>
                          <a:pt x="1612" y="9040"/>
                        </a:lnTo>
                        <a:lnTo>
                          <a:pt x="1570" y="9040"/>
                        </a:lnTo>
                        <a:lnTo>
                          <a:pt x="1528" y="9123"/>
                        </a:lnTo>
                        <a:lnTo>
                          <a:pt x="1444" y="9165"/>
                        </a:lnTo>
                        <a:lnTo>
                          <a:pt x="1423" y="9249"/>
                        </a:lnTo>
                        <a:lnTo>
                          <a:pt x="1528" y="9332"/>
                        </a:lnTo>
                        <a:lnTo>
                          <a:pt x="1528" y="9416"/>
                        </a:lnTo>
                        <a:lnTo>
                          <a:pt x="1444" y="9416"/>
                        </a:lnTo>
                        <a:lnTo>
                          <a:pt x="1381" y="9374"/>
                        </a:lnTo>
                        <a:lnTo>
                          <a:pt x="1381" y="9458"/>
                        </a:lnTo>
                        <a:lnTo>
                          <a:pt x="1423" y="9521"/>
                        </a:lnTo>
                        <a:lnTo>
                          <a:pt x="1612" y="9542"/>
                        </a:lnTo>
                        <a:lnTo>
                          <a:pt x="1716" y="9584"/>
                        </a:lnTo>
                        <a:lnTo>
                          <a:pt x="1821" y="9563"/>
                        </a:lnTo>
                        <a:lnTo>
                          <a:pt x="1967" y="9604"/>
                        </a:lnTo>
                        <a:lnTo>
                          <a:pt x="1967" y="9521"/>
                        </a:lnTo>
                        <a:lnTo>
                          <a:pt x="2051" y="9542"/>
                        </a:lnTo>
                        <a:lnTo>
                          <a:pt x="2072" y="9625"/>
                        </a:lnTo>
                        <a:lnTo>
                          <a:pt x="2135" y="9772"/>
                        </a:lnTo>
                        <a:lnTo>
                          <a:pt x="2218" y="9856"/>
                        </a:lnTo>
                        <a:lnTo>
                          <a:pt x="2281" y="9856"/>
                        </a:lnTo>
                        <a:lnTo>
                          <a:pt x="2365" y="9751"/>
                        </a:lnTo>
                        <a:lnTo>
                          <a:pt x="2344" y="9625"/>
                        </a:lnTo>
                        <a:lnTo>
                          <a:pt x="2177" y="9542"/>
                        </a:lnTo>
                        <a:lnTo>
                          <a:pt x="2135" y="9521"/>
                        </a:lnTo>
                        <a:lnTo>
                          <a:pt x="2177" y="9479"/>
                        </a:lnTo>
                        <a:lnTo>
                          <a:pt x="2260" y="9521"/>
                        </a:lnTo>
                        <a:lnTo>
                          <a:pt x="2365" y="9584"/>
                        </a:lnTo>
                        <a:lnTo>
                          <a:pt x="2428" y="9667"/>
                        </a:lnTo>
                        <a:lnTo>
                          <a:pt x="2469" y="9772"/>
                        </a:lnTo>
                        <a:lnTo>
                          <a:pt x="2532" y="9772"/>
                        </a:lnTo>
                        <a:lnTo>
                          <a:pt x="2553" y="9667"/>
                        </a:lnTo>
                        <a:lnTo>
                          <a:pt x="2595" y="9646"/>
                        </a:lnTo>
                        <a:lnTo>
                          <a:pt x="2679" y="9751"/>
                        </a:lnTo>
                        <a:lnTo>
                          <a:pt x="2804" y="9793"/>
                        </a:lnTo>
                        <a:lnTo>
                          <a:pt x="2888" y="9793"/>
                        </a:lnTo>
                        <a:lnTo>
                          <a:pt x="2888" y="9730"/>
                        </a:lnTo>
                        <a:lnTo>
                          <a:pt x="2783" y="9646"/>
                        </a:lnTo>
                        <a:lnTo>
                          <a:pt x="2783" y="9584"/>
                        </a:lnTo>
                        <a:lnTo>
                          <a:pt x="2846" y="9563"/>
                        </a:lnTo>
                        <a:lnTo>
                          <a:pt x="2951" y="9604"/>
                        </a:lnTo>
                        <a:lnTo>
                          <a:pt x="2993" y="9667"/>
                        </a:lnTo>
                        <a:lnTo>
                          <a:pt x="3013" y="9667"/>
                        </a:lnTo>
                        <a:lnTo>
                          <a:pt x="3055" y="9772"/>
                        </a:lnTo>
                        <a:lnTo>
                          <a:pt x="3118" y="9814"/>
                        </a:lnTo>
                        <a:lnTo>
                          <a:pt x="3181" y="9793"/>
                        </a:lnTo>
                        <a:lnTo>
                          <a:pt x="3202" y="9688"/>
                        </a:lnTo>
                        <a:lnTo>
                          <a:pt x="3160" y="9604"/>
                        </a:lnTo>
                        <a:lnTo>
                          <a:pt x="3076" y="9604"/>
                        </a:lnTo>
                        <a:lnTo>
                          <a:pt x="3013" y="9563"/>
                        </a:lnTo>
                        <a:lnTo>
                          <a:pt x="3055" y="9500"/>
                        </a:lnTo>
                        <a:lnTo>
                          <a:pt x="3097" y="9542"/>
                        </a:lnTo>
                        <a:lnTo>
                          <a:pt x="3160" y="9542"/>
                        </a:lnTo>
                        <a:lnTo>
                          <a:pt x="3223" y="9437"/>
                        </a:lnTo>
                        <a:lnTo>
                          <a:pt x="3265" y="9353"/>
                        </a:lnTo>
                        <a:lnTo>
                          <a:pt x="3265" y="9312"/>
                        </a:lnTo>
                        <a:lnTo>
                          <a:pt x="3118" y="9207"/>
                        </a:lnTo>
                        <a:lnTo>
                          <a:pt x="3055" y="9228"/>
                        </a:lnTo>
                        <a:lnTo>
                          <a:pt x="2951" y="9207"/>
                        </a:lnTo>
                        <a:lnTo>
                          <a:pt x="2867" y="9040"/>
                        </a:lnTo>
                        <a:lnTo>
                          <a:pt x="2762" y="9040"/>
                        </a:lnTo>
                        <a:lnTo>
                          <a:pt x="2574" y="8872"/>
                        </a:lnTo>
                        <a:lnTo>
                          <a:pt x="2490" y="8788"/>
                        </a:lnTo>
                        <a:lnTo>
                          <a:pt x="2365" y="8788"/>
                        </a:lnTo>
                        <a:lnTo>
                          <a:pt x="2239" y="8516"/>
                        </a:lnTo>
                        <a:lnTo>
                          <a:pt x="2030" y="8286"/>
                        </a:lnTo>
                        <a:lnTo>
                          <a:pt x="1946" y="8014"/>
                        </a:lnTo>
                        <a:lnTo>
                          <a:pt x="1842" y="7847"/>
                        </a:lnTo>
                        <a:lnTo>
                          <a:pt x="1842" y="7554"/>
                        </a:lnTo>
                        <a:lnTo>
                          <a:pt x="1758" y="7387"/>
                        </a:lnTo>
                        <a:lnTo>
                          <a:pt x="1716" y="7073"/>
                        </a:lnTo>
                        <a:lnTo>
                          <a:pt x="1695" y="7010"/>
                        </a:lnTo>
                        <a:lnTo>
                          <a:pt x="1737" y="6905"/>
                        </a:lnTo>
                        <a:lnTo>
                          <a:pt x="1737" y="6822"/>
                        </a:lnTo>
                        <a:lnTo>
                          <a:pt x="1632" y="6801"/>
                        </a:lnTo>
                        <a:lnTo>
                          <a:pt x="1549" y="6843"/>
                        </a:lnTo>
                        <a:lnTo>
                          <a:pt x="1486" y="6801"/>
                        </a:lnTo>
                        <a:lnTo>
                          <a:pt x="1507" y="6759"/>
                        </a:lnTo>
                        <a:lnTo>
                          <a:pt x="1653" y="6759"/>
                        </a:lnTo>
                        <a:lnTo>
                          <a:pt x="1800" y="6696"/>
                        </a:lnTo>
                        <a:lnTo>
                          <a:pt x="1821" y="6487"/>
                        </a:lnTo>
                        <a:lnTo>
                          <a:pt x="1800" y="6382"/>
                        </a:lnTo>
                        <a:lnTo>
                          <a:pt x="1695" y="6403"/>
                        </a:lnTo>
                        <a:lnTo>
                          <a:pt x="1591" y="6424"/>
                        </a:lnTo>
                        <a:lnTo>
                          <a:pt x="1632" y="6382"/>
                        </a:lnTo>
                        <a:lnTo>
                          <a:pt x="1800" y="6319"/>
                        </a:lnTo>
                        <a:lnTo>
                          <a:pt x="1821" y="6236"/>
                        </a:lnTo>
                        <a:lnTo>
                          <a:pt x="1779" y="6194"/>
                        </a:lnTo>
                        <a:lnTo>
                          <a:pt x="1570" y="6194"/>
                        </a:lnTo>
                        <a:lnTo>
                          <a:pt x="1423" y="6173"/>
                        </a:lnTo>
                        <a:lnTo>
                          <a:pt x="1423" y="6110"/>
                        </a:lnTo>
                        <a:lnTo>
                          <a:pt x="1507" y="6068"/>
                        </a:lnTo>
                        <a:lnTo>
                          <a:pt x="1465" y="6006"/>
                        </a:lnTo>
                        <a:lnTo>
                          <a:pt x="1465" y="5922"/>
                        </a:lnTo>
                        <a:lnTo>
                          <a:pt x="1507" y="5964"/>
                        </a:lnTo>
                        <a:lnTo>
                          <a:pt x="1570" y="6068"/>
                        </a:lnTo>
                        <a:lnTo>
                          <a:pt x="1674" y="6110"/>
                        </a:lnTo>
                        <a:lnTo>
                          <a:pt x="1821" y="6110"/>
                        </a:lnTo>
                        <a:lnTo>
                          <a:pt x="1842" y="6068"/>
                        </a:lnTo>
                        <a:lnTo>
                          <a:pt x="1925" y="6027"/>
                        </a:lnTo>
                        <a:lnTo>
                          <a:pt x="1988" y="5901"/>
                        </a:lnTo>
                        <a:lnTo>
                          <a:pt x="1988" y="5775"/>
                        </a:lnTo>
                        <a:lnTo>
                          <a:pt x="2051" y="5650"/>
                        </a:lnTo>
                        <a:lnTo>
                          <a:pt x="2093" y="5545"/>
                        </a:lnTo>
                        <a:lnTo>
                          <a:pt x="2009" y="5462"/>
                        </a:lnTo>
                        <a:lnTo>
                          <a:pt x="1946" y="5336"/>
                        </a:lnTo>
                        <a:lnTo>
                          <a:pt x="1842" y="5294"/>
                        </a:lnTo>
                        <a:lnTo>
                          <a:pt x="1779" y="5294"/>
                        </a:lnTo>
                        <a:lnTo>
                          <a:pt x="1716" y="5252"/>
                        </a:lnTo>
                        <a:lnTo>
                          <a:pt x="1800" y="5231"/>
                        </a:lnTo>
                        <a:lnTo>
                          <a:pt x="1884" y="5252"/>
                        </a:lnTo>
                        <a:lnTo>
                          <a:pt x="1946" y="5231"/>
                        </a:lnTo>
                        <a:lnTo>
                          <a:pt x="2009" y="5294"/>
                        </a:lnTo>
                        <a:lnTo>
                          <a:pt x="2009" y="5378"/>
                        </a:lnTo>
                        <a:lnTo>
                          <a:pt x="2051" y="5399"/>
                        </a:lnTo>
                        <a:lnTo>
                          <a:pt x="2114" y="5336"/>
                        </a:lnTo>
                        <a:lnTo>
                          <a:pt x="2051" y="5148"/>
                        </a:lnTo>
                        <a:lnTo>
                          <a:pt x="1925" y="4980"/>
                        </a:lnTo>
                        <a:lnTo>
                          <a:pt x="1821" y="4834"/>
                        </a:lnTo>
                        <a:lnTo>
                          <a:pt x="1842" y="4771"/>
                        </a:lnTo>
                        <a:lnTo>
                          <a:pt x="1925" y="4855"/>
                        </a:lnTo>
                        <a:lnTo>
                          <a:pt x="1946" y="4938"/>
                        </a:lnTo>
                        <a:lnTo>
                          <a:pt x="2051" y="4980"/>
                        </a:lnTo>
                        <a:lnTo>
                          <a:pt x="2156" y="5022"/>
                        </a:lnTo>
                        <a:lnTo>
                          <a:pt x="2197" y="4938"/>
                        </a:lnTo>
                        <a:lnTo>
                          <a:pt x="2197" y="4855"/>
                        </a:lnTo>
                        <a:lnTo>
                          <a:pt x="2135" y="4813"/>
                        </a:lnTo>
                        <a:lnTo>
                          <a:pt x="2135" y="4729"/>
                        </a:lnTo>
                        <a:lnTo>
                          <a:pt x="2218" y="4625"/>
                        </a:lnTo>
                        <a:lnTo>
                          <a:pt x="2218" y="4520"/>
                        </a:lnTo>
                        <a:lnTo>
                          <a:pt x="2135" y="4415"/>
                        </a:lnTo>
                        <a:lnTo>
                          <a:pt x="2009" y="4248"/>
                        </a:lnTo>
                        <a:lnTo>
                          <a:pt x="2093" y="4248"/>
                        </a:lnTo>
                        <a:lnTo>
                          <a:pt x="2197" y="4332"/>
                        </a:lnTo>
                        <a:lnTo>
                          <a:pt x="2260" y="4311"/>
                        </a:lnTo>
                        <a:lnTo>
                          <a:pt x="2323" y="4185"/>
                        </a:lnTo>
                        <a:lnTo>
                          <a:pt x="2302" y="4143"/>
                        </a:lnTo>
                        <a:lnTo>
                          <a:pt x="2218" y="4143"/>
                        </a:lnTo>
                        <a:lnTo>
                          <a:pt x="2218" y="3997"/>
                        </a:lnTo>
                        <a:lnTo>
                          <a:pt x="2302" y="3976"/>
                        </a:lnTo>
                        <a:lnTo>
                          <a:pt x="2407" y="4039"/>
                        </a:lnTo>
                        <a:lnTo>
                          <a:pt x="2553" y="4102"/>
                        </a:lnTo>
                        <a:lnTo>
                          <a:pt x="2616" y="4018"/>
                        </a:lnTo>
                        <a:lnTo>
                          <a:pt x="2532" y="3976"/>
                        </a:lnTo>
                        <a:lnTo>
                          <a:pt x="2532" y="3913"/>
                        </a:lnTo>
                        <a:lnTo>
                          <a:pt x="2616" y="3913"/>
                        </a:lnTo>
                        <a:lnTo>
                          <a:pt x="2679" y="3934"/>
                        </a:lnTo>
                        <a:lnTo>
                          <a:pt x="2762" y="3871"/>
                        </a:lnTo>
                        <a:lnTo>
                          <a:pt x="2762" y="3767"/>
                        </a:lnTo>
                        <a:lnTo>
                          <a:pt x="2741" y="3704"/>
                        </a:lnTo>
                        <a:lnTo>
                          <a:pt x="2762" y="3662"/>
                        </a:lnTo>
                        <a:lnTo>
                          <a:pt x="2930" y="3578"/>
                        </a:lnTo>
                        <a:lnTo>
                          <a:pt x="2951" y="3495"/>
                        </a:lnTo>
                        <a:lnTo>
                          <a:pt x="2846" y="3453"/>
                        </a:lnTo>
                        <a:lnTo>
                          <a:pt x="2783" y="3369"/>
                        </a:lnTo>
                        <a:lnTo>
                          <a:pt x="2846" y="3265"/>
                        </a:lnTo>
                        <a:lnTo>
                          <a:pt x="2888" y="3369"/>
                        </a:lnTo>
                        <a:lnTo>
                          <a:pt x="2972" y="3306"/>
                        </a:lnTo>
                        <a:lnTo>
                          <a:pt x="3139" y="3097"/>
                        </a:lnTo>
                        <a:lnTo>
                          <a:pt x="3181" y="2972"/>
                        </a:lnTo>
                        <a:lnTo>
                          <a:pt x="3265" y="2930"/>
                        </a:lnTo>
                        <a:lnTo>
                          <a:pt x="3285" y="2783"/>
                        </a:lnTo>
                        <a:lnTo>
                          <a:pt x="3453" y="2679"/>
                        </a:lnTo>
                        <a:lnTo>
                          <a:pt x="3516" y="2532"/>
                        </a:lnTo>
                        <a:lnTo>
                          <a:pt x="3599" y="2323"/>
                        </a:lnTo>
                        <a:lnTo>
                          <a:pt x="3683" y="2323"/>
                        </a:lnTo>
                        <a:lnTo>
                          <a:pt x="3892" y="2156"/>
                        </a:lnTo>
                        <a:lnTo>
                          <a:pt x="4122" y="1905"/>
                        </a:lnTo>
                        <a:lnTo>
                          <a:pt x="4311" y="1737"/>
                        </a:lnTo>
                        <a:lnTo>
                          <a:pt x="4394" y="1737"/>
                        </a:lnTo>
                        <a:lnTo>
                          <a:pt x="4541" y="1612"/>
                        </a:lnTo>
                        <a:lnTo>
                          <a:pt x="4729" y="1570"/>
                        </a:lnTo>
                        <a:lnTo>
                          <a:pt x="4834" y="1486"/>
                        </a:lnTo>
                        <a:lnTo>
                          <a:pt x="4980" y="1277"/>
                        </a:lnTo>
                        <a:lnTo>
                          <a:pt x="5064" y="1214"/>
                        </a:lnTo>
                        <a:lnTo>
                          <a:pt x="5127" y="1214"/>
                        </a:lnTo>
                        <a:lnTo>
                          <a:pt x="5190" y="1193"/>
                        </a:lnTo>
                        <a:lnTo>
                          <a:pt x="5190" y="1109"/>
                        </a:lnTo>
                        <a:lnTo>
                          <a:pt x="5169" y="1068"/>
                        </a:lnTo>
                        <a:lnTo>
                          <a:pt x="5231" y="963"/>
                        </a:lnTo>
                        <a:lnTo>
                          <a:pt x="5190" y="858"/>
                        </a:lnTo>
                        <a:lnTo>
                          <a:pt x="5190" y="691"/>
                        </a:lnTo>
                        <a:lnTo>
                          <a:pt x="5169" y="670"/>
                        </a:lnTo>
                        <a:lnTo>
                          <a:pt x="5085" y="670"/>
                        </a:lnTo>
                        <a:lnTo>
                          <a:pt x="5085" y="524"/>
                        </a:lnTo>
                        <a:lnTo>
                          <a:pt x="5148" y="377"/>
                        </a:lnTo>
                        <a:lnTo>
                          <a:pt x="5127" y="335"/>
                        </a:lnTo>
                        <a:lnTo>
                          <a:pt x="5022" y="314"/>
                        </a:lnTo>
                        <a:lnTo>
                          <a:pt x="4959" y="252"/>
                        </a:lnTo>
                        <a:lnTo>
                          <a:pt x="4855" y="231"/>
                        </a:lnTo>
                        <a:lnTo>
                          <a:pt x="4813" y="147"/>
                        </a:lnTo>
                        <a:lnTo>
                          <a:pt x="4813" y="42"/>
                        </a:lnTo>
                        <a:lnTo>
                          <a:pt x="4750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" name="Google Shape;6743;p54"/>
                  <p:cNvSpPr/>
                  <p:nvPr/>
                </p:nvSpPr>
                <p:spPr>
                  <a:xfrm>
                    <a:off x="4015475" y="1586100"/>
                    <a:ext cx="1901975" cy="101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9" h="40698" extrusionOk="0">
                        <a:moveTo>
                          <a:pt x="27578" y="1"/>
                        </a:moveTo>
                        <a:lnTo>
                          <a:pt x="27431" y="126"/>
                        </a:lnTo>
                        <a:lnTo>
                          <a:pt x="27389" y="231"/>
                        </a:lnTo>
                        <a:lnTo>
                          <a:pt x="27285" y="273"/>
                        </a:lnTo>
                        <a:lnTo>
                          <a:pt x="27368" y="377"/>
                        </a:lnTo>
                        <a:lnTo>
                          <a:pt x="27264" y="482"/>
                        </a:lnTo>
                        <a:lnTo>
                          <a:pt x="27243" y="649"/>
                        </a:lnTo>
                        <a:lnTo>
                          <a:pt x="27285" y="796"/>
                        </a:lnTo>
                        <a:lnTo>
                          <a:pt x="27159" y="921"/>
                        </a:lnTo>
                        <a:lnTo>
                          <a:pt x="27138" y="1444"/>
                        </a:lnTo>
                        <a:lnTo>
                          <a:pt x="27264" y="1570"/>
                        </a:lnTo>
                        <a:lnTo>
                          <a:pt x="27264" y="1695"/>
                        </a:lnTo>
                        <a:lnTo>
                          <a:pt x="27159" y="1695"/>
                        </a:lnTo>
                        <a:lnTo>
                          <a:pt x="27180" y="1842"/>
                        </a:lnTo>
                        <a:lnTo>
                          <a:pt x="27285" y="1967"/>
                        </a:lnTo>
                        <a:lnTo>
                          <a:pt x="27389" y="1967"/>
                        </a:lnTo>
                        <a:lnTo>
                          <a:pt x="27536" y="2156"/>
                        </a:lnTo>
                        <a:lnTo>
                          <a:pt x="27682" y="2177"/>
                        </a:lnTo>
                        <a:lnTo>
                          <a:pt x="27536" y="2281"/>
                        </a:lnTo>
                        <a:lnTo>
                          <a:pt x="27578" y="2407"/>
                        </a:lnTo>
                        <a:lnTo>
                          <a:pt x="27578" y="2491"/>
                        </a:lnTo>
                        <a:lnTo>
                          <a:pt x="27787" y="2511"/>
                        </a:lnTo>
                        <a:lnTo>
                          <a:pt x="27912" y="2470"/>
                        </a:lnTo>
                        <a:lnTo>
                          <a:pt x="28101" y="2532"/>
                        </a:lnTo>
                        <a:lnTo>
                          <a:pt x="28289" y="2532"/>
                        </a:lnTo>
                        <a:lnTo>
                          <a:pt x="28331" y="2616"/>
                        </a:lnTo>
                        <a:lnTo>
                          <a:pt x="28226" y="2700"/>
                        </a:lnTo>
                        <a:lnTo>
                          <a:pt x="28122" y="2679"/>
                        </a:lnTo>
                        <a:lnTo>
                          <a:pt x="28059" y="2700"/>
                        </a:lnTo>
                        <a:lnTo>
                          <a:pt x="27933" y="2616"/>
                        </a:lnTo>
                        <a:lnTo>
                          <a:pt x="27661" y="2721"/>
                        </a:lnTo>
                        <a:lnTo>
                          <a:pt x="27578" y="2679"/>
                        </a:lnTo>
                        <a:lnTo>
                          <a:pt x="27473" y="2721"/>
                        </a:lnTo>
                        <a:lnTo>
                          <a:pt x="27368" y="2700"/>
                        </a:lnTo>
                        <a:lnTo>
                          <a:pt x="27264" y="2700"/>
                        </a:lnTo>
                        <a:lnTo>
                          <a:pt x="27201" y="2783"/>
                        </a:lnTo>
                        <a:lnTo>
                          <a:pt x="26950" y="2783"/>
                        </a:lnTo>
                        <a:lnTo>
                          <a:pt x="26887" y="2888"/>
                        </a:lnTo>
                        <a:lnTo>
                          <a:pt x="26908" y="2930"/>
                        </a:lnTo>
                        <a:lnTo>
                          <a:pt x="27034" y="2951"/>
                        </a:lnTo>
                        <a:lnTo>
                          <a:pt x="27054" y="3055"/>
                        </a:lnTo>
                        <a:lnTo>
                          <a:pt x="27201" y="3035"/>
                        </a:lnTo>
                        <a:lnTo>
                          <a:pt x="27264" y="3097"/>
                        </a:lnTo>
                        <a:lnTo>
                          <a:pt x="27410" y="3014"/>
                        </a:lnTo>
                        <a:lnTo>
                          <a:pt x="27515" y="3160"/>
                        </a:lnTo>
                        <a:lnTo>
                          <a:pt x="27661" y="3265"/>
                        </a:lnTo>
                        <a:lnTo>
                          <a:pt x="27787" y="3516"/>
                        </a:lnTo>
                        <a:lnTo>
                          <a:pt x="27682" y="3746"/>
                        </a:lnTo>
                        <a:lnTo>
                          <a:pt x="27410" y="4018"/>
                        </a:lnTo>
                        <a:lnTo>
                          <a:pt x="27515" y="3746"/>
                        </a:lnTo>
                        <a:lnTo>
                          <a:pt x="27431" y="3662"/>
                        </a:lnTo>
                        <a:lnTo>
                          <a:pt x="27431" y="3495"/>
                        </a:lnTo>
                        <a:lnTo>
                          <a:pt x="27243" y="3453"/>
                        </a:lnTo>
                        <a:lnTo>
                          <a:pt x="27180" y="3432"/>
                        </a:lnTo>
                        <a:lnTo>
                          <a:pt x="27180" y="3348"/>
                        </a:lnTo>
                        <a:lnTo>
                          <a:pt x="27117" y="3327"/>
                        </a:lnTo>
                        <a:lnTo>
                          <a:pt x="27013" y="3411"/>
                        </a:lnTo>
                        <a:lnTo>
                          <a:pt x="26845" y="3411"/>
                        </a:lnTo>
                        <a:lnTo>
                          <a:pt x="26720" y="3537"/>
                        </a:lnTo>
                        <a:lnTo>
                          <a:pt x="26845" y="3599"/>
                        </a:lnTo>
                        <a:lnTo>
                          <a:pt x="26803" y="3662"/>
                        </a:lnTo>
                        <a:lnTo>
                          <a:pt x="26657" y="3662"/>
                        </a:lnTo>
                        <a:lnTo>
                          <a:pt x="26741" y="3767"/>
                        </a:lnTo>
                        <a:lnTo>
                          <a:pt x="26720" y="3851"/>
                        </a:lnTo>
                        <a:lnTo>
                          <a:pt x="26552" y="3976"/>
                        </a:lnTo>
                        <a:lnTo>
                          <a:pt x="26531" y="3851"/>
                        </a:lnTo>
                        <a:lnTo>
                          <a:pt x="26490" y="3851"/>
                        </a:lnTo>
                        <a:lnTo>
                          <a:pt x="26406" y="3913"/>
                        </a:lnTo>
                        <a:lnTo>
                          <a:pt x="26448" y="4039"/>
                        </a:lnTo>
                        <a:lnTo>
                          <a:pt x="26406" y="4164"/>
                        </a:lnTo>
                        <a:lnTo>
                          <a:pt x="26301" y="4164"/>
                        </a:lnTo>
                        <a:lnTo>
                          <a:pt x="26280" y="3976"/>
                        </a:lnTo>
                        <a:lnTo>
                          <a:pt x="26176" y="3871"/>
                        </a:lnTo>
                        <a:lnTo>
                          <a:pt x="26134" y="3934"/>
                        </a:lnTo>
                        <a:lnTo>
                          <a:pt x="26176" y="4039"/>
                        </a:lnTo>
                        <a:lnTo>
                          <a:pt x="26071" y="4227"/>
                        </a:lnTo>
                        <a:lnTo>
                          <a:pt x="26008" y="4374"/>
                        </a:lnTo>
                        <a:lnTo>
                          <a:pt x="25883" y="4290"/>
                        </a:lnTo>
                        <a:lnTo>
                          <a:pt x="25883" y="4227"/>
                        </a:lnTo>
                        <a:lnTo>
                          <a:pt x="26008" y="3955"/>
                        </a:lnTo>
                        <a:lnTo>
                          <a:pt x="25966" y="3851"/>
                        </a:lnTo>
                        <a:lnTo>
                          <a:pt x="25820" y="3830"/>
                        </a:lnTo>
                        <a:lnTo>
                          <a:pt x="25506" y="3934"/>
                        </a:lnTo>
                        <a:lnTo>
                          <a:pt x="25401" y="3871"/>
                        </a:lnTo>
                        <a:lnTo>
                          <a:pt x="25255" y="4018"/>
                        </a:lnTo>
                        <a:lnTo>
                          <a:pt x="25150" y="3976"/>
                        </a:lnTo>
                        <a:lnTo>
                          <a:pt x="25046" y="3934"/>
                        </a:lnTo>
                        <a:lnTo>
                          <a:pt x="24878" y="3955"/>
                        </a:lnTo>
                        <a:lnTo>
                          <a:pt x="25025" y="4081"/>
                        </a:lnTo>
                        <a:lnTo>
                          <a:pt x="24941" y="4164"/>
                        </a:lnTo>
                        <a:lnTo>
                          <a:pt x="24920" y="4143"/>
                        </a:lnTo>
                        <a:lnTo>
                          <a:pt x="24878" y="4081"/>
                        </a:lnTo>
                        <a:lnTo>
                          <a:pt x="24837" y="4060"/>
                        </a:lnTo>
                        <a:lnTo>
                          <a:pt x="24774" y="4164"/>
                        </a:lnTo>
                        <a:lnTo>
                          <a:pt x="24732" y="4227"/>
                        </a:lnTo>
                        <a:lnTo>
                          <a:pt x="24732" y="4478"/>
                        </a:lnTo>
                        <a:lnTo>
                          <a:pt x="24816" y="4562"/>
                        </a:lnTo>
                        <a:lnTo>
                          <a:pt x="24941" y="4436"/>
                        </a:lnTo>
                        <a:lnTo>
                          <a:pt x="25025" y="4478"/>
                        </a:lnTo>
                        <a:lnTo>
                          <a:pt x="25192" y="4353"/>
                        </a:lnTo>
                        <a:lnTo>
                          <a:pt x="25276" y="4374"/>
                        </a:lnTo>
                        <a:lnTo>
                          <a:pt x="25255" y="4478"/>
                        </a:lnTo>
                        <a:lnTo>
                          <a:pt x="24941" y="4604"/>
                        </a:lnTo>
                        <a:lnTo>
                          <a:pt x="24878" y="4750"/>
                        </a:lnTo>
                        <a:lnTo>
                          <a:pt x="24753" y="4813"/>
                        </a:lnTo>
                        <a:lnTo>
                          <a:pt x="24502" y="4855"/>
                        </a:lnTo>
                        <a:lnTo>
                          <a:pt x="24460" y="4918"/>
                        </a:lnTo>
                        <a:lnTo>
                          <a:pt x="24523" y="5001"/>
                        </a:lnTo>
                        <a:lnTo>
                          <a:pt x="24313" y="5064"/>
                        </a:lnTo>
                        <a:lnTo>
                          <a:pt x="24209" y="5001"/>
                        </a:lnTo>
                        <a:lnTo>
                          <a:pt x="24146" y="5022"/>
                        </a:lnTo>
                        <a:lnTo>
                          <a:pt x="24125" y="5127"/>
                        </a:lnTo>
                        <a:lnTo>
                          <a:pt x="24041" y="5169"/>
                        </a:lnTo>
                        <a:lnTo>
                          <a:pt x="23895" y="5211"/>
                        </a:lnTo>
                        <a:lnTo>
                          <a:pt x="23832" y="5294"/>
                        </a:lnTo>
                        <a:lnTo>
                          <a:pt x="23916" y="5399"/>
                        </a:lnTo>
                        <a:lnTo>
                          <a:pt x="23874" y="5399"/>
                        </a:lnTo>
                        <a:lnTo>
                          <a:pt x="23832" y="5504"/>
                        </a:lnTo>
                        <a:lnTo>
                          <a:pt x="23790" y="5524"/>
                        </a:lnTo>
                        <a:lnTo>
                          <a:pt x="23728" y="5441"/>
                        </a:lnTo>
                        <a:lnTo>
                          <a:pt x="23686" y="5441"/>
                        </a:lnTo>
                        <a:lnTo>
                          <a:pt x="23581" y="5608"/>
                        </a:lnTo>
                        <a:lnTo>
                          <a:pt x="23602" y="5650"/>
                        </a:lnTo>
                        <a:lnTo>
                          <a:pt x="23560" y="5713"/>
                        </a:lnTo>
                        <a:lnTo>
                          <a:pt x="23560" y="5817"/>
                        </a:lnTo>
                        <a:lnTo>
                          <a:pt x="23456" y="5943"/>
                        </a:lnTo>
                        <a:lnTo>
                          <a:pt x="23477" y="6048"/>
                        </a:lnTo>
                        <a:lnTo>
                          <a:pt x="23309" y="6110"/>
                        </a:lnTo>
                        <a:lnTo>
                          <a:pt x="23142" y="6110"/>
                        </a:lnTo>
                        <a:lnTo>
                          <a:pt x="23037" y="6173"/>
                        </a:lnTo>
                        <a:lnTo>
                          <a:pt x="23037" y="6278"/>
                        </a:lnTo>
                        <a:lnTo>
                          <a:pt x="23100" y="6278"/>
                        </a:lnTo>
                        <a:lnTo>
                          <a:pt x="23163" y="6215"/>
                        </a:lnTo>
                        <a:lnTo>
                          <a:pt x="23414" y="6257"/>
                        </a:lnTo>
                        <a:lnTo>
                          <a:pt x="23372" y="6340"/>
                        </a:lnTo>
                        <a:lnTo>
                          <a:pt x="23246" y="6320"/>
                        </a:lnTo>
                        <a:lnTo>
                          <a:pt x="23204" y="6361"/>
                        </a:lnTo>
                        <a:lnTo>
                          <a:pt x="23288" y="6445"/>
                        </a:lnTo>
                        <a:lnTo>
                          <a:pt x="23267" y="6675"/>
                        </a:lnTo>
                        <a:lnTo>
                          <a:pt x="23163" y="6759"/>
                        </a:lnTo>
                        <a:lnTo>
                          <a:pt x="23184" y="6843"/>
                        </a:lnTo>
                        <a:lnTo>
                          <a:pt x="23163" y="6947"/>
                        </a:lnTo>
                        <a:lnTo>
                          <a:pt x="23037" y="6759"/>
                        </a:lnTo>
                        <a:lnTo>
                          <a:pt x="22932" y="6780"/>
                        </a:lnTo>
                        <a:lnTo>
                          <a:pt x="22786" y="6633"/>
                        </a:lnTo>
                        <a:lnTo>
                          <a:pt x="22723" y="6592"/>
                        </a:lnTo>
                        <a:lnTo>
                          <a:pt x="22681" y="6654"/>
                        </a:lnTo>
                        <a:lnTo>
                          <a:pt x="22765" y="6738"/>
                        </a:lnTo>
                        <a:lnTo>
                          <a:pt x="22765" y="6843"/>
                        </a:lnTo>
                        <a:lnTo>
                          <a:pt x="22723" y="6905"/>
                        </a:lnTo>
                        <a:lnTo>
                          <a:pt x="22786" y="7010"/>
                        </a:lnTo>
                        <a:lnTo>
                          <a:pt x="22891" y="6968"/>
                        </a:lnTo>
                        <a:lnTo>
                          <a:pt x="23079" y="7010"/>
                        </a:lnTo>
                        <a:lnTo>
                          <a:pt x="23204" y="7052"/>
                        </a:lnTo>
                        <a:lnTo>
                          <a:pt x="23246" y="7156"/>
                        </a:lnTo>
                        <a:lnTo>
                          <a:pt x="23351" y="7219"/>
                        </a:lnTo>
                        <a:lnTo>
                          <a:pt x="23456" y="7198"/>
                        </a:lnTo>
                        <a:lnTo>
                          <a:pt x="23497" y="7177"/>
                        </a:lnTo>
                        <a:lnTo>
                          <a:pt x="23560" y="7261"/>
                        </a:lnTo>
                        <a:lnTo>
                          <a:pt x="23414" y="7303"/>
                        </a:lnTo>
                        <a:lnTo>
                          <a:pt x="23288" y="7303"/>
                        </a:lnTo>
                        <a:lnTo>
                          <a:pt x="23184" y="7198"/>
                        </a:lnTo>
                        <a:lnTo>
                          <a:pt x="23142" y="7219"/>
                        </a:lnTo>
                        <a:lnTo>
                          <a:pt x="23100" y="7303"/>
                        </a:lnTo>
                        <a:lnTo>
                          <a:pt x="23058" y="7366"/>
                        </a:lnTo>
                        <a:lnTo>
                          <a:pt x="23184" y="7512"/>
                        </a:lnTo>
                        <a:lnTo>
                          <a:pt x="23267" y="7470"/>
                        </a:lnTo>
                        <a:lnTo>
                          <a:pt x="23456" y="7470"/>
                        </a:lnTo>
                        <a:lnTo>
                          <a:pt x="23497" y="7617"/>
                        </a:lnTo>
                        <a:lnTo>
                          <a:pt x="23581" y="7680"/>
                        </a:lnTo>
                        <a:lnTo>
                          <a:pt x="23623" y="7596"/>
                        </a:lnTo>
                        <a:lnTo>
                          <a:pt x="23811" y="7596"/>
                        </a:lnTo>
                        <a:lnTo>
                          <a:pt x="23790" y="7701"/>
                        </a:lnTo>
                        <a:lnTo>
                          <a:pt x="23937" y="7805"/>
                        </a:lnTo>
                        <a:lnTo>
                          <a:pt x="24083" y="7805"/>
                        </a:lnTo>
                        <a:lnTo>
                          <a:pt x="24146" y="7952"/>
                        </a:lnTo>
                        <a:lnTo>
                          <a:pt x="24083" y="8161"/>
                        </a:lnTo>
                        <a:lnTo>
                          <a:pt x="23832" y="8307"/>
                        </a:lnTo>
                        <a:lnTo>
                          <a:pt x="23769" y="8433"/>
                        </a:lnTo>
                        <a:lnTo>
                          <a:pt x="23769" y="8517"/>
                        </a:lnTo>
                        <a:lnTo>
                          <a:pt x="23979" y="8726"/>
                        </a:lnTo>
                        <a:lnTo>
                          <a:pt x="24104" y="8768"/>
                        </a:lnTo>
                        <a:lnTo>
                          <a:pt x="23895" y="8768"/>
                        </a:lnTo>
                        <a:lnTo>
                          <a:pt x="23665" y="8579"/>
                        </a:lnTo>
                        <a:lnTo>
                          <a:pt x="23665" y="8454"/>
                        </a:lnTo>
                        <a:lnTo>
                          <a:pt x="23769" y="8224"/>
                        </a:lnTo>
                        <a:lnTo>
                          <a:pt x="23832" y="8161"/>
                        </a:lnTo>
                        <a:lnTo>
                          <a:pt x="23832" y="8098"/>
                        </a:lnTo>
                        <a:lnTo>
                          <a:pt x="23895" y="7952"/>
                        </a:lnTo>
                        <a:lnTo>
                          <a:pt x="23832" y="7910"/>
                        </a:lnTo>
                        <a:lnTo>
                          <a:pt x="23456" y="8098"/>
                        </a:lnTo>
                        <a:lnTo>
                          <a:pt x="23246" y="8161"/>
                        </a:lnTo>
                        <a:lnTo>
                          <a:pt x="23184" y="8307"/>
                        </a:lnTo>
                        <a:lnTo>
                          <a:pt x="23058" y="8349"/>
                        </a:lnTo>
                        <a:lnTo>
                          <a:pt x="22953" y="8307"/>
                        </a:lnTo>
                        <a:lnTo>
                          <a:pt x="22828" y="8328"/>
                        </a:lnTo>
                        <a:lnTo>
                          <a:pt x="22660" y="8454"/>
                        </a:lnTo>
                        <a:lnTo>
                          <a:pt x="22221" y="8621"/>
                        </a:lnTo>
                        <a:lnTo>
                          <a:pt x="21907" y="8684"/>
                        </a:lnTo>
                        <a:lnTo>
                          <a:pt x="21782" y="8684"/>
                        </a:lnTo>
                        <a:lnTo>
                          <a:pt x="21614" y="8851"/>
                        </a:lnTo>
                        <a:lnTo>
                          <a:pt x="21468" y="8851"/>
                        </a:lnTo>
                        <a:lnTo>
                          <a:pt x="21384" y="8935"/>
                        </a:lnTo>
                        <a:lnTo>
                          <a:pt x="21510" y="9040"/>
                        </a:lnTo>
                        <a:lnTo>
                          <a:pt x="21510" y="9165"/>
                        </a:lnTo>
                        <a:lnTo>
                          <a:pt x="21489" y="9291"/>
                        </a:lnTo>
                        <a:lnTo>
                          <a:pt x="21572" y="9374"/>
                        </a:lnTo>
                        <a:lnTo>
                          <a:pt x="21677" y="9374"/>
                        </a:lnTo>
                        <a:lnTo>
                          <a:pt x="21698" y="9458"/>
                        </a:lnTo>
                        <a:lnTo>
                          <a:pt x="21635" y="9521"/>
                        </a:lnTo>
                        <a:lnTo>
                          <a:pt x="21844" y="9667"/>
                        </a:lnTo>
                        <a:lnTo>
                          <a:pt x="22012" y="9918"/>
                        </a:lnTo>
                        <a:lnTo>
                          <a:pt x="22012" y="10128"/>
                        </a:lnTo>
                        <a:lnTo>
                          <a:pt x="22054" y="10232"/>
                        </a:lnTo>
                        <a:lnTo>
                          <a:pt x="22116" y="10232"/>
                        </a:lnTo>
                        <a:lnTo>
                          <a:pt x="22137" y="10400"/>
                        </a:lnTo>
                        <a:lnTo>
                          <a:pt x="22305" y="10504"/>
                        </a:lnTo>
                        <a:lnTo>
                          <a:pt x="22430" y="10462"/>
                        </a:lnTo>
                        <a:lnTo>
                          <a:pt x="22828" y="10504"/>
                        </a:lnTo>
                        <a:lnTo>
                          <a:pt x="22953" y="10421"/>
                        </a:lnTo>
                        <a:lnTo>
                          <a:pt x="22953" y="10504"/>
                        </a:lnTo>
                        <a:lnTo>
                          <a:pt x="22995" y="10609"/>
                        </a:lnTo>
                        <a:lnTo>
                          <a:pt x="22995" y="10755"/>
                        </a:lnTo>
                        <a:lnTo>
                          <a:pt x="23184" y="10839"/>
                        </a:lnTo>
                        <a:lnTo>
                          <a:pt x="23288" y="10986"/>
                        </a:lnTo>
                        <a:lnTo>
                          <a:pt x="23581" y="10986"/>
                        </a:lnTo>
                        <a:lnTo>
                          <a:pt x="23790" y="11132"/>
                        </a:lnTo>
                        <a:lnTo>
                          <a:pt x="23874" y="11132"/>
                        </a:lnTo>
                        <a:lnTo>
                          <a:pt x="23979" y="11258"/>
                        </a:lnTo>
                        <a:lnTo>
                          <a:pt x="24000" y="11550"/>
                        </a:lnTo>
                        <a:lnTo>
                          <a:pt x="24041" y="11676"/>
                        </a:lnTo>
                        <a:lnTo>
                          <a:pt x="24000" y="11864"/>
                        </a:lnTo>
                        <a:lnTo>
                          <a:pt x="24125" y="12011"/>
                        </a:lnTo>
                        <a:lnTo>
                          <a:pt x="24230" y="12094"/>
                        </a:lnTo>
                        <a:lnTo>
                          <a:pt x="24418" y="12346"/>
                        </a:lnTo>
                        <a:lnTo>
                          <a:pt x="24502" y="12618"/>
                        </a:lnTo>
                        <a:lnTo>
                          <a:pt x="24648" y="12743"/>
                        </a:lnTo>
                        <a:lnTo>
                          <a:pt x="24711" y="12869"/>
                        </a:lnTo>
                        <a:lnTo>
                          <a:pt x="24585" y="13141"/>
                        </a:lnTo>
                        <a:lnTo>
                          <a:pt x="24502" y="13162"/>
                        </a:lnTo>
                        <a:lnTo>
                          <a:pt x="24418" y="13141"/>
                        </a:lnTo>
                        <a:lnTo>
                          <a:pt x="24418" y="13141"/>
                        </a:lnTo>
                        <a:lnTo>
                          <a:pt x="24523" y="13287"/>
                        </a:lnTo>
                        <a:lnTo>
                          <a:pt x="24732" y="13329"/>
                        </a:lnTo>
                        <a:lnTo>
                          <a:pt x="24837" y="13392"/>
                        </a:lnTo>
                        <a:lnTo>
                          <a:pt x="25046" y="13643"/>
                        </a:lnTo>
                        <a:lnTo>
                          <a:pt x="25255" y="13706"/>
                        </a:lnTo>
                        <a:lnTo>
                          <a:pt x="25276" y="13685"/>
                        </a:lnTo>
                        <a:lnTo>
                          <a:pt x="25360" y="13706"/>
                        </a:lnTo>
                        <a:lnTo>
                          <a:pt x="25548" y="13559"/>
                        </a:lnTo>
                        <a:lnTo>
                          <a:pt x="25736" y="13517"/>
                        </a:lnTo>
                        <a:lnTo>
                          <a:pt x="25945" y="13685"/>
                        </a:lnTo>
                        <a:lnTo>
                          <a:pt x="26092" y="13747"/>
                        </a:lnTo>
                        <a:lnTo>
                          <a:pt x="26197" y="13747"/>
                        </a:lnTo>
                        <a:lnTo>
                          <a:pt x="26280" y="13894"/>
                        </a:lnTo>
                        <a:lnTo>
                          <a:pt x="26301" y="14124"/>
                        </a:lnTo>
                        <a:lnTo>
                          <a:pt x="26238" y="13915"/>
                        </a:lnTo>
                        <a:lnTo>
                          <a:pt x="26176" y="13810"/>
                        </a:lnTo>
                        <a:lnTo>
                          <a:pt x="25987" y="13810"/>
                        </a:lnTo>
                        <a:lnTo>
                          <a:pt x="25757" y="13643"/>
                        </a:lnTo>
                        <a:lnTo>
                          <a:pt x="25611" y="13643"/>
                        </a:lnTo>
                        <a:lnTo>
                          <a:pt x="25443" y="13810"/>
                        </a:lnTo>
                        <a:lnTo>
                          <a:pt x="25443" y="13978"/>
                        </a:lnTo>
                        <a:lnTo>
                          <a:pt x="25464" y="14061"/>
                        </a:lnTo>
                        <a:lnTo>
                          <a:pt x="25234" y="13810"/>
                        </a:lnTo>
                        <a:lnTo>
                          <a:pt x="24983" y="13810"/>
                        </a:lnTo>
                        <a:lnTo>
                          <a:pt x="24857" y="13706"/>
                        </a:lnTo>
                        <a:lnTo>
                          <a:pt x="24857" y="13580"/>
                        </a:lnTo>
                        <a:lnTo>
                          <a:pt x="24753" y="13434"/>
                        </a:lnTo>
                        <a:lnTo>
                          <a:pt x="24565" y="13371"/>
                        </a:lnTo>
                        <a:lnTo>
                          <a:pt x="24397" y="13371"/>
                        </a:lnTo>
                        <a:lnTo>
                          <a:pt x="24188" y="13245"/>
                        </a:lnTo>
                        <a:lnTo>
                          <a:pt x="24230" y="13182"/>
                        </a:lnTo>
                        <a:lnTo>
                          <a:pt x="24230" y="13057"/>
                        </a:lnTo>
                        <a:lnTo>
                          <a:pt x="24313" y="13015"/>
                        </a:lnTo>
                        <a:lnTo>
                          <a:pt x="24272" y="12910"/>
                        </a:lnTo>
                        <a:lnTo>
                          <a:pt x="24230" y="12638"/>
                        </a:lnTo>
                        <a:lnTo>
                          <a:pt x="24167" y="12429"/>
                        </a:lnTo>
                        <a:lnTo>
                          <a:pt x="24083" y="12387"/>
                        </a:lnTo>
                        <a:lnTo>
                          <a:pt x="24021" y="12555"/>
                        </a:lnTo>
                        <a:lnTo>
                          <a:pt x="23958" y="12597"/>
                        </a:lnTo>
                        <a:lnTo>
                          <a:pt x="23979" y="12743"/>
                        </a:lnTo>
                        <a:lnTo>
                          <a:pt x="23895" y="12827"/>
                        </a:lnTo>
                        <a:lnTo>
                          <a:pt x="23916" y="12910"/>
                        </a:lnTo>
                        <a:lnTo>
                          <a:pt x="23895" y="13036"/>
                        </a:lnTo>
                        <a:lnTo>
                          <a:pt x="23811" y="13036"/>
                        </a:lnTo>
                        <a:lnTo>
                          <a:pt x="23769" y="12659"/>
                        </a:lnTo>
                        <a:lnTo>
                          <a:pt x="23853" y="12555"/>
                        </a:lnTo>
                        <a:lnTo>
                          <a:pt x="23811" y="12429"/>
                        </a:lnTo>
                        <a:lnTo>
                          <a:pt x="23644" y="12283"/>
                        </a:lnTo>
                        <a:lnTo>
                          <a:pt x="23644" y="12094"/>
                        </a:lnTo>
                        <a:lnTo>
                          <a:pt x="23560" y="11969"/>
                        </a:lnTo>
                        <a:lnTo>
                          <a:pt x="23560" y="11802"/>
                        </a:lnTo>
                        <a:lnTo>
                          <a:pt x="23707" y="11697"/>
                        </a:lnTo>
                        <a:lnTo>
                          <a:pt x="23707" y="11613"/>
                        </a:lnTo>
                        <a:lnTo>
                          <a:pt x="23686" y="11509"/>
                        </a:lnTo>
                        <a:lnTo>
                          <a:pt x="23707" y="11299"/>
                        </a:lnTo>
                        <a:lnTo>
                          <a:pt x="23581" y="11278"/>
                        </a:lnTo>
                        <a:lnTo>
                          <a:pt x="23539" y="11299"/>
                        </a:lnTo>
                        <a:lnTo>
                          <a:pt x="23456" y="11216"/>
                        </a:lnTo>
                        <a:lnTo>
                          <a:pt x="23225" y="11383"/>
                        </a:lnTo>
                        <a:lnTo>
                          <a:pt x="22912" y="11425"/>
                        </a:lnTo>
                        <a:lnTo>
                          <a:pt x="22744" y="11425"/>
                        </a:lnTo>
                        <a:lnTo>
                          <a:pt x="22514" y="11195"/>
                        </a:lnTo>
                        <a:lnTo>
                          <a:pt x="22388" y="11111"/>
                        </a:lnTo>
                        <a:lnTo>
                          <a:pt x="22347" y="11006"/>
                        </a:lnTo>
                        <a:lnTo>
                          <a:pt x="22012" y="10965"/>
                        </a:lnTo>
                        <a:lnTo>
                          <a:pt x="21886" y="10860"/>
                        </a:lnTo>
                        <a:lnTo>
                          <a:pt x="21761" y="10693"/>
                        </a:lnTo>
                        <a:lnTo>
                          <a:pt x="21363" y="10693"/>
                        </a:lnTo>
                        <a:lnTo>
                          <a:pt x="21259" y="10651"/>
                        </a:lnTo>
                        <a:lnTo>
                          <a:pt x="21133" y="10734"/>
                        </a:lnTo>
                        <a:lnTo>
                          <a:pt x="20987" y="10944"/>
                        </a:lnTo>
                        <a:lnTo>
                          <a:pt x="20966" y="11069"/>
                        </a:lnTo>
                        <a:lnTo>
                          <a:pt x="20924" y="11111"/>
                        </a:lnTo>
                        <a:lnTo>
                          <a:pt x="20861" y="11090"/>
                        </a:lnTo>
                        <a:lnTo>
                          <a:pt x="20840" y="11174"/>
                        </a:lnTo>
                        <a:lnTo>
                          <a:pt x="20924" y="11258"/>
                        </a:lnTo>
                        <a:lnTo>
                          <a:pt x="21091" y="11132"/>
                        </a:lnTo>
                        <a:lnTo>
                          <a:pt x="21300" y="11174"/>
                        </a:lnTo>
                        <a:lnTo>
                          <a:pt x="21405" y="11383"/>
                        </a:lnTo>
                        <a:lnTo>
                          <a:pt x="21280" y="11613"/>
                        </a:lnTo>
                        <a:lnTo>
                          <a:pt x="21133" y="11655"/>
                        </a:lnTo>
                        <a:lnTo>
                          <a:pt x="20861" y="11550"/>
                        </a:lnTo>
                        <a:lnTo>
                          <a:pt x="20715" y="11362"/>
                        </a:lnTo>
                        <a:lnTo>
                          <a:pt x="20610" y="11362"/>
                        </a:lnTo>
                        <a:lnTo>
                          <a:pt x="20443" y="11467"/>
                        </a:lnTo>
                        <a:lnTo>
                          <a:pt x="20401" y="11550"/>
                        </a:lnTo>
                        <a:lnTo>
                          <a:pt x="20317" y="11571"/>
                        </a:lnTo>
                        <a:lnTo>
                          <a:pt x="20505" y="11822"/>
                        </a:lnTo>
                        <a:lnTo>
                          <a:pt x="20568" y="11822"/>
                        </a:lnTo>
                        <a:lnTo>
                          <a:pt x="20631" y="11969"/>
                        </a:lnTo>
                        <a:lnTo>
                          <a:pt x="20840" y="12136"/>
                        </a:lnTo>
                        <a:lnTo>
                          <a:pt x="21028" y="12136"/>
                        </a:lnTo>
                        <a:lnTo>
                          <a:pt x="21112" y="12220"/>
                        </a:lnTo>
                        <a:lnTo>
                          <a:pt x="21405" y="12241"/>
                        </a:lnTo>
                        <a:lnTo>
                          <a:pt x="21489" y="12178"/>
                        </a:lnTo>
                        <a:lnTo>
                          <a:pt x="21531" y="12178"/>
                        </a:lnTo>
                        <a:lnTo>
                          <a:pt x="21572" y="12283"/>
                        </a:lnTo>
                        <a:lnTo>
                          <a:pt x="21782" y="12283"/>
                        </a:lnTo>
                        <a:lnTo>
                          <a:pt x="21824" y="12429"/>
                        </a:lnTo>
                        <a:lnTo>
                          <a:pt x="21907" y="12450"/>
                        </a:lnTo>
                        <a:lnTo>
                          <a:pt x="21928" y="12555"/>
                        </a:lnTo>
                        <a:lnTo>
                          <a:pt x="22158" y="12597"/>
                        </a:lnTo>
                        <a:lnTo>
                          <a:pt x="22263" y="12513"/>
                        </a:lnTo>
                        <a:lnTo>
                          <a:pt x="22200" y="12618"/>
                        </a:lnTo>
                        <a:lnTo>
                          <a:pt x="21949" y="12659"/>
                        </a:lnTo>
                        <a:lnTo>
                          <a:pt x="21803" y="12576"/>
                        </a:lnTo>
                        <a:lnTo>
                          <a:pt x="21698" y="12555"/>
                        </a:lnTo>
                        <a:lnTo>
                          <a:pt x="21531" y="12366"/>
                        </a:lnTo>
                        <a:lnTo>
                          <a:pt x="21426" y="12346"/>
                        </a:lnTo>
                        <a:lnTo>
                          <a:pt x="21321" y="12408"/>
                        </a:lnTo>
                        <a:lnTo>
                          <a:pt x="21196" y="12408"/>
                        </a:lnTo>
                        <a:lnTo>
                          <a:pt x="21091" y="12534"/>
                        </a:lnTo>
                        <a:lnTo>
                          <a:pt x="21049" y="12429"/>
                        </a:lnTo>
                        <a:lnTo>
                          <a:pt x="20945" y="12346"/>
                        </a:lnTo>
                        <a:lnTo>
                          <a:pt x="20840" y="12408"/>
                        </a:lnTo>
                        <a:lnTo>
                          <a:pt x="20631" y="12408"/>
                        </a:lnTo>
                        <a:lnTo>
                          <a:pt x="20464" y="12304"/>
                        </a:lnTo>
                        <a:lnTo>
                          <a:pt x="20338" y="12325"/>
                        </a:lnTo>
                        <a:lnTo>
                          <a:pt x="20296" y="12220"/>
                        </a:lnTo>
                        <a:lnTo>
                          <a:pt x="20401" y="12136"/>
                        </a:lnTo>
                        <a:lnTo>
                          <a:pt x="20401" y="12053"/>
                        </a:lnTo>
                        <a:lnTo>
                          <a:pt x="20296" y="11990"/>
                        </a:lnTo>
                        <a:lnTo>
                          <a:pt x="20296" y="11885"/>
                        </a:lnTo>
                        <a:lnTo>
                          <a:pt x="20108" y="11718"/>
                        </a:lnTo>
                        <a:lnTo>
                          <a:pt x="20024" y="11592"/>
                        </a:lnTo>
                        <a:lnTo>
                          <a:pt x="20087" y="11425"/>
                        </a:lnTo>
                        <a:lnTo>
                          <a:pt x="19982" y="11278"/>
                        </a:lnTo>
                        <a:lnTo>
                          <a:pt x="19982" y="11006"/>
                        </a:lnTo>
                        <a:lnTo>
                          <a:pt x="19836" y="10881"/>
                        </a:lnTo>
                        <a:lnTo>
                          <a:pt x="19836" y="10693"/>
                        </a:lnTo>
                        <a:lnTo>
                          <a:pt x="19794" y="10651"/>
                        </a:lnTo>
                        <a:lnTo>
                          <a:pt x="19710" y="10630"/>
                        </a:lnTo>
                        <a:lnTo>
                          <a:pt x="19689" y="10462"/>
                        </a:lnTo>
                        <a:lnTo>
                          <a:pt x="19522" y="10337"/>
                        </a:lnTo>
                        <a:lnTo>
                          <a:pt x="19459" y="10379"/>
                        </a:lnTo>
                        <a:lnTo>
                          <a:pt x="19689" y="10860"/>
                        </a:lnTo>
                        <a:lnTo>
                          <a:pt x="19752" y="11174"/>
                        </a:lnTo>
                        <a:lnTo>
                          <a:pt x="19710" y="11425"/>
                        </a:lnTo>
                        <a:lnTo>
                          <a:pt x="19522" y="11676"/>
                        </a:lnTo>
                        <a:lnTo>
                          <a:pt x="19396" y="11802"/>
                        </a:lnTo>
                        <a:lnTo>
                          <a:pt x="19396" y="11885"/>
                        </a:lnTo>
                        <a:lnTo>
                          <a:pt x="19480" y="11948"/>
                        </a:lnTo>
                        <a:lnTo>
                          <a:pt x="19501" y="12136"/>
                        </a:lnTo>
                        <a:lnTo>
                          <a:pt x="19417" y="12346"/>
                        </a:lnTo>
                        <a:lnTo>
                          <a:pt x="19417" y="12471"/>
                        </a:lnTo>
                        <a:lnTo>
                          <a:pt x="19627" y="12618"/>
                        </a:lnTo>
                        <a:lnTo>
                          <a:pt x="19899" y="12848"/>
                        </a:lnTo>
                        <a:lnTo>
                          <a:pt x="19940" y="12994"/>
                        </a:lnTo>
                        <a:lnTo>
                          <a:pt x="20108" y="12994"/>
                        </a:lnTo>
                        <a:lnTo>
                          <a:pt x="20233" y="13141"/>
                        </a:lnTo>
                        <a:lnTo>
                          <a:pt x="20338" y="13371"/>
                        </a:lnTo>
                        <a:lnTo>
                          <a:pt x="20317" y="13727"/>
                        </a:lnTo>
                        <a:lnTo>
                          <a:pt x="20275" y="13894"/>
                        </a:lnTo>
                        <a:lnTo>
                          <a:pt x="20422" y="14103"/>
                        </a:lnTo>
                        <a:lnTo>
                          <a:pt x="20380" y="14354"/>
                        </a:lnTo>
                        <a:lnTo>
                          <a:pt x="20464" y="14501"/>
                        </a:lnTo>
                        <a:lnTo>
                          <a:pt x="20673" y="14731"/>
                        </a:lnTo>
                        <a:lnTo>
                          <a:pt x="20715" y="14856"/>
                        </a:lnTo>
                        <a:lnTo>
                          <a:pt x="20673" y="15024"/>
                        </a:lnTo>
                        <a:lnTo>
                          <a:pt x="20736" y="15087"/>
                        </a:lnTo>
                        <a:lnTo>
                          <a:pt x="20882" y="15149"/>
                        </a:lnTo>
                        <a:lnTo>
                          <a:pt x="21070" y="15045"/>
                        </a:lnTo>
                        <a:lnTo>
                          <a:pt x="21280" y="15087"/>
                        </a:lnTo>
                        <a:lnTo>
                          <a:pt x="21363" y="15045"/>
                        </a:lnTo>
                        <a:lnTo>
                          <a:pt x="21384" y="14877"/>
                        </a:lnTo>
                        <a:lnTo>
                          <a:pt x="21510" y="14752"/>
                        </a:lnTo>
                        <a:lnTo>
                          <a:pt x="21677" y="14815"/>
                        </a:lnTo>
                        <a:lnTo>
                          <a:pt x="21782" y="14773"/>
                        </a:lnTo>
                        <a:lnTo>
                          <a:pt x="21991" y="14919"/>
                        </a:lnTo>
                        <a:lnTo>
                          <a:pt x="22116" y="14856"/>
                        </a:lnTo>
                        <a:lnTo>
                          <a:pt x="22200" y="14982"/>
                        </a:lnTo>
                        <a:lnTo>
                          <a:pt x="22451" y="15087"/>
                        </a:lnTo>
                        <a:lnTo>
                          <a:pt x="22640" y="15087"/>
                        </a:lnTo>
                        <a:lnTo>
                          <a:pt x="22765" y="15275"/>
                        </a:lnTo>
                        <a:lnTo>
                          <a:pt x="22765" y="15379"/>
                        </a:lnTo>
                        <a:lnTo>
                          <a:pt x="22953" y="15484"/>
                        </a:lnTo>
                        <a:lnTo>
                          <a:pt x="23016" y="15589"/>
                        </a:lnTo>
                        <a:lnTo>
                          <a:pt x="23037" y="15610"/>
                        </a:lnTo>
                        <a:lnTo>
                          <a:pt x="23058" y="15693"/>
                        </a:lnTo>
                        <a:lnTo>
                          <a:pt x="23142" y="15777"/>
                        </a:lnTo>
                        <a:lnTo>
                          <a:pt x="23058" y="15861"/>
                        </a:lnTo>
                        <a:lnTo>
                          <a:pt x="22953" y="15882"/>
                        </a:lnTo>
                        <a:lnTo>
                          <a:pt x="22953" y="16070"/>
                        </a:lnTo>
                        <a:lnTo>
                          <a:pt x="23037" y="16216"/>
                        </a:lnTo>
                        <a:lnTo>
                          <a:pt x="23121" y="16279"/>
                        </a:lnTo>
                        <a:lnTo>
                          <a:pt x="23079" y="16384"/>
                        </a:lnTo>
                        <a:lnTo>
                          <a:pt x="23163" y="16488"/>
                        </a:lnTo>
                        <a:lnTo>
                          <a:pt x="23288" y="16488"/>
                        </a:lnTo>
                        <a:lnTo>
                          <a:pt x="23372" y="16593"/>
                        </a:lnTo>
                        <a:lnTo>
                          <a:pt x="23518" y="16593"/>
                        </a:lnTo>
                        <a:lnTo>
                          <a:pt x="23602" y="16426"/>
                        </a:lnTo>
                        <a:lnTo>
                          <a:pt x="23665" y="16509"/>
                        </a:lnTo>
                        <a:lnTo>
                          <a:pt x="23769" y="16488"/>
                        </a:lnTo>
                        <a:lnTo>
                          <a:pt x="23832" y="16509"/>
                        </a:lnTo>
                        <a:lnTo>
                          <a:pt x="23790" y="16530"/>
                        </a:lnTo>
                        <a:lnTo>
                          <a:pt x="23728" y="16593"/>
                        </a:lnTo>
                        <a:lnTo>
                          <a:pt x="23560" y="16614"/>
                        </a:lnTo>
                        <a:lnTo>
                          <a:pt x="23456" y="16635"/>
                        </a:lnTo>
                        <a:lnTo>
                          <a:pt x="23288" y="16656"/>
                        </a:lnTo>
                        <a:lnTo>
                          <a:pt x="23142" y="16551"/>
                        </a:lnTo>
                        <a:lnTo>
                          <a:pt x="22995" y="16551"/>
                        </a:lnTo>
                        <a:lnTo>
                          <a:pt x="22932" y="16426"/>
                        </a:lnTo>
                        <a:lnTo>
                          <a:pt x="22974" y="16384"/>
                        </a:lnTo>
                        <a:lnTo>
                          <a:pt x="22953" y="16237"/>
                        </a:lnTo>
                        <a:lnTo>
                          <a:pt x="22849" y="16112"/>
                        </a:lnTo>
                        <a:lnTo>
                          <a:pt x="22828" y="15986"/>
                        </a:lnTo>
                        <a:lnTo>
                          <a:pt x="22723" y="15923"/>
                        </a:lnTo>
                        <a:lnTo>
                          <a:pt x="22744" y="15798"/>
                        </a:lnTo>
                        <a:lnTo>
                          <a:pt x="22619" y="15610"/>
                        </a:lnTo>
                        <a:lnTo>
                          <a:pt x="22556" y="15610"/>
                        </a:lnTo>
                        <a:lnTo>
                          <a:pt x="22430" y="15526"/>
                        </a:lnTo>
                        <a:lnTo>
                          <a:pt x="22242" y="15421"/>
                        </a:lnTo>
                        <a:lnTo>
                          <a:pt x="22242" y="15254"/>
                        </a:lnTo>
                        <a:lnTo>
                          <a:pt x="22054" y="15066"/>
                        </a:lnTo>
                        <a:lnTo>
                          <a:pt x="21907" y="15066"/>
                        </a:lnTo>
                        <a:lnTo>
                          <a:pt x="21677" y="15317"/>
                        </a:lnTo>
                        <a:lnTo>
                          <a:pt x="21510" y="15338"/>
                        </a:lnTo>
                        <a:lnTo>
                          <a:pt x="21405" y="15463"/>
                        </a:lnTo>
                        <a:lnTo>
                          <a:pt x="21217" y="15589"/>
                        </a:lnTo>
                        <a:lnTo>
                          <a:pt x="21259" y="15944"/>
                        </a:lnTo>
                        <a:lnTo>
                          <a:pt x="21321" y="16049"/>
                        </a:lnTo>
                        <a:lnTo>
                          <a:pt x="21572" y="16175"/>
                        </a:lnTo>
                        <a:lnTo>
                          <a:pt x="21761" y="16593"/>
                        </a:lnTo>
                        <a:lnTo>
                          <a:pt x="21719" y="16698"/>
                        </a:lnTo>
                        <a:lnTo>
                          <a:pt x="21531" y="17012"/>
                        </a:lnTo>
                        <a:lnTo>
                          <a:pt x="21510" y="17179"/>
                        </a:lnTo>
                        <a:lnTo>
                          <a:pt x="21614" y="17367"/>
                        </a:lnTo>
                        <a:lnTo>
                          <a:pt x="21510" y="17639"/>
                        </a:lnTo>
                        <a:lnTo>
                          <a:pt x="21510" y="17744"/>
                        </a:lnTo>
                        <a:lnTo>
                          <a:pt x="21363" y="17890"/>
                        </a:lnTo>
                        <a:lnTo>
                          <a:pt x="21363" y="17974"/>
                        </a:lnTo>
                        <a:lnTo>
                          <a:pt x="21259" y="18016"/>
                        </a:lnTo>
                        <a:lnTo>
                          <a:pt x="21175" y="18120"/>
                        </a:lnTo>
                        <a:lnTo>
                          <a:pt x="21175" y="18267"/>
                        </a:lnTo>
                        <a:lnTo>
                          <a:pt x="21259" y="18330"/>
                        </a:lnTo>
                        <a:lnTo>
                          <a:pt x="21259" y="18434"/>
                        </a:lnTo>
                        <a:lnTo>
                          <a:pt x="21070" y="18539"/>
                        </a:lnTo>
                        <a:lnTo>
                          <a:pt x="20840" y="18497"/>
                        </a:lnTo>
                        <a:lnTo>
                          <a:pt x="20798" y="18434"/>
                        </a:lnTo>
                        <a:lnTo>
                          <a:pt x="20589" y="18434"/>
                        </a:lnTo>
                        <a:lnTo>
                          <a:pt x="20380" y="18476"/>
                        </a:lnTo>
                        <a:lnTo>
                          <a:pt x="20212" y="18413"/>
                        </a:lnTo>
                        <a:lnTo>
                          <a:pt x="19794" y="18330"/>
                        </a:lnTo>
                        <a:lnTo>
                          <a:pt x="19627" y="18183"/>
                        </a:lnTo>
                        <a:lnTo>
                          <a:pt x="19585" y="18079"/>
                        </a:lnTo>
                        <a:lnTo>
                          <a:pt x="19396" y="18100"/>
                        </a:lnTo>
                        <a:lnTo>
                          <a:pt x="19334" y="18204"/>
                        </a:lnTo>
                        <a:lnTo>
                          <a:pt x="19313" y="18162"/>
                        </a:lnTo>
                        <a:lnTo>
                          <a:pt x="19229" y="18120"/>
                        </a:lnTo>
                        <a:lnTo>
                          <a:pt x="19313" y="17974"/>
                        </a:lnTo>
                        <a:lnTo>
                          <a:pt x="19480" y="17953"/>
                        </a:lnTo>
                        <a:lnTo>
                          <a:pt x="19794" y="17890"/>
                        </a:lnTo>
                        <a:lnTo>
                          <a:pt x="19836" y="17807"/>
                        </a:lnTo>
                        <a:lnTo>
                          <a:pt x="20108" y="17974"/>
                        </a:lnTo>
                        <a:lnTo>
                          <a:pt x="20171" y="17974"/>
                        </a:lnTo>
                        <a:lnTo>
                          <a:pt x="20212" y="17890"/>
                        </a:lnTo>
                        <a:lnTo>
                          <a:pt x="20338" y="17890"/>
                        </a:lnTo>
                        <a:lnTo>
                          <a:pt x="20338" y="17974"/>
                        </a:lnTo>
                        <a:lnTo>
                          <a:pt x="20150" y="18079"/>
                        </a:lnTo>
                        <a:lnTo>
                          <a:pt x="20254" y="18183"/>
                        </a:lnTo>
                        <a:lnTo>
                          <a:pt x="20464" y="18162"/>
                        </a:lnTo>
                        <a:lnTo>
                          <a:pt x="20547" y="18058"/>
                        </a:lnTo>
                        <a:lnTo>
                          <a:pt x="20673" y="17995"/>
                        </a:lnTo>
                        <a:lnTo>
                          <a:pt x="20673" y="17911"/>
                        </a:lnTo>
                        <a:lnTo>
                          <a:pt x="20568" y="17786"/>
                        </a:lnTo>
                        <a:lnTo>
                          <a:pt x="20568" y="17702"/>
                        </a:lnTo>
                        <a:lnTo>
                          <a:pt x="20694" y="17786"/>
                        </a:lnTo>
                        <a:lnTo>
                          <a:pt x="20756" y="17702"/>
                        </a:lnTo>
                        <a:lnTo>
                          <a:pt x="20756" y="17472"/>
                        </a:lnTo>
                        <a:lnTo>
                          <a:pt x="20882" y="17388"/>
                        </a:lnTo>
                        <a:lnTo>
                          <a:pt x="20861" y="17325"/>
                        </a:lnTo>
                        <a:lnTo>
                          <a:pt x="20777" y="17346"/>
                        </a:lnTo>
                        <a:lnTo>
                          <a:pt x="20756" y="17284"/>
                        </a:lnTo>
                        <a:lnTo>
                          <a:pt x="20882" y="17242"/>
                        </a:lnTo>
                        <a:lnTo>
                          <a:pt x="20882" y="17012"/>
                        </a:lnTo>
                        <a:lnTo>
                          <a:pt x="20840" y="16928"/>
                        </a:lnTo>
                        <a:lnTo>
                          <a:pt x="20903" y="16823"/>
                        </a:lnTo>
                        <a:lnTo>
                          <a:pt x="20903" y="16760"/>
                        </a:lnTo>
                        <a:lnTo>
                          <a:pt x="21008" y="16698"/>
                        </a:lnTo>
                        <a:lnTo>
                          <a:pt x="20987" y="16509"/>
                        </a:lnTo>
                        <a:lnTo>
                          <a:pt x="20861" y="16384"/>
                        </a:lnTo>
                        <a:lnTo>
                          <a:pt x="20777" y="16175"/>
                        </a:lnTo>
                        <a:lnTo>
                          <a:pt x="20798" y="16007"/>
                        </a:lnTo>
                        <a:lnTo>
                          <a:pt x="20798" y="15882"/>
                        </a:lnTo>
                        <a:lnTo>
                          <a:pt x="20861" y="15903"/>
                        </a:lnTo>
                        <a:lnTo>
                          <a:pt x="20861" y="15819"/>
                        </a:lnTo>
                        <a:lnTo>
                          <a:pt x="20673" y="15651"/>
                        </a:lnTo>
                        <a:lnTo>
                          <a:pt x="20589" y="15610"/>
                        </a:lnTo>
                        <a:lnTo>
                          <a:pt x="20526" y="15505"/>
                        </a:lnTo>
                        <a:lnTo>
                          <a:pt x="20338" y="15463"/>
                        </a:lnTo>
                        <a:lnTo>
                          <a:pt x="20108" y="15170"/>
                        </a:lnTo>
                        <a:lnTo>
                          <a:pt x="20045" y="14940"/>
                        </a:lnTo>
                        <a:lnTo>
                          <a:pt x="20003" y="14877"/>
                        </a:lnTo>
                        <a:lnTo>
                          <a:pt x="20045" y="14794"/>
                        </a:lnTo>
                        <a:lnTo>
                          <a:pt x="19919" y="14710"/>
                        </a:lnTo>
                        <a:lnTo>
                          <a:pt x="19836" y="14563"/>
                        </a:lnTo>
                        <a:lnTo>
                          <a:pt x="19899" y="14417"/>
                        </a:lnTo>
                        <a:lnTo>
                          <a:pt x="19710" y="14145"/>
                        </a:lnTo>
                        <a:lnTo>
                          <a:pt x="19710" y="13978"/>
                        </a:lnTo>
                        <a:lnTo>
                          <a:pt x="19585" y="13831"/>
                        </a:lnTo>
                        <a:lnTo>
                          <a:pt x="19606" y="13768"/>
                        </a:lnTo>
                        <a:lnTo>
                          <a:pt x="19606" y="13685"/>
                        </a:lnTo>
                        <a:lnTo>
                          <a:pt x="19501" y="13580"/>
                        </a:lnTo>
                        <a:lnTo>
                          <a:pt x="19438" y="13224"/>
                        </a:lnTo>
                        <a:lnTo>
                          <a:pt x="19375" y="13078"/>
                        </a:lnTo>
                        <a:lnTo>
                          <a:pt x="19229" y="12973"/>
                        </a:lnTo>
                        <a:lnTo>
                          <a:pt x="19292" y="12910"/>
                        </a:lnTo>
                        <a:lnTo>
                          <a:pt x="19250" y="12848"/>
                        </a:lnTo>
                        <a:lnTo>
                          <a:pt x="19166" y="12869"/>
                        </a:lnTo>
                        <a:lnTo>
                          <a:pt x="19166" y="12848"/>
                        </a:lnTo>
                        <a:lnTo>
                          <a:pt x="19041" y="12806"/>
                        </a:lnTo>
                        <a:lnTo>
                          <a:pt x="18957" y="12638"/>
                        </a:lnTo>
                        <a:lnTo>
                          <a:pt x="18831" y="12534"/>
                        </a:lnTo>
                        <a:lnTo>
                          <a:pt x="18769" y="12408"/>
                        </a:lnTo>
                        <a:lnTo>
                          <a:pt x="18852" y="12387"/>
                        </a:lnTo>
                        <a:lnTo>
                          <a:pt x="18873" y="12283"/>
                        </a:lnTo>
                        <a:lnTo>
                          <a:pt x="18831" y="12178"/>
                        </a:lnTo>
                        <a:lnTo>
                          <a:pt x="18852" y="12094"/>
                        </a:lnTo>
                        <a:lnTo>
                          <a:pt x="18790" y="11990"/>
                        </a:lnTo>
                        <a:lnTo>
                          <a:pt x="18852" y="11676"/>
                        </a:lnTo>
                        <a:lnTo>
                          <a:pt x="18769" y="11488"/>
                        </a:lnTo>
                        <a:lnTo>
                          <a:pt x="18769" y="11278"/>
                        </a:lnTo>
                        <a:lnTo>
                          <a:pt x="18727" y="11195"/>
                        </a:lnTo>
                        <a:lnTo>
                          <a:pt x="18727" y="11069"/>
                        </a:lnTo>
                        <a:lnTo>
                          <a:pt x="18643" y="10944"/>
                        </a:lnTo>
                        <a:lnTo>
                          <a:pt x="18748" y="10881"/>
                        </a:lnTo>
                        <a:lnTo>
                          <a:pt x="18685" y="10776"/>
                        </a:lnTo>
                        <a:lnTo>
                          <a:pt x="18559" y="10755"/>
                        </a:lnTo>
                        <a:lnTo>
                          <a:pt x="18413" y="10755"/>
                        </a:lnTo>
                        <a:lnTo>
                          <a:pt x="18057" y="10630"/>
                        </a:lnTo>
                        <a:lnTo>
                          <a:pt x="17932" y="10630"/>
                        </a:lnTo>
                        <a:lnTo>
                          <a:pt x="17890" y="10672"/>
                        </a:lnTo>
                        <a:lnTo>
                          <a:pt x="17785" y="10630"/>
                        </a:lnTo>
                        <a:lnTo>
                          <a:pt x="17681" y="10630"/>
                        </a:lnTo>
                        <a:lnTo>
                          <a:pt x="17534" y="10714"/>
                        </a:lnTo>
                        <a:lnTo>
                          <a:pt x="17388" y="10714"/>
                        </a:lnTo>
                        <a:lnTo>
                          <a:pt x="17262" y="10755"/>
                        </a:lnTo>
                        <a:lnTo>
                          <a:pt x="17220" y="10714"/>
                        </a:lnTo>
                        <a:lnTo>
                          <a:pt x="17262" y="10651"/>
                        </a:lnTo>
                        <a:lnTo>
                          <a:pt x="17158" y="10609"/>
                        </a:lnTo>
                        <a:lnTo>
                          <a:pt x="17053" y="10630"/>
                        </a:lnTo>
                        <a:lnTo>
                          <a:pt x="17074" y="10860"/>
                        </a:lnTo>
                        <a:lnTo>
                          <a:pt x="17053" y="11069"/>
                        </a:lnTo>
                        <a:lnTo>
                          <a:pt x="17158" y="11195"/>
                        </a:lnTo>
                        <a:lnTo>
                          <a:pt x="17116" y="11258"/>
                        </a:lnTo>
                        <a:lnTo>
                          <a:pt x="17074" y="11467"/>
                        </a:lnTo>
                        <a:lnTo>
                          <a:pt x="17158" y="11550"/>
                        </a:lnTo>
                        <a:lnTo>
                          <a:pt x="17158" y="11676"/>
                        </a:lnTo>
                        <a:lnTo>
                          <a:pt x="17199" y="11760"/>
                        </a:lnTo>
                        <a:lnTo>
                          <a:pt x="17158" y="11822"/>
                        </a:lnTo>
                        <a:lnTo>
                          <a:pt x="17158" y="12011"/>
                        </a:lnTo>
                        <a:lnTo>
                          <a:pt x="17220" y="12136"/>
                        </a:lnTo>
                        <a:lnTo>
                          <a:pt x="17158" y="12304"/>
                        </a:lnTo>
                        <a:lnTo>
                          <a:pt x="17158" y="12408"/>
                        </a:lnTo>
                        <a:lnTo>
                          <a:pt x="17199" y="12534"/>
                        </a:lnTo>
                        <a:lnTo>
                          <a:pt x="17178" y="12618"/>
                        </a:lnTo>
                        <a:lnTo>
                          <a:pt x="17053" y="12701"/>
                        </a:lnTo>
                        <a:lnTo>
                          <a:pt x="16844" y="13015"/>
                        </a:lnTo>
                        <a:lnTo>
                          <a:pt x="16760" y="13057"/>
                        </a:lnTo>
                        <a:lnTo>
                          <a:pt x="16781" y="13162"/>
                        </a:lnTo>
                        <a:lnTo>
                          <a:pt x="16865" y="13266"/>
                        </a:lnTo>
                        <a:lnTo>
                          <a:pt x="16802" y="13371"/>
                        </a:lnTo>
                        <a:lnTo>
                          <a:pt x="16781" y="13559"/>
                        </a:lnTo>
                        <a:lnTo>
                          <a:pt x="16906" y="13685"/>
                        </a:lnTo>
                        <a:lnTo>
                          <a:pt x="16990" y="13643"/>
                        </a:lnTo>
                        <a:lnTo>
                          <a:pt x="17074" y="13706"/>
                        </a:lnTo>
                        <a:lnTo>
                          <a:pt x="17158" y="13915"/>
                        </a:lnTo>
                        <a:lnTo>
                          <a:pt x="17283" y="13915"/>
                        </a:lnTo>
                        <a:lnTo>
                          <a:pt x="17388" y="14019"/>
                        </a:lnTo>
                        <a:lnTo>
                          <a:pt x="17304" y="13999"/>
                        </a:lnTo>
                        <a:lnTo>
                          <a:pt x="17220" y="14103"/>
                        </a:lnTo>
                        <a:lnTo>
                          <a:pt x="17220" y="14271"/>
                        </a:lnTo>
                        <a:lnTo>
                          <a:pt x="17409" y="14396"/>
                        </a:lnTo>
                        <a:lnTo>
                          <a:pt x="17409" y="14522"/>
                        </a:lnTo>
                        <a:lnTo>
                          <a:pt x="17325" y="14605"/>
                        </a:lnTo>
                        <a:lnTo>
                          <a:pt x="17262" y="14543"/>
                        </a:lnTo>
                        <a:lnTo>
                          <a:pt x="17262" y="14626"/>
                        </a:lnTo>
                        <a:lnTo>
                          <a:pt x="17367" y="14898"/>
                        </a:lnTo>
                        <a:lnTo>
                          <a:pt x="17430" y="14961"/>
                        </a:lnTo>
                        <a:lnTo>
                          <a:pt x="17492" y="15149"/>
                        </a:lnTo>
                        <a:lnTo>
                          <a:pt x="17534" y="15066"/>
                        </a:lnTo>
                        <a:lnTo>
                          <a:pt x="17639" y="15149"/>
                        </a:lnTo>
                        <a:lnTo>
                          <a:pt x="17764" y="15149"/>
                        </a:lnTo>
                        <a:lnTo>
                          <a:pt x="17911" y="15233"/>
                        </a:lnTo>
                        <a:lnTo>
                          <a:pt x="18015" y="15066"/>
                        </a:lnTo>
                        <a:lnTo>
                          <a:pt x="18057" y="15128"/>
                        </a:lnTo>
                        <a:lnTo>
                          <a:pt x="18057" y="15338"/>
                        </a:lnTo>
                        <a:lnTo>
                          <a:pt x="18141" y="15442"/>
                        </a:lnTo>
                        <a:lnTo>
                          <a:pt x="18183" y="15463"/>
                        </a:lnTo>
                        <a:lnTo>
                          <a:pt x="18434" y="15756"/>
                        </a:lnTo>
                        <a:lnTo>
                          <a:pt x="18559" y="15777"/>
                        </a:lnTo>
                        <a:lnTo>
                          <a:pt x="18643" y="15735"/>
                        </a:lnTo>
                        <a:lnTo>
                          <a:pt x="18748" y="15735"/>
                        </a:lnTo>
                        <a:lnTo>
                          <a:pt x="18769" y="15777"/>
                        </a:lnTo>
                        <a:lnTo>
                          <a:pt x="18873" y="15777"/>
                        </a:lnTo>
                        <a:lnTo>
                          <a:pt x="18769" y="15861"/>
                        </a:lnTo>
                        <a:lnTo>
                          <a:pt x="18769" y="16175"/>
                        </a:lnTo>
                        <a:lnTo>
                          <a:pt x="18748" y="16258"/>
                        </a:lnTo>
                        <a:lnTo>
                          <a:pt x="18811" y="16384"/>
                        </a:lnTo>
                        <a:lnTo>
                          <a:pt x="18790" y="16426"/>
                        </a:lnTo>
                        <a:lnTo>
                          <a:pt x="18706" y="16426"/>
                        </a:lnTo>
                        <a:lnTo>
                          <a:pt x="18748" y="16593"/>
                        </a:lnTo>
                        <a:lnTo>
                          <a:pt x="18748" y="16677"/>
                        </a:lnTo>
                        <a:lnTo>
                          <a:pt x="18601" y="16635"/>
                        </a:lnTo>
                        <a:lnTo>
                          <a:pt x="18476" y="16384"/>
                        </a:lnTo>
                        <a:lnTo>
                          <a:pt x="18329" y="16258"/>
                        </a:lnTo>
                        <a:lnTo>
                          <a:pt x="18141" y="16216"/>
                        </a:lnTo>
                        <a:lnTo>
                          <a:pt x="18057" y="16070"/>
                        </a:lnTo>
                        <a:lnTo>
                          <a:pt x="17932" y="15965"/>
                        </a:lnTo>
                        <a:lnTo>
                          <a:pt x="17618" y="15944"/>
                        </a:lnTo>
                        <a:lnTo>
                          <a:pt x="17304" y="15756"/>
                        </a:lnTo>
                        <a:lnTo>
                          <a:pt x="17116" y="15735"/>
                        </a:lnTo>
                        <a:lnTo>
                          <a:pt x="17095" y="15631"/>
                        </a:lnTo>
                        <a:lnTo>
                          <a:pt x="17011" y="15631"/>
                        </a:lnTo>
                        <a:lnTo>
                          <a:pt x="16906" y="15547"/>
                        </a:lnTo>
                        <a:lnTo>
                          <a:pt x="16760" y="15589"/>
                        </a:lnTo>
                        <a:lnTo>
                          <a:pt x="16655" y="15693"/>
                        </a:lnTo>
                        <a:lnTo>
                          <a:pt x="16593" y="15568"/>
                        </a:lnTo>
                        <a:lnTo>
                          <a:pt x="16614" y="15526"/>
                        </a:lnTo>
                        <a:lnTo>
                          <a:pt x="16593" y="15442"/>
                        </a:lnTo>
                        <a:lnTo>
                          <a:pt x="16237" y="15317"/>
                        </a:lnTo>
                        <a:lnTo>
                          <a:pt x="16070" y="15212"/>
                        </a:lnTo>
                        <a:lnTo>
                          <a:pt x="15526" y="15170"/>
                        </a:lnTo>
                        <a:lnTo>
                          <a:pt x="15086" y="15233"/>
                        </a:lnTo>
                        <a:lnTo>
                          <a:pt x="14982" y="15191"/>
                        </a:lnTo>
                        <a:lnTo>
                          <a:pt x="14877" y="15233"/>
                        </a:lnTo>
                        <a:lnTo>
                          <a:pt x="14772" y="15170"/>
                        </a:lnTo>
                        <a:lnTo>
                          <a:pt x="14710" y="15212"/>
                        </a:lnTo>
                        <a:lnTo>
                          <a:pt x="14605" y="15170"/>
                        </a:lnTo>
                        <a:lnTo>
                          <a:pt x="14521" y="15233"/>
                        </a:lnTo>
                        <a:lnTo>
                          <a:pt x="14584" y="15359"/>
                        </a:lnTo>
                        <a:lnTo>
                          <a:pt x="14584" y="15463"/>
                        </a:lnTo>
                        <a:lnTo>
                          <a:pt x="14458" y="15505"/>
                        </a:lnTo>
                        <a:lnTo>
                          <a:pt x="14458" y="15568"/>
                        </a:lnTo>
                        <a:lnTo>
                          <a:pt x="14521" y="15693"/>
                        </a:lnTo>
                        <a:lnTo>
                          <a:pt x="14605" y="15756"/>
                        </a:lnTo>
                        <a:lnTo>
                          <a:pt x="14668" y="15965"/>
                        </a:lnTo>
                        <a:lnTo>
                          <a:pt x="14710" y="16070"/>
                        </a:lnTo>
                        <a:lnTo>
                          <a:pt x="14751" y="15965"/>
                        </a:lnTo>
                        <a:lnTo>
                          <a:pt x="14814" y="15965"/>
                        </a:lnTo>
                        <a:lnTo>
                          <a:pt x="14919" y="16133"/>
                        </a:lnTo>
                        <a:lnTo>
                          <a:pt x="14919" y="16237"/>
                        </a:lnTo>
                        <a:lnTo>
                          <a:pt x="15044" y="16279"/>
                        </a:lnTo>
                        <a:lnTo>
                          <a:pt x="15212" y="16447"/>
                        </a:lnTo>
                        <a:lnTo>
                          <a:pt x="15044" y="16426"/>
                        </a:lnTo>
                        <a:lnTo>
                          <a:pt x="15002" y="16384"/>
                        </a:lnTo>
                        <a:lnTo>
                          <a:pt x="14919" y="16384"/>
                        </a:lnTo>
                        <a:lnTo>
                          <a:pt x="14877" y="16551"/>
                        </a:lnTo>
                        <a:lnTo>
                          <a:pt x="14772" y="16635"/>
                        </a:lnTo>
                        <a:lnTo>
                          <a:pt x="14605" y="16551"/>
                        </a:lnTo>
                        <a:lnTo>
                          <a:pt x="14521" y="16614"/>
                        </a:lnTo>
                        <a:lnTo>
                          <a:pt x="14521" y="16656"/>
                        </a:lnTo>
                        <a:lnTo>
                          <a:pt x="14668" y="16823"/>
                        </a:lnTo>
                        <a:lnTo>
                          <a:pt x="14710" y="16865"/>
                        </a:lnTo>
                        <a:lnTo>
                          <a:pt x="14710" y="16949"/>
                        </a:lnTo>
                        <a:lnTo>
                          <a:pt x="14668" y="17032"/>
                        </a:lnTo>
                        <a:lnTo>
                          <a:pt x="14375" y="17032"/>
                        </a:lnTo>
                        <a:lnTo>
                          <a:pt x="14291" y="16949"/>
                        </a:lnTo>
                        <a:lnTo>
                          <a:pt x="14312" y="16865"/>
                        </a:lnTo>
                        <a:lnTo>
                          <a:pt x="14270" y="16760"/>
                        </a:lnTo>
                        <a:lnTo>
                          <a:pt x="14375" y="16698"/>
                        </a:lnTo>
                        <a:lnTo>
                          <a:pt x="14375" y="16635"/>
                        </a:lnTo>
                        <a:lnTo>
                          <a:pt x="14270" y="16530"/>
                        </a:lnTo>
                        <a:lnTo>
                          <a:pt x="14186" y="16509"/>
                        </a:lnTo>
                        <a:lnTo>
                          <a:pt x="14270" y="16405"/>
                        </a:lnTo>
                        <a:lnTo>
                          <a:pt x="14249" y="16384"/>
                        </a:lnTo>
                        <a:lnTo>
                          <a:pt x="14165" y="16426"/>
                        </a:lnTo>
                        <a:lnTo>
                          <a:pt x="14103" y="16426"/>
                        </a:lnTo>
                        <a:lnTo>
                          <a:pt x="13956" y="16593"/>
                        </a:lnTo>
                        <a:lnTo>
                          <a:pt x="13873" y="16614"/>
                        </a:lnTo>
                        <a:lnTo>
                          <a:pt x="13768" y="16719"/>
                        </a:lnTo>
                        <a:lnTo>
                          <a:pt x="13768" y="16760"/>
                        </a:lnTo>
                        <a:lnTo>
                          <a:pt x="13642" y="16760"/>
                        </a:lnTo>
                        <a:lnTo>
                          <a:pt x="13580" y="16844"/>
                        </a:lnTo>
                        <a:lnTo>
                          <a:pt x="13580" y="16928"/>
                        </a:lnTo>
                        <a:lnTo>
                          <a:pt x="13517" y="16970"/>
                        </a:lnTo>
                        <a:lnTo>
                          <a:pt x="13245" y="16970"/>
                        </a:lnTo>
                        <a:lnTo>
                          <a:pt x="13161" y="16949"/>
                        </a:lnTo>
                        <a:lnTo>
                          <a:pt x="13119" y="16970"/>
                        </a:lnTo>
                        <a:lnTo>
                          <a:pt x="13036" y="16970"/>
                        </a:lnTo>
                        <a:lnTo>
                          <a:pt x="12952" y="16928"/>
                        </a:lnTo>
                        <a:lnTo>
                          <a:pt x="12805" y="17032"/>
                        </a:lnTo>
                        <a:lnTo>
                          <a:pt x="12785" y="17074"/>
                        </a:lnTo>
                        <a:lnTo>
                          <a:pt x="12680" y="17116"/>
                        </a:lnTo>
                        <a:lnTo>
                          <a:pt x="12575" y="17221"/>
                        </a:lnTo>
                        <a:lnTo>
                          <a:pt x="12575" y="17263"/>
                        </a:lnTo>
                        <a:lnTo>
                          <a:pt x="12638" y="17325"/>
                        </a:lnTo>
                        <a:lnTo>
                          <a:pt x="12617" y="17388"/>
                        </a:lnTo>
                        <a:lnTo>
                          <a:pt x="12638" y="17472"/>
                        </a:lnTo>
                        <a:lnTo>
                          <a:pt x="12617" y="17535"/>
                        </a:lnTo>
                        <a:lnTo>
                          <a:pt x="12513" y="17451"/>
                        </a:lnTo>
                        <a:lnTo>
                          <a:pt x="12471" y="17367"/>
                        </a:lnTo>
                        <a:lnTo>
                          <a:pt x="12408" y="17367"/>
                        </a:lnTo>
                        <a:lnTo>
                          <a:pt x="12282" y="17493"/>
                        </a:lnTo>
                        <a:lnTo>
                          <a:pt x="12220" y="17639"/>
                        </a:lnTo>
                        <a:lnTo>
                          <a:pt x="12220" y="17493"/>
                        </a:lnTo>
                        <a:lnTo>
                          <a:pt x="12094" y="17451"/>
                        </a:lnTo>
                        <a:lnTo>
                          <a:pt x="12010" y="17493"/>
                        </a:lnTo>
                        <a:lnTo>
                          <a:pt x="11948" y="17493"/>
                        </a:lnTo>
                        <a:lnTo>
                          <a:pt x="11864" y="17535"/>
                        </a:lnTo>
                        <a:lnTo>
                          <a:pt x="11759" y="17493"/>
                        </a:lnTo>
                        <a:lnTo>
                          <a:pt x="11738" y="17388"/>
                        </a:lnTo>
                        <a:lnTo>
                          <a:pt x="11864" y="17284"/>
                        </a:lnTo>
                        <a:lnTo>
                          <a:pt x="11969" y="17284"/>
                        </a:lnTo>
                        <a:lnTo>
                          <a:pt x="12010" y="17221"/>
                        </a:lnTo>
                        <a:lnTo>
                          <a:pt x="11948" y="17074"/>
                        </a:lnTo>
                        <a:lnTo>
                          <a:pt x="11969" y="17032"/>
                        </a:lnTo>
                        <a:lnTo>
                          <a:pt x="12052" y="16970"/>
                        </a:lnTo>
                        <a:lnTo>
                          <a:pt x="11906" y="16844"/>
                        </a:lnTo>
                        <a:lnTo>
                          <a:pt x="11864" y="16865"/>
                        </a:lnTo>
                        <a:lnTo>
                          <a:pt x="11780" y="16844"/>
                        </a:lnTo>
                        <a:lnTo>
                          <a:pt x="11759" y="16802"/>
                        </a:lnTo>
                        <a:lnTo>
                          <a:pt x="11969" y="16698"/>
                        </a:lnTo>
                        <a:lnTo>
                          <a:pt x="12052" y="16698"/>
                        </a:lnTo>
                        <a:lnTo>
                          <a:pt x="12157" y="16635"/>
                        </a:lnTo>
                        <a:lnTo>
                          <a:pt x="12115" y="16593"/>
                        </a:lnTo>
                        <a:lnTo>
                          <a:pt x="11906" y="16614"/>
                        </a:lnTo>
                        <a:lnTo>
                          <a:pt x="11592" y="16740"/>
                        </a:lnTo>
                        <a:lnTo>
                          <a:pt x="11529" y="16823"/>
                        </a:lnTo>
                        <a:lnTo>
                          <a:pt x="11571" y="16886"/>
                        </a:lnTo>
                        <a:lnTo>
                          <a:pt x="11592" y="16970"/>
                        </a:lnTo>
                        <a:lnTo>
                          <a:pt x="11655" y="17053"/>
                        </a:lnTo>
                        <a:lnTo>
                          <a:pt x="11592" y="17137"/>
                        </a:lnTo>
                        <a:lnTo>
                          <a:pt x="11529" y="17158"/>
                        </a:lnTo>
                        <a:lnTo>
                          <a:pt x="11425" y="17053"/>
                        </a:lnTo>
                        <a:lnTo>
                          <a:pt x="11445" y="17012"/>
                        </a:lnTo>
                        <a:lnTo>
                          <a:pt x="11487" y="16991"/>
                        </a:lnTo>
                        <a:lnTo>
                          <a:pt x="11466" y="16907"/>
                        </a:lnTo>
                        <a:lnTo>
                          <a:pt x="11445" y="16907"/>
                        </a:lnTo>
                        <a:lnTo>
                          <a:pt x="11236" y="17116"/>
                        </a:lnTo>
                        <a:lnTo>
                          <a:pt x="11236" y="17158"/>
                        </a:lnTo>
                        <a:lnTo>
                          <a:pt x="11320" y="17242"/>
                        </a:lnTo>
                        <a:lnTo>
                          <a:pt x="11383" y="17263"/>
                        </a:lnTo>
                        <a:lnTo>
                          <a:pt x="11383" y="17346"/>
                        </a:lnTo>
                        <a:lnTo>
                          <a:pt x="11257" y="17472"/>
                        </a:lnTo>
                        <a:lnTo>
                          <a:pt x="11215" y="17430"/>
                        </a:lnTo>
                        <a:lnTo>
                          <a:pt x="11257" y="17346"/>
                        </a:lnTo>
                        <a:lnTo>
                          <a:pt x="11236" y="17263"/>
                        </a:lnTo>
                        <a:lnTo>
                          <a:pt x="11173" y="17263"/>
                        </a:lnTo>
                        <a:lnTo>
                          <a:pt x="11173" y="17200"/>
                        </a:lnTo>
                        <a:lnTo>
                          <a:pt x="10943" y="17263"/>
                        </a:lnTo>
                        <a:lnTo>
                          <a:pt x="10922" y="17346"/>
                        </a:lnTo>
                        <a:lnTo>
                          <a:pt x="10755" y="17430"/>
                        </a:lnTo>
                        <a:lnTo>
                          <a:pt x="10629" y="17409"/>
                        </a:lnTo>
                        <a:lnTo>
                          <a:pt x="10546" y="17430"/>
                        </a:lnTo>
                        <a:lnTo>
                          <a:pt x="10546" y="17472"/>
                        </a:lnTo>
                        <a:lnTo>
                          <a:pt x="10316" y="17765"/>
                        </a:lnTo>
                        <a:lnTo>
                          <a:pt x="10274" y="17786"/>
                        </a:lnTo>
                        <a:lnTo>
                          <a:pt x="10064" y="18058"/>
                        </a:lnTo>
                        <a:lnTo>
                          <a:pt x="9960" y="18100"/>
                        </a:lnTo>
                        <a:lnTo>
                          <a:pt x="9876" y="18037"/>
                        </a:lnTo>
                        <a:lnTo>
                          <a:pt x="9813" y="18037"/>
                        </a:lnTo>
                        <a:lnTo>
                          <a:pt x="9876" y="18141"/>
                        </a:lnTo>
                        <a:lnTo>
                          <a:pt x="10023" y="18246"/>
                        </a:lnTo>
                        <a:lnTo>
                          <a:pt x="10064" y="18309"/>
                        </a:lnTo>
                        <a:lnTo>
                          <a:pt x="10064" y="18309"/>
                        </a:lnTo>
                        <a:lnTo>
                          <a:pt x="9876" y="18246"/>
                        </a:lnTo>
                        <a:lnTo>
                          <a:pt x="9813" y="18288"/>
                        </a:lnTo>
                        <a:lnTo>
                          <a:pt x="9500" y="18309"/>
                        </a:lnTo>
                        <a:lnTo>
                          <a:pt x="9458" y="18372"/>
                        </a:lnTo>
                        <a:lnTo>
                          <a:pt x="9541" y="18476"/>
                        </a:lnTo>
                        <a:lnTo>
                          <a:pt x="9541" y="18581"/>
                        </a:lnTo>
                        <a:lnTo>
                          <a:pt x="9458" y="18706"/>
                        </a:lnTo>
                        <a:lnTo>
                          <a:pt x="9500" y="18895"/>
                        </a:lnTo>
                        <a:lnTo>
                          <a:pt x="9458" y="19020"/>
                        </a:lnTo>
                        <a:lnTo>
                          <a:pt x="9248" y="19104"/>
                        </a:lnTo>
                        <a:lnTo>
                          <a:pt x="9228" y="19146"/>
                        </a:lnTo>
                        <a:lnTo>
                          <a:pt x="9081" y="19146"/>
                        </a:lnTo>
                        <a:lnTo>
                          <a:pt x="9039" y="19229"/>
                        </a:lnTo>
                        <a:lnTo>
                          <a:pt x="8956" y="19104"/>
                        </a:lnTo>
                        <a:lnTo>
                          <a:pt x="8809" y="19208"/>
                        </a:lnTo>
                        <a:lnTo>
                          <a:pt x="8579" y="19208"/>
                        </a:lnTo>
                        <a:lnTo>
                          <a:pt x="8328" y="18916"/>
                        </a:lnTo>
                        <a:lnTo>
                          <a:pt x="8098" y="18706"/>
                        </a:lnTo>
                        <a:lnTo>
                          <a:pt x="8014" y="18644"/>
                        </a:lnTo>
                        <a:lnTo>
                          <a:pt x="8014" y="18476"/>
                        </a:lnTo>
                        <a:lnTo>
                          <a:pt x="8056" y="18413"/>
                        </a:lnTo>
                        <a:lnTo>
                          <a:pt x="8098" y="18455"/>
                        </a:lnTo>
                        <a:lnTo>
                          <a:pt x="8160" y="18372"/>
                        </a:lnTo>
                        <a:lnTo>
                          <a:pt x="8119" y="18309"/>
                        </a:lnTo>
                        <a:lnTo>
                          <a:pt x="8181" y="18267"/>
                        </a:lnTo>
                        <a:lnTo>
                          <a:pt x="8370" y="18267"/>
                        </a:lnTo>
                        <a:lnTo>
                          <a:pt x="8412" y="18183"/>
                        </a:lnTo>
                        <a:lnTo>
                          <a:pt x="8621" y="18183"/>
                        </a:lnTo>
                        <a:lnTo>
                          <a:pt x="8642" y="18100"/>
                        </a:lnTo>
                        <a:lnTo>
                          <a:pt x="8495" y="17890"/>
                        </a:lnTo>
                        <a:lnTo>
                          <a:pt x="8474" y="17807"/>
                        </a:lnTo>
                        <a:lnTo>
                          <a:pt x="8328" y="17786"/>
                        </a:lnTo>
                        <a:lnTo>
                          <a:pt x="8202" y="17660"/>
                        </a:lnTo>
                        <a:lnTo>
                          <a:pt x="8202" y="17556"/>
                        </a:lnTo>
                        <a:lnTo>
                          <a:pt x="8077" y="17451"/>
                        </a:lnTo>
                        <a:lnTo>
                          <a:pt x="7763" y="17430"/>
                        </a:lnTo>
                        <a:lnTo>
                          <a:pt x="7554" y="17451"/>
                        </a:lnTo>
                        <a:lnTo>
                          <a:pt x="7449" y="17493"/>
                        </a:lnTo>
                        <a:lnTo>
                          <a:pt x="7323" y="17493"/>
                        </a:lnTo>
                        <a:lnTo>
                          <a:pt x="7072" y="17346"/>
                        </a:lnTo>
                        <a:lnTo>
                          <a:pt x="6947" y="17346"/>
                        </a:lnTo>
                        <a:lnTo>
                          <a:pt x="6947" y="17388"/>
                        </a:lnTo>
                        <a:lnTo>
                          <a:pt x="7240" y="17639"/>
                        </a:lnTo>
                        <a:lnTo>
                          <a:pt x="7386" y="17744"/>
                        </a:lnTo>
                        <a:lnTo>
                          <a:pt x="7470" y="17974"/>
                        </a:lnTo>
                        <a:lnTo>
                          <a:pt x="7470" y="18100"/>
                        </a:lnTo>
                        <a:lnTo>
                          <a:pt x="7533" y="18183"/>
                        </a:lnTo>
                        <a:lnTo>
                          <a:pt x="7470" y="18225"/>
                        </a:lnTo>
                        <a:lnTo>
                          <a:pt x="7470" y="18330"/>
                        </a:lnTo>
                        <a:lnTo>
                          <a:pt x="7491" y="18413"/>
                        </a:lnTo>
                        <a:lnTo>
                          <a:pt x="7449" y="18434"/>
                        </a:lnTo>
                        <a:lnTo>
                          <a:pt x="7449" y="18706"/>
                        </a:lnTo>
                        <a:lnTo>
                          <a:pt x="7386" y="18853"/>
                        </a:lnTo>
                        <a:lnTo>
                          <a:pt x="7449" y="18999"/>
                        </a:lnTo>
                        <a:lnTo>
                          <a:pt x="7595" y="18999"/>
                        </a:lnTo>
                        <a:lnTo>
                          <a:pt x="7742" y="19062"/>
                        </a:lnTo>
                        <a:lnTo>
                          <a:pt x="7805" y="19167"/>
                        </a:lnTo>
                        <a:lnTo>
                          <a:pt x="7784" y="19229"/>
                        </a:lnTo>
                        <a:lnTo>
                          <a:pt x="7805" y="19313"/>
                        </a:lnTo>
                        <a:lnTo>
                          <a:pt x="7784" y="19355"/>
                        </a:lnTo>
                        <a:lnTo>
                          <a:pt x="7784" y="19418"/>
                        </a:lnTo>
                        <a:lnTo>
                          <a:pt x="7847" y="19460"/>
                        </a:lnTo>
                        <a:lnTo>
                          <a:pt x="7784" y="19543"/>
                        </a:lnTo>
                        <a:lnTo>
                          <a:pt x="7784" y="19794"/>
                        </a:lnTo>
                        <a:lnTo>
                          <a:pt x="7742" y="19857"/>
                        </a:lnTo>
                        <a:lnTo>
                          <a:pt x="7805" y="20004"/>
                        </a:lnTo>
                        <a:lnTo>
                          <a:pt x="7847" y="20213"/>
                        </a:lnTo>
                        <a:lnTo>
                          <a:pt x="7763" y="20171"/>
                        </a:lnTo>
                        <a:lnTo>
                          <a:pt x="7700" y="20045"/>
                        </a:lnTo>
                        <a:lnTo>
                          <a:pt x="7575" y="19941"/>
                        </a:lnTo>
                        <a:lnTo>
                          <a:pt x="7449" y="20066"/>
                        </a:lnTo>
                        <a:lnTo>
                          <a:pt x="7470" y="19941"/>
                        </a:lnTo>
                        <a:lnTo>
                          <a:pt x="7428" y="19857"/>
                        </a:lnTo>
                        <a:lnTo>
                          <a:pt x="7240" y="19836"/>
                        </a:lnTo>
                        <a:lnTo>
                          <a:pt x="7072" y="19857"/>
                        </a:lnTo>
                        <a:lnTo>
                          <a:pt x="6968" y="19773"/>
                        </a:lnTo>
                        <a:lnTo>
                          <a:pt x="6821" y="19753"/>
                        </a:lnTo>
                        <a:lnTo>
                          <a:pt x="6738" y="19794"/>
                        </a:lnTo>
                        <a:lnTo>
                          <a:pt x="6612" y="20087"/>
                        </a:lnTo>
                        <a:lnTo>
                          <a:pt x="6424" y="20255"/>
                        </a:lnTo>
                        <a:lnTo>
                          <a:pt x="6298" y="20276"/>
                        </a:lnTo>
                        <a:lnTo>
                          <a:pt x="6194" y="20380"/>
                        </a:lnTo>
                        <a:lnTo>
                          <a:pt x="6173" y="20527"/>
                        </a:lnTo>
                        <a:lnTo>
                          <a:pt x="6026" y="20694"/>
                        </a:lnTo>
                        <a:lnTo>
                          <a:pt x="5963" y="20757"/>
                        </a:lnTo>
                        <a:lnTo>
                          <a:pt x="5963" y="20841"/>
                        </a:lnTo>
                        <a:lnTo>
                          <a:pt x="6005" y="21029"/>
                        </a:lnTo>
                        <a:lnTo>
                          <a:pt x="6277" y="21301"/>
                        </a:lnTo>
                        <a:lnTo>
                          <a:pt x="6424" y="21531"/>
                        </a:lnTo>
                        <a:lnTo>
                          <a:pt x="6340" y="21636"/>
                        </a:lnTo>
                        <a:lnTo>
                          <a:pt x="6277" y="21636"/>
                        </a:lnTo>
                        <a:lnTo>
                          <a:pt x="6277" y="21761"/>
                        </a:lnTo>
                        <a:lnTo>
                          <a:pt x="6173" y="21845"/>
                        </a:lnTo>
                        <a:lnTo>
                          <a:pt x="6110" y="21949"/>
                        </a:lnTo>
                        <a:lnTo>
                          <a:pt x="5963" y="21782"/>
                        </a:lnTo>
                        <a:lnTo>
                          <a:pt x="5587" y="21615"/>
                        </a:lnTo>
                        <a:lnTo>
                          <a:pt x="5461" y="21615"/>
                        </a:lnTo>
                        <a:lnTo>
                          <a:pt x="5398" y="21531"/>
                        </a:lnTo>
                        <a:lnTo>
                          <a:pt x="5189" y="21531"/>
                        </a:lnTo>
                        <a:lnTo>
                          <a:pt x="5085" y="21447"/>
                        </a:lnTo>
                        <a:lnTo>
                          <a:pt x="5022" y="21322"/>
                        </a:lnTo>
                        <a:lnTo>
                          <a:pt x="4854" y="21301"/>
                        </a:lnTo>
                        <a:lnTo>
                          <a:pt x="4729" y="21217"/>
                        </a:lnTo>
                        <a:lnTo>
                          <a:pt x="4603" y="21217"/>
                        </a:lnTo>
                        <a:lnTo>
                          <a:pt x="4562" y="21301"/>
                        </a:lnTo>
                        <a:lnTo>
                          <a:pt x="4603" y="21364"/>
                        </a:lnTo>
                        <a:lnTo>
                          <a:pt x="4562" y="21426"/>
                        </a:lnTo>
                        <a:lnTo>
                          <a:pt x="4603" y="21468"/>
                        </a:lnTo>
                        <a:lnTo>
                          <a:pt x="4520" y="21552"/>
                        </a:lnTo>
                        <a:lnTo>
                          <a:pt x="4415" y="21552"/>
                        </a:lnTo>
                        <a:lnTo>
                          <a:pt x="4499" y="21719"/>
                        </a:lnTo>
                        <a:lnTo>
                          <a:pt x="4520" y="21845"/>
                        </a:lnTo>
                        <a:lnTo>
                          <a:pt x="4666" y="21929"/>
                        </a:lnTo>
                        <a:lnTo>
                          <a:pt x="4771" y="22054"/>
                        </a:lnTo>
                        <a:lnTo>
                          <a:pt x="4917" y="22138"/>
                        </a:lnTo>
                        <a:lnTo>
                          <a:pt x="5022" y="22075"/>
                        </a:lnTo>
                        <a:lnTo>
                          <a:pt x="5085" y="22075"/>
                        </a:lnTo>
                        <a:lnTo>
                          <a:pt x="5168" y="22033"/>
                        </a:lnTo>
                        <a:lnTo>
                          <a:pt x="5189" y="22096"/>
                        </a:lnTo>
                        <a:lnTo>
                          <a:pt x="5336" y="22159"/>
                        </a:lnTo>
                        <a:lnTo>
                          <a:pt x="5336" y="22201"/>
                        </a:lnTo>
                        <a:lnTo>
                          <a:pt x="5273" y="22263"/>
                        </a:lnTo>
                        <a:lnTo>
                          <a:pt x="5357" y="22347"/>
                        </a:lnTo>
                        <a:lnTo>
                          <a:pt x="5357" y="22514"/>
                        </a:lnTo>
                        <a:lnTo>
                          <a:pt x="5273" y="22556"/>
                        </a:lnTo>
                        <a:lnTo>
                          <a:pt x="5168" y="22556"/>
                        </a:lnTo>
                        <a:lnTo>
                          <a:pt x="5043" y="22682"/>
                        </a:lnTo>
                        <a:lnTo>
                          <a:pt x="4980" y="22682"/>
                        </a:lnTo>
                        <a:lnTo>
                          <a:pt x="4875" y="22577"/>
                        </a:lnTo>
                        <a:lnTo>
                          <a:pt x="4729" y="22577"/>
                        </a:lnTo>
                        <a:lnTo>
                          <a:pt x="4645" y="22514"/>
                        </a:lnTo>
                        <a:lnTo>
                          <a:pt x="4457" y="22514"/>
                        </a:lnTo>
                        <a:lnTo>
                          <a:pt x="4415" y="22473"/>
                        </a:lnTo>
                        <a:lnTo>
                          <a:pt x="4415" y="22347"/>
                        </a:lnTo>
                        <a:lnTo>
                          <a:pt x="4310" y="22284"/>
                        </a:lnTo>
                        <a:lnTo>
                          <a:pt x="4227" y="22180"/>
                        </a:lnTo>
                        <a:lnTo>
                          <a:pt x="4185" y="22180"/>
                        </a:lnTo>
                        <a:lnTo>
                          <a:pt x="4080" y="22263"/>
                        </a:lnTo>
                        <a:lnTo>
                          <a:pt x="3829" y="22180"/>
                        </a:lnTo>
                        <a:lnTo>
                          <a:pt x="3787" y="22075"/>
                        </a:lnTo>
                        <a:lnTo>
                          <a:pt x="3725" y="22033"/>
                        </a:lnTo>
                        <a:lnTo>
                          <a:pt x="3787" y="21949"/>
                        </a:lnTo>
                        <a:lnTo>
                          <a:pt x="3766" y="21824"/>
                        </a:lnTo>
                        <a:lnTo>
                          <a:pt x="3766" y="21719"/>
                        </a:lnTo>
                        <a:lnTo>
                          <a:pt x="3662" y="21636"/>
                        </a:lnTo>
                        <a:lnTo>
                          <a:pt x="3662" y="21531"/>
                        </a:lnTo>
                        <a:lnTo>
                          <a:pt x="3494" y="21385"/>
                        </a:lnTo>
                        <a:lnTo>
                          <a:pt x="3494" y="21238"/>
                        </a:lnTo>
                        <a:lnTo>
                          <a:pt x="3411" y="21217"/>
                        </a:lnTo>
                        <a:lnTo>
                          <a:pt x="3453" y="21113"/>
                        </a:lnTo>
                        <a:lnTo>
                          <a:pt x="3515" y="21092"/>
                        </a:lnTo>
                        <a:lnTo>
                          <a:pt x="3557" y="20903"/>
                        </a:lnTo>
                        <a:lnTo>
                          <a:pt x="3557" y="20799"/>
                        </a:lnTo>
                        <a:lnTo>
                          <a:pt x="3515" y="20778"/>
                        </a:lnTo>
                        <a:lnTo>
                          <a:pt x="3515" y="20694"/>
                        </a:lnTo>
                        <a:lnTo>
                          <a:pt x="3578" y="20610"/>
                        </a:lnTo>
                        <a:lnTo>
                          <a:pt x="3515" y="20589"/>
                        </a:lnTo>
                        <a:lnTo>
                          <a:pt x="3390" y="20401"/>
                        </a:lnTo>
                        <a:lnTo>
                          <a:pt x="3139" y="20297"/>
                        </a:lnTo>
                        <a:lnTo>
                          <a:pt x="3055" y="20359"/>
                        </a:lnTo>
                        <a:lnTo>
                          <a:pt x="2992" y="20297"/>
                        </a:lnTo>
                        <a:lnTo>
                          <a:pt x="2930" y="20297"/>
                        </a:lnTo>
                        <a:lnTo>
                          <a:pt x="2867" y="20338"/>
                        </a:lnTo>
                        <a:lnTo>
                          <a:pt x="2741" y="20297"/>
                        </a:lnTo>
                        <a:lnTo>
                          <a:pt x="2783" y="20255"/>
                        </a:lnTo>
                        <a:lnTo>
                          <a:pt x="2888" y="20234"/>
                        </a:lnTo>
                        <a:lnTo>
                          <a:pt x="2930" y="20150"/>
                        </a:lnTo>
                        <a:lnTo>
                          <a:pt x="2783" y="20108"/>
                        </a:lnTo>
                        <a:lnTo>
                          <a:pt x="2783" y="20087"/>
                        </a:lnTo>
                        <a:lnTo>
                          <a:pt x="2867" y="20066"/>
                        </a:lnTo>
                        <a:lnTo>
                          <a:pt x="2783" y="20004"/>
                        </a:lnTo>
                        <a:lnTo>
                          <a:pt x="2720" y="20066"/>
                        </a:lnTo>
                        <a:lnTo>
                          <a:pt x="2532" y="20108"/>
                        </a:lnTo>
                        <a:lnTo>
                          <a:pt x="2511" y="20087"/>
                        </a:lnTo>
                        <a:lnTo>
                          <a:pt x="2553" y="20004"/>
                        </a:lnTo>
                        <a:lnTo>
                          <a:pt x="2658" y="19962"/>
                        </a:lnTo>
                        <a:lnTo>
                          <a:pt x="2637" y="19941"/>
                        </a:lnTo>
                        <a:lnTo>
                          <a:pt x="2448" y="19899"/>
                        </a:lnTo>
                        <a:lnTo>
                          <a:pt x="2427" y="19836"/>
                        </a:lnTo>
                        <a:lnTo>
                          <a:pt x="2302" y="19753"/>
                        </a:lnTo>
                        <a:lnTo>
                          <a:pt x="2260" y="19585"/>
                        </a:lnTo>
                        <a:lnTo>
                          <a:pt x="2134" y="19522"/>
                        </a:lnTo>
                        <a:lnTo>
                          <a:pt x="2155" y="19481"/>
                        </a:lnTo>
                        <a:lnTo>
                          <a:pt x="2260" y="19481"/>
                        </a:lnTo>
                        <a:lnTo>
                          <a:pt x="2302" y="19522"/>
                        </a:lnTo>
                        <a:lnTo>
                          <a:pt x="2448" y="19543"/>
                        </a:lnTo>
                        <a:lnTo>
                          <a:pt x="2469" y="19648"/>
                        </a:lnTo>
                        <a:lnTo>
                          <a:pt x="2720" y="19857"/>
                        </a:lnTo>
                        <a:lnTo>
                          <a:pt x="2783" y="19857"/>
                        </a:lnTo>
                        <a:lnTo>
                          <a:pt x="2825" y="19794"/>
                        </a:lnTo>
                        <a:lnTo>
                          <a:pt x="2950" y="19878"/>
                        </a:lnTo>
                        <a:lnTo>
                          <a:pt x="3139" y="19878"/>
                        </a:lnTo>
                        <a:lnTo>
                          <a:pt x="3160" y="19836"/>
                        </a:lnTo>
                        <a:lnTo>
                          <a:pt x="3243" y="19899"/>
                        </a:lnTo>
                        <a:lnTo>
                          <a:pt x="3160" y="19962"/>
                        </a:lnTo>
                        <a:lnTo>
                          <a:pt x="3202" y="19983"/>
                        </a:lnTo>
                        <a:lnTo>
                          <a:pt x="3202" y="20045"/>
                        </a:lnTo>
                        <a:lnTo>
                          <a:pt x="3306" y="20045"/>
                        </a:lnTo>
                        <a:lnTo>
                          <a:pt x="3369" y="19983"/>
                        </a:lnTo>
                        <a:lnTo>
                          <a:pt x="3557" y="19983"/>
                        </a:lnTo>
                        <a:lnTo>
                          <a:pt x="3494" y="20004"/>
                        </a:lnTo>
                        <a:lnTo>
                          <a:pt x="3599" y="20004"/>
                        </a:lnTo>
                        <a:lnTo>
                          <a:pt x="3704" y="19983"/>
                        </a:lnTo>
                        <a:lnTo>
                          <a:pt x="3704" y="20066"/>
                        </a:lnTo>
                        <a:lnTo>
                          <a:pt x="3871" y="20192"/>
                        </a:lnTo>
                        <a:lnTo>
                          <a:pt x="3934" y="20150"/>
                        </a:lnTo>
                        <a:lnTo>
                          <a:pt x="4038" y="20171"/>
                        </a:lnTo>
                        <a:lnTo>
                          <a:pt x="4080" y="20213"/>
                        </a:lnTo>
                        <a:lnTo>
                          <a:pt x="4227" y="20213"/>
                        </a:lnTo>
                        <a:lnTo>
                          <a:pt x="4331" y="20255"/>
                        </a:lnTo>
                        <a:lnTo>
                          <a:pt x="4415" y="20192"/>
                        </a:lnTo>
                        <a:lnTo>
                          <a:pt x="4541" y="20297"/>
                        </a:lnTo>
                        <a:lnTo>
                          <a:pt x="4729" y="20359"/>
                        </a:lnTo>
                        <a:lnTo>
                          <a:pt x="5064" y="20380"/>
                        </a:lnTo>
                        <a:lnTo>
                          <a:pt x="5336" y="20359"/>
                        </a:lnTo>
                        <a:lnTo>
                          <a:pt x="5357" y="20297"/>
                        </a:lnTo>
                        <a:lnTo>
                          <a:pt x="5545" y="20297"/>
                        </a:lnTo>
                        <a:lnTo>
                          <a:pt x="5608" y="20255"/>
                        </a:lnTo>
                        <a:lnTo>
                          <a:pt x="5796" y="20213"/>
                        </a:lnTo>
                        <a:lnTo>
                          <a:pt x="5963" y="20150"/>
                        </a:lnTo>
                        <a:lnTo>
                          <a:pt x="6173" y="19857"/>
                        </a:lnTo>
                        <a:lnTo>
                          <a:pt x="6194" y="19773"/>
                        </a:lnTo>
                        <a:lnTo>
                          <a:pt x="6319" y="19627"/>
                        </a:lnTo>
                        <a:lnTo>
                          <a:pt x="6319" y="19543"/>
                        </a:lnTo>
                        <a:lnTo>
                          <a:pt x="6340" y="19460"/>
                        </a:lnTo>
                        <a:lnTo>
                          <a:pt x="6382" y="19313"/>
                        </a:lnTo>
                        <a:lnTo>
                          <a:pt x="6382" y="19167"/>
                        </a:lnTo>
                        <a:lnTo>
                          <a:pt x="6382" y="19041"/>
                        </a:lnTo>
                        <a:lnTo>
                          <a:pt x="6319" y="18999"/>
                        </a:lnTo>
                        <a:lnTo>
                          <a:pt x="6277" y="18999"/>
                        </a:lnTo>
                        <a:lnTo>
                          <a:pt x="6173" y="18832"/>
                        </a:lnTo>
                        <a:lnTo>
                          <a:pt x="6089" y="18790"/>
                        </a:lnTo>
                        <a:lnTo>
                          <a:pt x="6068" y="18644"/>
                        </a:lnTo>
                        <a:lnTo>
                          <a:pt x="5963" y="18392"/>
                        </a:lnTo>
                        <a:lnTo>
                          <a:pt x="5859" y="18372"/>
                        </a:lnTo>
                        <a:lnTo>
                          <a:pt x="5817" y="18413"/>
                        </a:lnTo>
                        <a:lnTo>
                          <a:pt x="5691" y="18372"/>
                        </a:lnTo>
                        <a:lnTo>
                          <a:pt x="5691" y="18288"/>
                        </a:lnTo>
                        <a:lnTo>
                          <a:pt x="5461" y="18120"/>
                        </a:lnTo>
                        <a:lnTo>
                          <a:pt x="5461" y="18016"/>
                        </a:lnTo>
                        <a:lnTo>
                          <a:pt x="5336" y="17890"/>
                        </a:lnTo>
                        <a:lnTo>
                          <a:pt x="5273" y="17890"/>
                        </a:lnTo>
                        <a:lnTo>
                          <a:pt x="5294" y="17953"/>
                        </a:lnTo>
                        <a:lnTo>
                          <a:pt x="5378" y="18079"/>
                        </a:lnTo>
                        <a:lnTo>
                          <a:pt x="5294" y="18100"/>
                        </a:lnTo>
                        <a:lnTo>
                          <a:pt x="5168" y="17974"/>
                        </a:lnTo>
                        <a:lnTo>
                          <a:pt x="5085" y="17974"/>
                        </a:lnTo>
                        <a:lnTo>
                          <a:pt x="4938" y="17807"/>
                        </a:lnTo>
                        <a:lnTo>
                          <a:pt x="4875" y="17807"/>
                        </a:lnTo>
                        <a:lnTo>
                          <a:pt x="4875" y="17869"/>
                        </a:lnTo>
                        <a:lnTo>
                          <a:pt x="4917" y="17911"/>
                        </a:lnTo>
                        <a:lnTo>
                          <a:pt x="4834" y="17890"/>
                        </a:lnTo>
                        <a:lnTo>
                          <a:pt x="4708" y="17681"/>
                        </a:lnTo>
                        <a:lnTo>
                          <a:pt x="4603" y="17660"/>
                        </a:lnTo>
                        <a:lnTo>
                          <a:pt x="4520" y="17556"/>
                        </a:lnTo>
                        <a:lnTo>
                          <a:pt x="4122" y="17284"/>
                        </a:lnTo>
                        <a:lnTo>
                          <a:pt x="3515" y="16970"/>
                        </a:lnTo>
                        <a:lnTo>
                          <a:pt x="3390" y="16928"/>
                        </a:lnTo>
                        <a:lnTo>
                          <a:pt x="3369" y="16970"/>
                        </a:lnTo>
                        <a:lnTo>
                          <a:pt x="3243" y="16907"/>
                        </a:lnTo>
                        <a:lnTo>
                          <a:pt x="3097" y="16865"/>
                        </a:lnTo>
                        <a:lnTo>
                          <a:pt x="3097" y="16928"/>
                        </a:lnTo>
                        <a:lnTo>
                          <a:pt x="3034" y="16970"/>
                        </a:lnTo>
                        <a:lnTo>
                          <a:pt x="2930" y="16928"/>
                        </a:lnTo>
                        <a:lnTo>
                          <a:pt x="2762" y="16928"/>
                        </a:lnTo>
                        <a:lnTo>
                          <a:pt x="2678" y="16823"/>
                        </a:lnTo>
                        <a:lnTo>
                          <a:pt x="2574" y="16760"/>
                        </a:lnTo>
                        <a:lnTo>
                          <a:pt x="2574" y="16802"/>
                        </a:lnTo>
                        <a:lnTo>
                          <a:pt x="2637" y="16865"/>
                        </a:lnTo>
                        <a:lnTo>
                          <a:pt x="2616" y="16928"/>
                        </a:lnTo>
                        <a:lnTo>
                          <a:pt x="2532" y="16865"/>
                        </a:lnTo>
                        <a:lnTo>
                          <a:pt x="2406" y="16907"/>
                        </a:lnTo>
                        <a:lnTo>
                          <a:pt x="2344" y="16949"/>
                        </a:lnTo>
                        <a:lnTo>
                          <a:pt x="2365" y="17032"/>
                        </a:lnTo>
                        <a:lnTo>
                          <a:pt x="2302" y="17158"/>
                        </a:lnTo>
                        <a:lnTo>
                          <a:pt x="2155" y="17158"/>
                        </a:lnTo>
                        <a:lnTo>
                          <a:pt x="2239" y="17053"/>
                        </a:lnTo>
                        <a:lnTo>
                          <a:pt x="2323" y="17012"/>
                        </a:lnTo>
                        <a:lnTo>
                          <a:pt x="2260" y="16949"/>
                        </a:lnTo>
                        <a:lnTo>
                          <a:pt x="2197" y="16949"/>
                        </a:lnTo>
                        <a:lnTo>
                          <a:pt x="2218" y="16907"/>
                        </a:lnTo>
                        <a:lnTo>
                          <a:pt x="2239" y="16844"/>
                        </a:lnTo>
                        <a:lnTo>
                          <a:pt x="2197" y="16823"/>
                        </a:lnTo>
                        <a:lnTo>
                          <a:pt x="2134" y="16886"/>
                        </a:lnTo>
                        <a:lnTo>
                          <a:pt x="2030" y="17012"/>
                        </a:lnTo>
                        <a:lnTo>
                          <a:pt x="2030" y="16928"/>
                        </a:lnTo>
                        <a:lnTo>
                          <a:pt x="2030" y="16886"/>
                        </a:lnTo>
                        <a:lnTo>
                          <a:pt x="2009" y="16844"/>
                        </a:lnTo>
                        <a:lnTo>
                          <a:pt x="1946" y="16928"/>
                        </a:lnTo>
                        <a:lnTo>
                          <a:pt x="1925" y="16928"/>
                        </a:lnTo>
                        <a:lnTo>
                          <a:pt x="1925" y="16844"/>
                        </a:lnTo>
                        <a:lnTo>
                          <a:pt x="1821" y="16823"/>
                        </a:lnTo>
                        <a:lnTo>
                          <a:pt x="1716" y="16907"/>
                        </a:lnTo>
                        <a:lnTo>
                          <a:pt x="1695" y="16802"/>
                        </a:lnTo>
                        <a:lnTo>
                          <a:pt x="1632" y="16760"/>
                        </a:lnTo>
                        <a:lnTo>
                          <a:pt x="1569" y="16844"/>
                        </a:lnTo>
                        <a:lnTo>
                          <a:pt x="1528" y="16740"/>
                        </a:lnTo>
                        <a:lnTo>
                          <a:pt x="1528" y="16614"/>
                        </a:lnTo>
                        <a:lnTo>
                          <a:pt x="1590" y="16530"/>
                        </a:lnTo>
                        <a:lnTo>
                          <a:pt x="1590" y="16614"/>
                        </a:lnTo>
                        <a:lnTo>
                          <a:pt x="1674" y="16698"/>
                        </a:lnTo>
                        <a:lnTo>
                          <a:pt x="1800" y="16656"/>
                        </a:lnTo>
                        <a:lnTo>
                          <a:pt x="1883" y="16719"/>
                        </a:lnTo>
                        <a:lnTo>
                          <a:pt x="1988" y="16635"/>
                        </a:lnTo>
                        <a:lnTo>
                          <a:pt x="1988" y="16593"/>
                        </a:lnTo>
                        <a:lnTo>
                          <a:pt x="1904" y="16530"/>
                        </a:lnTo>
                        <a:lnTo>
                          <a:pt x="1883" y="16509"/>
                        </a:lnTo>
                        <a:lnTo>
                          <a:pt x="1800" y="16488"/>
                        </a:lnTo>
                        <a:lnTo>
                          <a:pt x="1737" y="16530"/>
                        </a:lnTo>
                        <a:lnTo>
                          <a:pt x="1695" y="16488"/>
                        </a:lnTo>
                        <a:lnTo>
                          <a:pt x="1632" y="16405"/>
                        </a:lnTo>
                        <a:lnTo>
                          <a:pt x="1528" y="16342"/>
                        </a:lnTo>
                        <a:lnTo>
                          <a:pt x="1423" y="16342"/>
                        </a:lnTo>
                        <a:lnTo>
                          <a:pt x="1402" y="16384"/>
                        </a:lnTo>
                        <a:lnTo>
                          <a:pt x="1465" y="16426"/>
                        </a:lnTo>
                        <a:lnTo>
                          <a:pt x="1486" y="16426"/>
                        </a:lnTo>
                        <a:lnTo>
                          <a:pt x="1486" y="16488"/>
                        </a:lnTo>
                        <a:lnTo>
                          <a:pt x="1402" y="16509"/>
                        </a:lnTo>
                        <a:lnTo>
                          <a:pt x="1360" y="16509"/>
                        </a:lnTo>
                        <a:lnTo>
                          <a:pt x="1360" y="16551"/>
                        </a:lnTo>
                        <a:lnTo>
                          <a:pt x="1465" y="16635"/>
                        </a:lnTo>
                        <a:lnTo>
                          <a:pt x="1402" y="16656"/>
                        </a:lnTo>
                        <a:lnTo>
                          <a:pt x="1318" y="16656"/>
                        </a:lnTo>
                        <a:lnTo>
                          <a:pt x="1277" y="16740"/>
                        </a:lnTo>
                        <a:lnTo>
                          <a:pt x="1256" y="16886"/>
                        </a:lnTo>
                        <a:lnTo>
                          <a:pt x="1193" y="16802"/>
                        </a:lnTo>
                        <a:lnTo>
                          <a:pt x="1193" y="16698"/>
                        </a:lnTo>
                        <a:lnTo>
                          <a:pt x="1151" y="16635"/>
                        </a:lnTo>
                        <a:lnTo>
                          <a:pt x="1005" y="16614"/>
                        </a:lnTo>
                        <a:lnTo>
                          <a:pt x="1005" y="16740"/>
                        </a:lnTo>
                        <a:lnTo>
                          <a:pt x="942" y="16823"/>
                        </a:lnTo>
                        <a:lnTo>
                          <a:pt x="795" y="16781"/>
                        </a:lnTo>
                        <a:lnTo>
                          <a:pt x="691" y="16781"/>
                        </a:lnTo>
                        <a:lnTo>
                          <a:pt x="691" y="16928"/>
                        </a:lnTo>
                        <a:lnTo>
                          <a:pt x="628" y="17053"/>
                        </a:lnTo>
                        <a:lnTo>
                          <a:pt x="481" y="17095"/>
                        </a:lnTo>
                        <a:lnTo>
                          <a:pt x="335" y="17242"/>
                        </a:lnTo>
                        <a:lnTo>
                          <a:pt x="335" y="17451"/>
                        </a:lnTo>
                        <a:lnTo>
                          <a:pt x="251" y="17451"/>
                        </a:lnTo>
                        <a:lnTo>
                          <a:pt x="105" y="17514"/>
                        </a:lnTo>
                        <a:lnTo>
                          <a:pt x="0" y="17556"/>
                        </a:lnTo>
                        <a:lnTo>
                          <a:pt x="105" y="17576"/>
                        </a:lnTo>
                        <a:lnTo>
                          <a:pt x="63" y="17744"/>
                        </a:lnTo>
                        <a:lnTo>
                          <a:pt x="21" y="17932"/>
                        </a:lnTo>
                        <a:lnTo>
                          <a:pt x="105" y="18037"/>
                        </a:lnTo>
                        <a:lnTo>
                          <a:pt x="209" y="18288"/>
                        </a:lnTo>
                        <a:lnTo>
                          <a:pt x="272" y="18288"/>
                        </a:lnTo>
                        <a:lnTo>
                          <a:pt x="440" y="18372"/>
                        </a:lnTo>
                        <a:lnTo>
                          <a:pt x="523" y="18497"/>
                        </a:lnTo>
                        <a:lnTo>
                          <a:pt x="565" y="18602"/>
                        </a:lnTo>
                        <a:lnTo>
                          <a:pt x="837" y="18769"/>
                        </a:lnTo>
                        <a:lnTo>
                          <a:pt x="900" y="18832"/>
                        </a:lnTo>
                        <a:lnTo>
                          <a:pt x="858" y="19020"/>
                        </a:lnTo>
                        <a:lnTo>
                          <a:pt x="753" y="19208"/>
                        </a:lnTo>
                        <a:lnTo>
                          <a:pt x="649" y="19460"/>
                        </a:lnTo>
                        <a:lnTo>
                          <a:pt x="774" y="19627"/>
                        </a:lnTo>
                        <a:lnTo>
                          <a:pt x="837" y="19773"/>
                        </a:lnTo>
                        <a:lnTo>
                          <a:pt x="1067" y="20234"/>
                        </a:lnTo>
                        <a:lnTo>
                          <a:pt x="1318" y="20820"/>
                        </a:lnTo>
                        <a:lnTo>
                          <a:pt x="1214" y="20861"/>
                        </a:lnTo>
                        <a:lnTo>
                          <a:pt x="1193" y="21217"/>
                        </a:lnTo>
                        <a:lnTo>
                          <a:pt x="1193" y="21322"/>
                        </a:lnTo>
                        <a:lnTo>
                          <a:pt x="1297" y="21343"/>
                        </a:lnTo>
                        <a:lnTo>
                          <a:pt x="1214" y="21447"/>
                        </a:lnTo>
                        <a:lnTo>
                          <a:pt x="1214" y="21636"/>
                        </a:lnTo>
                        <a:lnTo>
                          <a:pt x="1297" y="21740"/>
                        </a:lnTo>
                        <a:lnTo>
                          <a:pt x="1423" y="21761"/>
                        </a:lnTo>
                        <a:lnTo>
                          <a:pt x="1486" y="21866"/>
                        </a:lnTo>
                        <a:lnTo>
                          <a:pt x="1423" y="21929"/>
                        </a:lnTo>
                        <a:lnTo>
                          <a:pt x="1423" y="22138"/>
                        </a:lnTo>
                        <a:lnTo>
                          <a:pt x="1486" y="22263"/>
                        </a:lnTo>
                        <a:lnTo>
                          <a:pt x="1674" y="22389"/>
                        </a:lnTo>
                        <a:lnTo>
                          <a:pt x="1674" y="22577"/>
                        </a:lnTo>
                        <a:lnTo>
                          <a:pt x="1569" y="22745"/>
                        </a:lnTo>
                        <a:lnTo>
                          <a:pt x="1507" y="22912"/>
                        </a:lnTo>
                        <a:lnTo>
                          <a:pt x="1779" y="23289"/>
                        </a:lnTo>
                        <a:lnTo>
                          <a:pt x="1925" y="23330"/>
                        </a:lnTo>
                        <a:lnTo>
                          <a:pt x="2197" y="23623"/>
                        </a:lnTo>
                        <a:lnTo>
                          <a:pt x="2218" y="23812"/>
                        </a:lnTo>
                        <a:lnTo>
                          <a:pt x="2051" y="24230"/>
                        </a:lnTo>
                        <a:lnTo>
                          <a:pt x="1821" y="24628"/>
                        </a:lnTo>
                        <a:lnTo>
                          <a:pt x="1695" y="24900"/>
                        </a:lnTo>
                        <a:lnTo>
                          <a:pt x="1528" y="25151"/>
                        </a:lnTo>
                        <a:lnTo>
                          <a:pt x="1381" y="25402"/>
                        </a:lnTo>
                        <a:lnTo>
                          <a:pt x="1256" y="25486"/>
                        </a:lnTo>
                        <a:lnTo>
                          <a:pt x="984" y="25737"/>
                        </a:lnTo>
                        <a:lnTo>
                          <a:pt x="1005" y="25904"/>
                        </a:lnTo>
                        <a:cubicBezTo>
                          <a:pt x="1005" y="25883"/>
                          <a:pt x="1046" y="25883"/>
                          <a:pt x="1046" y="25883"/>
                        </a:cubicBezTo>
                        <a:cubicBezTo>
                          <a:pt x="1067" y="25883"/>
                          <a:pt x="1193" y="25799"/>
                          <a:pt x="1193" y="25799"/>
                        </a:cubicBezTo>
                        <a:lnTo>
                          <a:pt x="1318" y="25779"/>
                        </a:lnTo>
                        <a:lnTo>
                          <a:pt x="1256" y="25841"/>
                        </a:lnTo>
                        <a:lnTo>
                          <a:pt x="1297" y="25925"/>
                        </a:lnTo>
                        <a:lnTo>
                          <a:pt x="1297" y="26030"/>
                        </a:lnTo>
                        <a:lnTo>
                          <a:pt x="1172" y="25925"/>
                        </a:lnTo>
                        <a:lnTo>
                          <a:pt x="1151" y="26009"/>
                        </a:lnTo>
                        <a:lnTo>
                          <a:pt x="1277" y="26155"/>
                        </a:lnTo>
                        <a:lnTo>
                          <a:pt x="1402" y="26155"/>
                        </a:lnTo>
                        <a:lnTo>
                          <a:pt x="1486" y="26260"/>
                        </a:lnTo>
                        <a:lnTo>
                          <a:pt x="1611" y="26260"/>
                        </a:lnTo>
                        <a:lnTo>
                          <a:pt x="1674" y="26239"/>
                        </a:lnTo>
                        <a:lnTo>
                          <a:pt x="1779" y="26239"/>
                        </a:lnTo>
                        <a:lnTo>
                          <a:pt x="1883" y="26364"/>
                        </a:lnTo>
                        <a:lnTo>
                          <a:pt x="1800" y="26448"/>
                        </a:lnTo>
                        <a:lnTo>
                          <a:pt x="1611" y="26406"/>
                        </a:lnTo>
                        <a:lnTo>
                          <a:pt x="1528" y="26427"/>
                        </a:lnTo>
                        <a:lnTo>
                          <a:pt x="1507" y="26532"/>
                        </a:lnTo>
                        <a:lnTo>
                          <a:pt x="1381" y="26636"/>
                        </a:lnTo>
                        <a:lnTo>
                          <a:pt x="1277" y="26553"/>
                        </a:lnTo>
                        <a:lnTo>
                          <a:pt x="1214" y="26615"/>
                        </a:lnTo>
                        <a:lnTo>
                          <a:pt x="1214" y="26720"/>
                        </a:lnTo>
                        <a:lnTo>
                          <a:pt x="1109" y="26741"/>
                        </a:lnTo>
                        <a:lnTo>
                          <a:pt x="1067" y="26636"/>
                        </a:lnTo>
                        <a:lnTo>
                          <a:pt x="1005" y="26657"/>
                        </a:lnTo>
                        <a:lnTo>
                          <a:pt x="1005" y="26720"/>
                        </a:lnTo>
                        <a:lnTo>
                          <a:pt x="1067" y="26783"/>
                        </a:lnTo>
                        <a:lnTo>
                          <a:pt x="1046" y="26929"/>
                        </a:lnTo>
                        <a:lnTo>
                          <a:pt x="1088" y="26992"/>
                        </a:lnTo>
                        <a:lnTo>
                          <a:pt x="1088" y="27034"/>
                        </a:lnTo>
                        <a:lnTo>
                          <a:pt x="1067" y="27055"/>
                        </a:lnTo>
                        <a:lnTo>
                          <a:pt x="984" y="27159"/>
                        </a:lnTo>
                        <a:lnTo>
                          <a:pt x="942" y="27306"/>
                        </a:lnTo>
                        <a:lnTo>
                          <a:pt x="858" y="27369"/>
                        </a:lnTo>
                        <a:lnTo>
                          <a:pt x="795" y="27808"/>
                        </a:lnTo>
                        <a:lnTo>
                          <a:pt x="1067" y="28289"/>
                        </a:lnTo>
                        <a:lnTo>
                          <a:pt x="1067" y="28394"/>
                        </a:lnTo>
                        <a:lnTo>
                          <a:pt x="984" y="28457"/>
                        </a:lnTo>
                        <a:lnTo>
                          <a:pt x="1005" y="28561"/>
                        </a:lnTo>
                        <a:lnTo>
                          <a:pt x="942" y="28708"/>
                        </a:lnTo>
                        <a:lnTo>
                          <a:pt x="1046" y="28729"/>
                        </a:lnTo>
                        <a:lnTo>
                          <a:pt x="1067" y="28833"/>
                        </a:lnTo>
                        <a:lnTo>
                          <a:pt x="1046" y="28875"/>
                        </a:lnTo>
                        <a:lnTo>
                          <a:pt x="1088" y="28938"/>
                        </a:lnTo>
                        <a:lnTo>
                          <a:pt x="1109" y="29043"/>
                        </a:lnTo>
                        <a:lnTo>
                          <a:pt x="1088" y="29126"/>
                        </a:lnTo>
                        <a:lnTo>
                          <a:pt x="1172" y="29252"/>
                        </a:lnTo>
                        <a:lnTo>
                          <a:pt x="1193" y="29294"/>
                        </a:lnTo>
                        <a:lnTo>
                          <a:pt x="1256" y="29461"/>
                        </a:lnTo>
                        <a:lnTo>
                          <a:pt x="1318" y="29566"/>
                        </a:lnTo>
                        <a:lnTo>
                          <a:pt x="1360" y="29712"/>
                        </a:lnTo>
                        <a:lnTo>
                          <a:pt x="1402" y="29712"/>
                        </a:lnTo>
                        <a:lnTo>
                          <a:pt x="1507" y="29796"/>
                        </a:lnTo>
                        <a:lnTo>
                          <a:pt x="1632" y="29712"/>
                        </a:lnTo>
                        <a:lnTo>
                          <a:pt x="1737" y="29900"/>
                        </a:lnTo>
                        <a:lnTo>
                          <a:pt x="1883" y="29817"/>
                        </a:lnTo>
                        <a:lnTo>
                          <a:pt x="2009" y="29859"/>
                        </a:lnTo>
                        <a:lnTo>
                          <a:pt x="2113" y="30026"/>
                        </a:lnTo>
                        <a:lnTo>
                          <a:pt x="2260" y="29921"/>
                        </a:lnTo>
                        <a:lnTo>
                          <a:pt x="2427" y="29880"/>
                        </a:lnTo>
                        <a:lnTo>
                          <a:pt x="2511" y="29963"/>
                        </a:lnTo>
                        <a:lnTo>
                          <a:pt x="2574" y="29963"/>
                        </a:lnTo>
                        <a:lnTo>
                          <a:pt x="2846" y="30026"/>
                        </a:lnTo>
                        <a:lnTo>
                          <a:pt x="2867" y="30172"/>
                        </a:lnTo>
                        <a:lnTo>
                          <a:pt x="2825" y="30319"/>
                        </a:lnTo>
                        <a:lnTo>
                          <a:pt x="2930" y="30424"/>
                        </a:lnTo>
                        <a:lnTo>
                          <a:pt x="2930" y="30612"/>
                        </a:lnTo>
                        <a:lnTo>
                          <a:pt x="3055" y="30737"/>
                        </a:lnTo>
                        <a:lnTo>
                          <a:pt x="3139" y="30905"/>
                        </a:lnTo>
                        <a:lnTo>
                          <a:pt x="3285" y="31114"/>
                        </a:lnTo>
                        <a:lnTo>
                          <a:pt x="3390" y="31177"/>
                        </a:lnTo>
                        <a:lnTo>
                          <a:pt x="3453" y="31365"/>
                        </a:lnTo>
                        <a:lnTo>
                          <a:pt x="3620" y="31428"/>
                        </a:lnTo>
                        <a:lnTo>
                          <a:pt x="3829" y="31595"/>
                        </a:lnTo>
                        <a:lnTo>
                          <a:pt x="3871" y="31700"/>
                        </a:lnTo>
                        <a:lnTo>
                          <a:pt x="4018" y="31805"/>
                        </a:lnTo>
                        <a:lnTo>
                          <a:pt x="3934" y="31867"/>
                        </a:lnTo>
                        <a:lnTo>
                          <a:pt x="3829" y="32056"/>
                        </a:lnTo>
                        <a:lnTo>
                          <a:pt x="3557" y="32097"/>
                        </a:lnTo>
                        <a:lnTo>
                          <a:pt x="3411" y="31993"/>
                        </a:lnTo>
                        <a:lnTo>
                          <a:pt x="3369" y="32097"/>
                        </a:lnTo>
                        <a:lnTo>
                          <a:pt x="3369" y="32223"/>
                        </a:lnTo>
                        <a:lnTo>
                          <a:pt x="3474" y="32411"/>
                        </a:lnTo>
                        <a:lnTo>
                          <a:pt x="3453" y="32579"/>
                        </a:lnTo>
                        <a:lnTo>
                          <a:pt x="3578" y="32725"/>
                        </a:lnTo>
                        <a:lnTo>
                          <a:pt x="3578" y="32893"/>
                        </a:lnTo>
                        <a:lnTo>
                          <a:pt x="3683" y="32913"/>
                        </a:lnTo>
                        <a:lnTo>
                          <a:pt x="3808" y="32893"/>
                        </a:lnTo>
                        <a:lnTo>
                          <a:pt x="3808" y="32746"/>
                        </a:lnTo>
                        <a:lnTo>
                          <a:pt x="3892" y="32683"/>
                        </a:lnTo>
                        <a:lnTo>
                          <a:pt x="4185" y="32788"/>
                        </a:lnTo>
                        <a:lnTo>
                          <a:pt x="4457" y="32788"/>
                        </a:lnTo>
                        <a:lnTo>
                          <a:pt x="4624" y="32704"/>
                        </a:lnTo>
                        <a:lnTo>
                          <a:pt x="4750" y="32704"/>
                        </a:lnTo>
                        <a:lnTo>
                          <a:pt x="4834" y="32955"/>
                        </a:lnTo>
                        <a:lnTo>
                          <a:pt x="4959" y="33060"/>
                        </a:lnTo>
                        <a:lnTo>
                          <a:pt x="4875" y="33206"/>
                        </a:lnTo>
                        <a:lnTo>
                          <a:pt x="5043" y="33416"/>
                        </a:lnTo>
                        <a:lnTo>
                          <a:pt x="5357" y="33353"/>
                        </a:lnTo>
                        <a:lnTo>
                          <a:pt x="5461" y="33457"/>
                        </a:lnTo>
                        <a:lnTo>
                          <a:pt x="5482" y="33583"/>
                        </a:lnTo>
                        <a:lnTo>
                          <a:pt x="5587" y="33625"/>
                        </a:lnTo>
                        <a:lnTo>
                          <a:pt x="5587" y="33771"/>
                        </a:lnTo>
                        <a:lnTo>
                          <a:pt x="5650" y="33960"/>
                        </a:lnTo>
                        <a:lnTo>
                          <a:pt x="5901" y="34211"/>
                        </a:lnTo>
                        <a:lnTo>
                          <a:pt x="6005" y="34106"/>
                        </a:lnTo>
                        <a:lnTo>
                          <a:pt x="6173" y="34190"/>
                        </a:lnTo>
                        <a:lnTo>
                          <a:pt x="6298" y="34169"/>
                        </a:lnTo>
                        <a:lnTo>
                          <a:pt x="6424" y="34190"/>
                        </a:lnTo>
                        <a:lnTo>
                          <a:pt x="6612" y="34043"/>
                        </a:lnTo>
                        <a:lnTo>
                          <a:pt x="6696" y="34043"/>
                        </a:lnTo>
                        <a:lnTo>
                          <a:pt x="6821" y="34315"/>
                        </a:lnTo>
                        <a:lnTo>
                          <a:pt x="7010" y="34420"/>
                        </a:lnTo>
                        <a:lnTo>
                          <a:pt x="7051" y="34525"/>
                        </a:lnTo>
                        <a:lnTo>
                          <a:pt x="7135" y="34462"/>
                        </a:lnTo>
                        <a:lnTo>
                          <a:pt x="7344" y="34504"/>
                        </a:lnTo>
                        <a:lnTo>
                          <a:pt x="7491" y="34504"/>
                        </a:lnTo>
                        <a:lnTo>
                          <a:pt x="7595" y="34587"/>
                        </a:lnTo>
                        <a:lnTo>
                          <a:pt x="7742" y="34566"/>
                        </a:lnTo>
                        <a:lnTo>
                          <a:pt x="7888" y="34671"/>
                        </a:lnTo>
                        <a:lnTo>
                          <a:pt x="8077" y="34692"/>
                        </a:lnTo>
                        <a:lnTo>
                          <a:pt x="8160" y="34608"/>
                        </a:lnTo>
                        <a:lnTo>
                          <a:pt x="8202" y="34734"/>
                        </a:lnTo>
                        <a:lnTo>
                          <a:pt x="8286" y="34797"/>
                        </a:lnTo>
                        <a:lnTo>
                          <a:pt x="8286" y="34943"/>
                        </a:lnTo>
                        <a:lnTo>
                          <a:pt x="8181" y="35090"/>
                        </a:lnTo>
                        <a:lnTo>
                          <a:pt x="8056" y="35110"/>
                        </a:lnTo>
                        <a:lnTo>
                          <a:pt x="8014" y="35362"/>
                        </a:lnTo>
                        <a:lnTo>
                          <a:pt x="8181" y="35466"/>
                        </a:lnTo>
                        <a:lnTo>
                          <a:pt x="8202" y="35634"/>
                        </a:lnTo>
                        <a:lnTo>
                          <a:pt x="8119" y="35843"/>
                        </a:lnTo>
                        <a:lnTo>
                          <a:pt x="8160" y="35989"/>
                        </a:lnTo>
                        <a:lnTo>
                          <a:pt x="8056" y="36073"/>
                        </a:lnTo>
                        <a:lnTo>
                          <a:pt x="7763" y="36094"/>
                        </a:lnTo>
                        <a:lnTo>
                          <a:pt x="7637" y="36303"/>
                        </a:lnTo>
                        <a:lnTo>
                          <a:pt x="7554" y="36345"/>
                        </a:lnTo>
                        <a:lnTo>
                          <a:pt x="7533" y="36596"/>
                        </a:lnTo>
                        <a:lnTo>
                          <a:pt x="7554" y="36596"/>
                        </a:lnTo>
                        <a:lnTo>
                          <a:pt x="7658" y="36617"/>
                        </a:lnTo>
                        <a:lnTo>
                          <a:pt x="7784" y="36554"/>
                        </a:lnTo>
                        <a:lnTo>
                          <a:pt x="7951" y="36512"/>
                        </a:lnTo>
                        <a:lnTo>
                          <a:pt x="7972" y="36575"/>
                        </a:lnTo>
                        <a:lnTo>
                          <a:pt x="7951" y="36659"/>
                        </a:lnTo>
                        <a:lnTo>
                          <a:pt x="7637" y="36805"/>
                        </a:lnTo>
                        <a:lnTo>
                          <a:pt x="7491" y="36889"/>
                        </a:lnTo>
                        <a:lnTo>
                          <a:pt x="7554" y="36931"/>
                        </a:lnTo>
                        <a:lnTo>
                          <a:pt x="7637" y="36931"/>
                        </a:lnTo>
                        <a:lnTo>
                          <a:pt x="7554" y="37014"/>
                        </a:lnTo>
                        <a:lnTo>
                          <a:pt x="7428" y="36994"/>
                        </a:lnTo>
                        <a:lnTo>
                          <a:pt x="7240" y="37014"/>
                        </a:lnTo>
                        <a:lnTo>
                          <a:pt x="7323" y="37203"/>
                        </a:lnTo>
                        <a:lnTo>
                          <a:pt x="7386" y="37286"/>
                        </a:lnTo>
                        <a:lnTo>
                          <a:pt x="7449" y="37224"/>
                        </a:lnTo>
                        <a:lnTo>
                          <a:pt x="7470" y="37286"/>
                        </a:lnTo>
                        <a:lnTo>
                          <a:pt x="7575" y="37307"/>
                        </a:lnTo>
                        <a:lnTo>
                          <a:pt x="7575" y="37349"/>
                        </a:lnTo>
                        <a:lnTo>
                          <a:pt x="7491" y="37391"/>
                        </a:lnTo>
                        <a:lnTo>
                          <a:pt x="7449" y="37454"/>
                        </a:lnTo>
                        <a:lnTo>
                          <a:pt x="7365" y="37454"/>
                        </a:lnTo>
                        <a:lnTo>
                          <a:pt x="7323" y="37517"/>
                        </a:lnTo>
                        <a:lnTo>
                          <a:pt x="7323" y="37559"/>
                        </a:lnTo>
                        <a:lnTo>
                          <a:pt x="7177" y="37705"/>
                        </a:lnTo>
                        <a:lnTo>
                          <a:pt x="7177" y="37831"/>
                        </a:lnTo>
                        <a:lnTo>
                          <a:pt x="7240" y="37851"/>
                        </a:lnTo>
                        <a:lnTo>
                          <a:pt x="7219" y="38019"/>
                        </a:lnTo>
                        <a:lnTo>
                          <a:pt x="7114" y="37977"/>
                        </a:lnTo>
                        <a:lnTo>
                          <a:pt x="7072" y="38019"/>
                        </a:lnTo>
                        <a:lnTo>
                          <a:pt x="6968" y="37935"/>
                        </a:lnTo>
                        <a:lnTo>
                          <a:pt x="6842" y="37914"/>
                        </a:lnTo>
                        <a:lnTo>
                          <a:pt x="6842" y="37956"/>
                        </a:lnTo>
                        <a:lnTo>
                          <a:pt x="6905" y="38040"/>
                        </a:lnTo>
                        <a:lnTo>
                          <a:pt x="6821" y="38061"/>
                        </a:lnTo>
                        <a:lnTo>
                          <a:pt x="6738" y="38144"/>
                        </a:lnTo>
                        <a:lnTo>
                          <a:pt x="6863" y="38165"/>
                        </a:lnTo>
                        <a:lnTo>
                          <a:pt x="6947" y="38165"/>
                        </a:lnTo>
                        <a:lnTo>
                          <a:pt x="7114" y="38291"/>
                        </a:lnTo>
                        <a:lnTo>
                          <a:pt x="7114" y="38375"/>
                        </a:lnTo>
                        <a:lnTo>
                          <a:pt x="7240" y="38500"/>
                        </a:lnTo>
                        <a:lnTo>
                          <a:pt x="7449" y="38479"/>
                        </a:lnTo>
                        <a:lnTo>
                          <a:pt x="7679" y="38605"/>
                        </a:lnTo>
                        <a:lnTo>
                          <a:pt x="7847" y="38647"/>
                        </a:lnTo>
                        <a:lnTo>
                          <a:pt x="8202" y="38898"/>
                        </a:lnTo>
                        <a:lnTo>
                          <a:pt x="8286" y="39023"/>
                        </a:lnTo>
                        <a:lnTo>
                          <a:pt x="8391" y="39065"/>
                        </a:lnTo>
                        <a:lnTo>
                          <a:pt x="8412" y="39128"/>
                        </a:lnTo>
                        <a:lnTo>
                          <a:pt x="8516" y="39211"/>
                        </a:lnTo>
                        <a:lnTo>
                          <a:pt x="8600" y="39211"/>
                        </a:lnTo>
                        <a:lnTo>
                          <a:pt x="8621" y="39295"/>
                        </a:lnTo>
                        <a:lnTo>
                          <a:pt x="8725" y="39337"/>
                        </a:lnTo>
                        <a:lnTo>
                          <a:pt x="8788" y="39337"/>
                        </a:lnTo>
                        <a:lnTo>
                          <a:pt x="8893" y="39483"/>
                        </a:lnTo>
                        <a:lnTo>
                          <a:pt x="8997" y="39504"/>
                        </a:lnTo>
                        <a:lnTo>
                          <a:pt x="9039" y="39525"/>
                        </a:lnTo>
                        <a:lnTo>
                          <a:pt x="9102" y="39504"/>
                        </a:lnTo>
                        <a:lnTo>
                          <a:pt x="9248" y="39630"/>
                        </a:lnTo>
                        <a:lnTo>
                          <a:pt x="9248" y="39714"/>
                        </a:lnTo>
                        <a:lnTo>
                          <a:pt x="9374" y="39735"/>
                        </a:lnTo>
                        <a:lnTo>
                          <a:pt x="9520" y="39923"/>
                        </a:lnTo>
                        <a:lnTo>
                          <a:pt x="9583" y="40007"/>
                        </a:lnTo>
                        <a:lnTo>
                          <a:pt x="9625" y="40237"/>
                        </a:lnTo>
                        <a:lnTo>
                          <a:pt x="9730" y="40425"/>
                        </a:lnTo>
                        <a:lnTo>
                          <a:pt x="9688" y="40488"/>
                        </a:lnTo>
                        <a:lnTo>
                          <a:pt x="9730" y="40572"/>
                        </a:lnTo>
                        <a:cubicBezTo>
                          <a:pt x="9939" y="40572"/>
                          <a:pt x="10483" y="40572"/>
                          <a:pt x="10462" y="40446"/>
                        </a:cubicBezTo>
                        <a:lnTo>
                          <a:pt x="10420" y="40279"/>
                        </a:lnTo>
                        <a:lnTo>
                          <a:pt x="11090" y="40258"/>
                        </a:lnTo>
                        <a:cubicBezTo>
                          <a:pt x="11090" y="40258"/>
                          <a:pt x="11215" y="40383"/>
                          <a:pt x="11320" y="40383"/>
                        </a:cubicBezTo>
                        <a:cubicBezTo>
                          <a:pt x="11425" y="40383"/>
                          <a:pt x="11948" y="40153"/>
                          <a:pt x="11948" y="40153"/>
                        </a:cubicBezTo>
                        <a:cubicBezTo>
                          <a:pt x="11948" y="40153"/>
                          <a:pt x="12073" y="40174"/>
                          <a:pt x="12136" y="40279"/>
                        </a:cubicBezTo>
                        <a:cubicBezTo>
                          <a:pt x="12159" y="40337"/>
                          <a:pt x="12208" y="40350"/>
                          <a:pt x="12254" y="40350"/>
                        </a:cubicBezTo>
                        <a:cubicBezTo>
                          <a:pt x="12291" y="40350"/>
                          <a:pt x="12327" y="40341"/>
                          <a:pt x="12345" y="40341"/>
                        </a:cubicBezTo>
                        <a:lnTo>
                          <a:pt x="12345" y="40320"/>
                        </a:lnTo>
                        <a:lnTo>
                          <a:pt x="12492" y="40341"/>
                        </a:lnTo>
                        <a:lnTo>
                          <a:pt x="12764" y="40551"/>
                        </a:lnTo>
                        <a:lnTo>
                          <a:pt x="12826" y="40676"/>
                        </a:lnTo>
                        <a:lnTo>
                          <a:pt x="13098" y="40697"/>
                        </a:lnTo>
                        <a:lnTo>
                          <a:pt x="13140" y="40592"/>
                        </a:lnTo>
                        <a:lnTo>
                          <a:pt x="13308" y="40488"/>
                        </a:lnTo>
                        <a:lnTo>
                          <a:pt x="13496" y="40258"/>
                        </a:lnTo>
                        <a:lnTo>
                          <a:pt x="13433" y="40237"/>
                        </a:lnTo>
                        <a:lnTo>
                          <a:pt x="13119" y="39965"/>
                        </a:lnTo>
                        <a:lnTo>
                          <a:pt x="12910" y="39714"/>
                        </a:lnTo>
                        <a:lnTo>
                          <a:pt x="12889" y="39546"/>
                        </a:lnTo>
                        <a:lnTo>
                          <a:pt x="12805" y="39442"/>
                        </a:lnTo>
                        <a:lnTo>
                          <a:pt x="12805" y="39295"/>
                        </a:lnTo>
                        <a:lnTo>
                          <a:pt x="12785" y="39211"/>
                        </a:lnTo>
                        <a:lnTo>
                          <a:pt x="12764" y="39170"/>
                        </a:lnTo>
                        <a:lnTo>
                          <a:pt x="12680" y="39170"/>
                        </a:lnTo>
                        <a:lnTo>
                          <a:pt x="12680" y="39065"/>
                        </a:lnTo>
                        <a:lnTo>
                          <a:pt x="12722" y="39086"/>
                        </a:lnTo>
                        <a:lnTo>
                          <a:pt x="12764" y="38981"/>
                        </a:lnTo>
                        <a:lnTo>
                          <a:pt x="12805" y="38877"/>
                        </a:lnTo>
                        <a:lnTo>
                          <a:pt x="12722" y="38877"/>
                        </a:lnTo>
                        <a:lnTo>
                          <a:pt x="12680" y="38919"/>
                        </a:lnTo>
                        <a:lnTo>
                          <a:pt x="12554" y="38856"/>
                        </a:lnTo>
                        <a:lnTo>
                          <a:pt x="12554" y="38667"/>
                        </a:lnTo>
                        <a:lnTo>
                          <a:pt x="12450" y="38647"/>
                        </a:lnTo>
                        <a:lnTo>
                          <a:pt x="12366" y="38563"/>
                        </a:lnTo>
                        <a:lnTo>
                          <a:pt x="12282" y="38584"/>
                        </a:lnTo>
                        <a:lnTo>
                          <a:pt x="12178" y="38584"/>
                        </a:lnTo>
                        <a:lnTo>
                          <a:pt x="12136" y="38375"/>
                        </a:lnTo>
                        <a:lnTo>
                          <a:pt x="12157" y="38270"/>
                        </a:lnTo>
                        <a:lnTo>
                          <a:pt x="12199" y="38228"/>
                        </a:lnTo>
                        <a:lnTo>
                          <a:pt x="12199" y="38019"/>
                        </a:lnTo>
                        <a:lnTo>
                          <a:pt x="12261" y="37914"/>
                        </a:lnTo>
                        <a:lnTo>
                          <a:pt x="12282" y="37768"/>
                        </a:lnTo>
                        <a:lnTo>
                          <a:pt x="12345" y="37726"/>
                        </a:lnTo>
                        <a:lnTo>
                          <a:pt x="12366" y="37600"/>
                        </a:lnTo>
                        <a:lnTo>
                          <a:pt x="12408" y="37517"/>
                        </a:lnTo>
                        <a:lnTo>
                          <a:pt x="12408" y="37433"/>
                        </a:lnTo>
                        <a:lnTo>
                          <a:pt x="12471" y="37454"/>
                        </a:lnTo>
                        <a:lnTo>
                          <a:pt x="12513" y="37517"/>
                        </a:lnTo>
                        <a:lnTo>
                          <a:pt x="12575" y="37496"/>
                        </a:lnTo>
                        <a:lnTo>
                          <a:pt x="12596" y="37412"/>
                        </a:lnTo>
                        <a:lnTo>
                          <a:pt x="12659" y="37454"/>
                        </a:lnTo>
                        <a:lnTo>
                          <a:pt x="12701" y="37412"/>
                        </a:lnTo>
                        <a:lnTo>
                          <a:pt x="12785" y="37412"/>
                        </a:lnTo>
                        <a:lnTo>
                          <a:pt x="12868" y="37349"/>
                        </a:lnTo>
                        <a:lnTo>
                          <a:pt x="12826" y="37307"/>
                        </a:lnTo>
                        <a:lnTo>
                          <a:pt x="12764" y="37286"/>
                        </a:lnTo>
                        <a:lnTo>
                          <a:pt x="12805" y="37286"/>
                        </a:lnTo>
                        <a:cubicBezTo>
                          <a:pt x="12805" y="37286"/>
                          <a:pt x="12826" y="37307"/>
                          <a:pt x="12868" y="37307"/>
                        </a:cubicBezTo>
                        <a:cubicBezTo>
                          <a:pt x="12889" y="37307"/>
                          <a:pt x="12931" y="37286"/>
                          <a:pt x="12931" y="37286"/>
                        </a:cubicBezTo>
                        <a:lnTo>
                          <a:pt x="12994" y="37328"/>
                        </a:lnTo>
                        <a:lnTo>
                          <a:pt x="13036" y="37307"/>
                        </a:lnTo>
                        <a:lnTo>
                          <a:pt x="13015" y="37245"/>
                        </a:lnTo>
                        <a:lnTo>
                          <a:pt x="12847" y="37140"/>
                        </a:lnTo>
                        <a:lnTo>
                          <a:pt x="12931" y="37119"/>
                        </a:lnTo>
                        <a:lnTo>
                          <a:pt x="13036" y="37140"/>
                        </a:lnTo>
                        <a:lnTo>
                          <a:pt x="13098" y="37119"/>
                        </a:lnTo>
                        <a:lnTo>
                          <a:pt x="13161" y="37140"/>
                        </a:lnTo>
                        <a:lnTo>
                          <a:pt x="13161" y="37077"/>
                        </a:lnTo>
                        <a:lnTo>
                          <a:pt x="13119" y="37035"/>
                        </a:lnTo>
                        <a:lnTo>
                          <a:pt x="13161" y="37035"/>
                        </a:lnTo>
                        <a:lnTo>
                          <a:pt x="13161" y="36994"/>
                        </a:lnTo>
                        <a:lnTo>
                          <a:pt x="13119" y="36931"/>
                        </a:lnTo>
                        <a:lnTo>
                          <a:pt x="13203" y="36910"/>
                        </a:lnTo>
                        <a:lnTo>
                          <a:pt x="13203" y="36868"/>
                        </a:lnTo>
                        <a:lnTo>
                          <a:pt x="13203" y="36805"/>
                        </a:lnTo>
                        <a:lnTo>
                          <a:pt x="13057" y="36722"/>
                        </a:lnTo>
                        <a:lnTo>
                          <a:pt x="12910" y="36784"/>
                        </a:lnTo>
                        <a:lnTo>
                          <a:pt x="12701" y="36659"/>
                        </a:lnTo>
                        <a:lnTo>
                          <a:pt x="12701" y="36554"/>
                        </a:lnTo>
                        <a:lnTo>
                          <a:pt x="12910" y="36554"/>
                        </a:lnTo>
                        <a:lnTo>
                          <a:pt x="12680" y="36157"/>
                        </a:lnTo>
                        <a:lnTo>
                          <a:pt x="12408" y="35885"/>
                        </a:lnTo>
                        <a:lnTo>
                          <a:pt x="12052" y="35780"/>
                        </a:lnTo>
                        <a:lnTo>
                          <a:pt x="11989" y="35864"/>
                        </a:lnTo>
                        <a:lnTo>
                          <a:pt x="11822" y="35717"/>
                        </a:lnTo>
                        <a:lnTo>
                          <a:pt x="11843" y="35634"/>
                        </a:lnTo>
                        <a:lnTo>
                          <a:pt x="11738" y="35466"/>
                        </a:lnTo>
                        <a:lnTo>
                          <a:pt x="11508" y="35403"/>
                        </a:lnTo>
                        <a:lnTo>
                          <a:pt x="11571" y="35194"/>
                        </a:lnTo>
                        <a:lnTo>
                          <a:pt x="11634" y="34818"/>
                        </a:lnTo>
                        <a:lnTo>
                          <a:pt x="11550" y="34734"/>
                        </a:lnTo>
                        <a:lnTo>
                          <a:pt x="11529" y="34462"/>
                        </a:lnTo>
                        <a:lnTo>
                          <a:pt x="11634" y="34399"/>
                        </a:lnTo>
                        <a:lnTo>
                          <a:pt x="11780" y="34211"/>
                        </a:lnTo>
                        <a:lnTo>
                          <a:pt x="11780" y="34064"/>
                        </a:lnTo>
                        <a:lnTo>
                          <a:pt x="11864" y="33960"/>
                        </a:lnTo>
                        <a:lnTo>
                          <a:pt x="12178" y="34253"/>
                        </a:lnTo>
                        <a:lnTo>
                          <a:pt x="12199" y="34357"/>
                        </a:lnTo>
                        <a:lnTo>
                          <a:pt x="12387" y="34462"/>
                        </a:lnTo>
                        <a:lnTo>
                          <a:pt x="12575" y="34420"/>
                        </a:lnTo>
                        <a:lnTo>
                          <a:pt x="12554" y="34253"/>
                        </a:lnTo>
                        <a:lnTo>
                          <a:pt x="12617" y="34190"/>
                        </a:lnTo>
                        <a:lnTo>
                          <a:pt x="12492" y="33729"/>
                        </a:lnTo>
                        <a:lnTo>
                          <a:pt x="12680" y="33688"/>
                        </a:lnTo>
                        <a:lnTo>
                          <a:pt x="12868" y="33688"/>
                        </a:lnTo>
                        <a:lnTo>
                          <a:pt x="12868" y="33562"/>
                        </a:lnTo>
                        <a:lnTo>
                          <a:pt x="12785" y="33457"/>
                        </a:lnTo>
                        <a:lnTo>
                          <a:pt x="12805" y="33332"/>
                        </a:lnTo>
                        <a:lnTo>
                          <a:pt x="12994" y="33227"/>
                        </a:lnTo>
                        <a:lnTo>
                          <a:pt x="13077" y="33227"/>
                        </a:lnTo>
                        <a:lnTo>
                          <a:pt x="13119" y="33060"/>
                        </a:lnTo>
                        <a:lnTo>
                          <a:pt x="13203" y="32997"/>
                        </a:lnTo>
                        <a:lnTo>
                          <a:pt x="13329" y="33018"/>
                        </a:lnTo>
                        <a:lnTo>
                          <a:pt x="13349" y="32913"/>
                        </a:lnTo>
                        <a:lnTo>
                          <a:pt x="13329" y="32809"/>
                        </a:lnTo>
                        <a:lnTo>
                          <a:pt x="13349" y="32725"/>
                        </a:lnTo>
                        <a:lnTo>
                          <a:pt x="13538" y="32830"/>
                        </a:lnTo>
                        <a:lnTo>
                          <a:pt x="13663" y="32893"/>
                        </a:lnTo>
                        <a:lnTo>
                          <a:pt x="13642" y="32955"/>
                        </a:lnTo>
                        <a:lnTo>
                          <a:pt x="13559" y="33060"/>
                        </a:lnTo>
                        <a:lnTo>
                          <a:pt x="13621" y="33123"/>
                        </a:lnTo>
                        <a:lnTo>
                          <a:pt x="13726" y="33060"/>
                        </a:lnTo>
                        <a:lnTo>
                          <a:pt x="13747" y="32997"/>
                        </a:lnTo>
                        <a:lnTo>
                          <a:pt x="13831" y="32934"/>
                        </a:lnTo>
                        <a:lnTo>
                          <a:pt x="13831" y="33039"/>
                        </a:lnTo>
                        <a:lnTo>
                          <a:pt x="13914" y="32955"/>
                        </a:lnTo>
                        <a:lnTo>
                          <a:pt x="13935" y="32893"/>
                        </a:lnTo>
                        <a:lnTo>
                          <a:pt x="14040" y="32893"/>
                        </a:lnTo>
                        <a:lnTo>
                          <a:pt x="14165" y="32809"/>
                        </a:lnTo>
                        <a:lnTo>
                          <a:pt x="14270" y="32809"/>
                        </a:lnTo>
                        <a:lnTo>
                          <a:pt x="14312" y="32955"/>
                        </a:lnTo>
                        <a:lnTo>
                          <a:pt x="14458" y="33039"/>
                        </a:lnTo>
                        <a:lnTo>
                          <a:pt x="14668" y="32955"/>
                        </a:lnTo>
                        <a:lnTo>
                          <a:pt x="14772" y="32955"/>
                        </a:lnTo>
                        <a:lnTo>
                          <a:pt x="14814" y="33039"/>
                        </a:lnTo>
                        <a:lnTo>
                          <a:pt x="14898" y="33039"/>
                        </a:lnTo>
                        <a:lnTo>
                          <a:pt x="15002" y="33206"/>
                        </a:lnTo>
                        <a:lnTo>
                          <a:pt x="15128" y="33206"/>
                        </a:lnTo>
                        <a:lnTo>
                          <a:pt x="15233" y="33332"/>
                        </a:lnTo>
                        <a:lnTo>
                          <a:pt x="15400" y="33457"/>
                        </a:lnTo>
                        <a:lnTo>
                          <a:pt x="15463" y="33457"/>
                        </a:lnTo>
                        <a:lnTo>
                          <a:pt x="15526" y="33541"/>
                        </a:lnTo>
                        <a:lnTo>
                          <a:pt x="15526" y="33667"/>
                        </a:lnTo>
                        <a:lnTo>
                          <a:pt x="15609" y="33688"/>
                        </a:lnTo>
                        <a:lnTo>
                          <a:pt x="15672" y="33583"/>
                        </a:lnTo>
                        <a:lnTo>
                          <a:pt x="15672" y="33437"/>
                        </a:lnTo>
                        <a:lnTo>
                          <a:pt x="15777" y="33353"/>
                        </a:lnTo>
                        <a:lnTo>
                          <a:pt x="15860" y="33457"/>
                        </a:lnTo>
                        <a:lnTo>
                          <a:pt x="16070" y="33478"/>
                        </a:lnTo>
                        <a:lnTo>
                          <a:pt x="16153" y="33583"/>
                        </a:lnTo>
                        <a:lnTo>
                          <a:pt x="16258" y="33625"/>
                        </a:lnTo>
                        <a:lnTo>
                          <a:pt x="16383" y="33520"/>
                        </a:lnTo>
                        <a:lnTo>
                          <a:pt x="16383" y="33311"/>
                        </a:lnTo>
                        <a:lnTo>
                          <a:pt x="16509" y="33311"/>
                        </a:lnTo>
                        <a:lnTo>
                          <a:pt x="16509" y="33206"/>
                        </a:lnTo>
                        <a:lnTo>
                          <a:pt x="16614" y="33165"/>
                        </a:lnTo>
                        <a:lnTo>
                          <a:pt x="16697" y="33248"/>
                        </a:lnTo>
                        <a:lnTo>
                          <a:pt x="16760" y="33144"/>
                        </a:lnTo>
                        <a:lnTo>
                          <a:pt x="16886" y="33123"/>
                        </a:lnTo>
                        <a:lnTo>
                          <a:pt x="17032" y="33269"/>
                        </a:lnTo>
                        <a:lnTo>
                          <a:pt x="17074" y="33332"/>
                        </a:lnTo>
                        <a:lnTo>
                          <a:pt x="17220" y="33311"/>
                        </a:lnTo>
                        <a:lnTo>
                          <a:pt x="17199" y="33165"/>
                        </a:lnTo>
                        <a:lnTo>
                          <a:pt x="17283" y="33144"/>
                        </a:lnTo>
                        <a:lnTo>
                          <a:pt x="17409" y="33144"/>
                        </a:lnTo>
                        <a:lnTo>
                          <a:pt x="17451" y="33060"/>
                        </a:lnTo>
                        <a:lnTo>
                          <a:pt x="17597" y="33144"/>
                        </a:lnTo>
                        <a:lnTo>
                          <a:pt x="17660" y="33206"/>
                        </a:lnTo>
                        <a:lnTo>
                          <a:pt x="17639" y="33269"/>
                        </a:lnTo>
                        <a:lnTo>
                          <a:pt x="17555" y="33332"/>
                        </a:lnTo>
                        <a:lnTo>
                          <a:pt x="17660" y="33457"/>
                        </a:lnTo>
                        <a:lnTo>
                          <a:pt x="17764" y="33478"/>
                        </a:lnTo>
                        <a:lnTo>
                          <a:pt x="17827" y="33457"/>
                        </a:lnTo>
                        <a:lnTo>
                          <a:pt x="17911" y="33520"/>
                        </a:lnTo>
                        <a:lnTo>
                          <a:pt x="18078" y="33520"/>
                        </a:lnTo>
                        <a:lnTo>
                          <a:pt x="18287" y="33625"/>
                        </a:lnTo>
                        <a:lnTo>
                          <a:pt x="18434" y="33583"/>
                        </a:lnTo>
                        <a:lnTo>
                          <a:pt x="18476" y="33457"/>
                        </a:lnTo>
                        <a:lnTo>
                          <a:pt x="18476" y="33353"/>
                        </a:lnTo>
                        <a:lnTo>
                          <a:pt x="18539" y="33311"/>
                        </a:lnTo>
                        <a:lnTo>
                          <a:pt x="18706" y="33416"/>
                        </a:lnTo>
                        <a:lnTo>
                          <a:pt x="18873" y="33437"/>
                        </a:lnTo>
                        <a:lnTo>
                          <a:pt x="19062" y="33353"/>
                        </a:lnTo>
                        <a:lnTo>
                          <a:pt x="19103" y="33248"/>
                        </a:lnTo>
                        <a:lnTo>
                          <a:pt x="19083" y="32809"/>
                        </a:lnTo>
                        <a:lnTo>
                          <a:pt x="19020" y="32746"/>
                        </a:lnTo>
                        <a:lnTo>
                          <a:pt x="18852" y="32746"/>
                        </a:lnTo>
                        <a:lnTo>
                          <a:pt x="18748" y="32683"/>
                        </a:lnTo>
                        <a:lnTo>
                          <a:pt x="18706" y="32621"/>
                        </a:lnTo>
                        <a:lnTo>
                          <a:pt x="18580" y="32600"/>
                        </a:lnTo>
                        <a:lnTo>
                          <a:pt x="18497" y="32516"/>
                        </a:lnTo>
                        <a:lnTo>
                          <a:pt x="18371" y="32516"/>
                        </a:lnTo>
                        <a:lnTo>
                          <a:pt x="18371" y="32432"/>
                        </a:lnTo>
                        <a:lnTo>
                          <a:pt x="18350" y="32369"/>
                        </a:lnTo>
                        <a:lnTo>
                          <a:pt x="18371" y="32307"/>
                        </a:lnTo>
                        <a:lnTo>
                          <a:pt x="18476" y="32307"/>
                        </a:lnTo>
                        <a:lnTo>
                          <a:pt x="18497" y="32181"/>
                        </a:lnTo>
                        <a:lnTo>
                          <a:pt x="18580" y="32077"/>
                        </a:lnTo>
                        <a:lnTo>
                          <a:pt x="18559" y="31951"/>
                        </a:lnTo>
                        <a:lnTo>
                          <a:pt x="18476" y="31951"/>
                        </a:lnTo>
                        <a:lnTo>
                          <a:pt x="18476" y="31805"/>
                        </a:lnTo>
                        <a:lnTo>
                          <a:pt x="18601" y="31637"/>
                        </a:lnTo>
                        <a:lnTo>
                          <a:pt x="18748" y="31491"/>
                        </a:lnTo>
                        <a:lnTo>
                          <a:pt x="18978" y="31470"/>
                        </a:lnTo>
                        <a:lnTo>
                          <a:pt x="19083" y="31491"/>
                        </a:lnTo>
                        <a:lnTo>
                          <a:pt x="19166" y="31449"/>
                        </a:lnTo>
                        <a:lnTo>
                          <a:pt x="19166" y="31344"/>
                        </a:lnTo>
                        <a:lnTo>
                          <a:pt x="19062" y="31323"/>
                        </a:lnTo>
                        <a:lnTo>
                          <a:pt x="18978" y="31219"/>
                        </a:lnTo>
                        <a:lnTo>
                          <a:pt x="18873" y="31219"/>
                        </a:lnTo>
                        <a:lnTo>
                          <a:pt x="18790" y="31260"/>
                        </a:lnTo>
                        <a:lnTo>
                          <a:pt x="18685" y="31219"/>
                        </a:lnTo>
                        <a:lnTo>
                          <a:pt x="18539" y="31219"/>
                        </a:lnTo>
                        <a:lnTo>
                          <a:pt x="18539" y="31135"/>
                        </a:lnTo>
                        <a:lnTo>
                          <a:pt x="18580" y="31072"/>
                        </a:lnTo>
                        <a:lnTo>
                          <a:pt x="18748" y="31072"/>
                        </a:lnTo>
                        <a:lnTo>
                          <a:pt x="18685" y="30947"/>
                        </a:lnTo>
                        <a:lnTo>
                          <a:pt x="18539" y="30968"/>
                        </a:lnTo>
                        <a:lnTo>
                          <a:pt x="18434" y="30947"/>
                        </a:lnTo>
                        <a:lnTo>
                          <a:pt x="18476" y="30905"/>
                        </a:lnTo>
                        <a:lnTo>
                          <a:pt x="18434" y="30758"/>
                        </a:lnTo>
                        <a:lnTo>
                          <a:pt x="18476" y="30737"/>
                        </a:lnTo>
                        <a:lnTo>
                          <a:pt x="18601" y="30737"/>
                        </a:lnTo>
                        <a:lnTo>
                          <a:pt x="18664" y="30654"/>
                        </a:lnTo>
                        <a:lnTo>
                          <a:pt x="18748" y="30654"/>
                        </a:lnTo>
                        <a:lnTo>
                          <a:pt x="18769" y="30716"/>
                        </a:lnTo>
                        <a:lnTo>
                          <a:pt x="18894" y="30696"/>
                        </a:lnTo>
                        <a:lnTo>
                          <a:pt x="18999" y="30758"/>
                        </a:lnTo>
                        <a:lnTo>
                          <a:pt x="19062" y="30716"/>
                        </a:lnTo>
                        <a:lnTo>
                          <a:pt x="19062" y="30633"/>
                        </a:lnTo>
                        <a:lnTo>
                          <a:pt x="19166" y="30591"/>
                        </a:lnTo>
                        <a:lnTo>
                          <a:pt x="19271" y="30591"/>
                        </a:lnTo>
                        <a:lnTo>
                          <a:pt x="19334" y="30696"/>
                        </a:lnTo>
                        <a:lnTo>
                          <a:pt x="19396" y="30612"/>
                        </a:lnTo>
                        <a:lnTo>
                          <a:pt x="19396" y="30528"/>
                        </a:lnTo>
                        <a:lnTo>
                          <a:pt x="19606" y="30486"/>
                        </a:lnTo>
                        <a:lnTo>
                          <a:pt x="19731" y="30486"/>
                        </a:lnTo>
                        <a:lnTo>
                          <a:pt x="19899" y="30403"/>
                        </a:lnTo>
                        <a:lnTo>
                          <a:pt x="20045" y="30403"/>
                        </a:lnTo>
                        <a:lnTo>
                          <a:pt x="20066" y="30340"/>
                        </a:lnTo>
                        <a:lnTo>
                          <a:pt x="20233" y="30235"/>
                        </a:lnTo>
                        <a:lnTo>
                          <a:pt x="20359" y="30235"/>
                        </a:lnTo>
                        <a:lnTo>
                          <a:pt x="20443" y="30193"/>
                        </a:lnTo>
                        <a:lnTo>
                          <a:pt x="20526" y="30193"/>
                        </a:lnTo>
                        <a:lnTo>
                          <a:pt x="20589" y="30214"/>
                        </a:lnTo>
                        <a:lnTo>
                          <a:pt x="20652" y="30172"/>
                        </a:lnTo>
                        <a:lnTo>
                          <a:pt x="20652" y="30026"/>
                        </a:lnTo>
                        <a:lnTo>
                          <a:pt x="20736" y="29984"/>
                        </a:lnTo>
                        <a:lnTo>
                          <a:pt x="20861" y="29984"/>
                        </a:lnTo>
                        <a:lnTo>
                          <a:pt x="20882" y="29900"/>
                        </a:lnTo>
                        <a:lnTo>
                          <a:pt x="20966" y="29859"/>
                        </a:lnTo>
                        <a:lnTo>
                          <a:pt x="21008" y="29900"/>
                        </a:lnTo>
                        <a:lnTo>
                          <a:pt x="21091" y="29921"/>
                        </a:lnTo>
                        <a:lnTo>
                          <a:pt x="21196" y="29880"/>
                        </a:lnTo>
                        <a:lnTo>
                          <a:pt x="21321" y="29817"/>
                        </a:lnTo>
                        <a:lnTo>
                          <a:pt x="21572" y="29670"/>
                        </a:lnTo>
                        <a:lnTo>
                          <a:pt x="21614" y="29670"/>
                        </a:lnTo>
                        <a:lnTo>
                          <a:pt x="21677" y="29649"/>
                        </a:lnTo>
                        <a:lnTo>
                          <a:pt x="21803" y="29608"/>
                        </a:lnTo>
                        <a:lnTo>
                          <a:pt x="21886" y="29503"/>
                        </a:lnTo>
                        <a:lnTo>
                          <a:pt x="21949" y="29545"/>
                        </a:lnTo>
                        <a:lnTo>
                          <a:pt x="22116" y="29503"/>
                        </a:lnTo>
                        <a:lnTo>
                          <a:pt x="22116" y="29440"/>
                        </a:lnTo>
                        <a:lnTo>
                          <a:pt x="22054" y="29356"/>
                        </a:lnTo>
                        <a:lnTo>
                          <a:pt x="22116" y="29336"/>
                        </a:lnTo>
                        <a:lnTo>
                          <a:pt x="22284" y="29336"/>
                        </a:lnTo>
                        <a:lnTo>
                          <a:pt x="22305" y="29231"/>
                        </a:lnTo>
                        <a:lnTo>
                          <a:pt x="22409" y="29168"/>
                        </a:lnTo>
                        <a:lnTo>
                          <a:pt x="22472" y="29168"/>
                        </a:lnTo>
                        <a:lnTo>
                          <a:pt x="22556" y="29147"/>
                        </a:lnTo>
                        <a:lnTo>
                          <a:pt x="22681" y="29189"/>
                        </a:lnTo>
                        <a:lnTo>
                          <a:pt x="22849" y="29168"/>
                        </a:lnTo>
                        <a:lnTo>
                          <a:pt x="22974" y="29273"/>
                        </a:lnTo>
                        <a:lnTo>
                          <a:pt x="23100" y="29273"/>
                        </a:lnTo>
                        <a:lnTo>
                          <a:pt x="23246" y="29210"/>
                        </a:lnTo>
                        <a:lnTo>
                          <a:pt x="23372" y="29210"/>
                        </a:lnTo>
                        <a:lnTo>
                          <a:pt x="23414" y="29356"/>
                        </a:lnTo>
                        <a:lnTo>
                          <a:pt x="23477" y="29377"/>
                        </a:lnTo>
                        <a:lnTo>
                          <a:pt x="23539" y="29503"/>
                        </a:lnTo>
                        <a:lnTo>
                          <a:pt x="23602" y="29608"/>
                        </a:lnTo>
                        <a:lnTo>
                          <a:pt x="23686" y="29670"/>
                        </a:lnTo>
                        <a:lnTo>
                          <a:pt x="23686" y="29712"/>
                        </a:lnTo>
                        <a:lnTo>
                          <a:pt x="23665" y="29817"/>
                        </a:lnTo>
                        <a:lnTo>
                          <a:pt x="23686" y="29921"/>
                        </a:lnTo>
                        <a:lnTo>
                          <a:pt x="23686" y="29984"/>
                        </a:lnTo>
                        <a:lnTo>
                          <a:pt x="23602" y="30005"/>
                        </a:lnTo>
                        <a:lnTo>
                          <a:pt x="23665" y="30110"/>
                        </a:lnTo>
                        <a:lnTo>
                          <a:pt x="23749" y="30152"/>
                        </a:lnTo>
                        <a:lnTo>
                          <a:pt x="23874" y="30089"/>
                        </a:lnTo>
                        <a:lnTo>
                          <a:pt x="23937" y="30152"/>
                        </a:lnTo>
                        <a:lnTo>
                          <a:pt x="24000" y="30131"/>
                        </a:lnTo>
                        <a:lnTo>
                          <a:pt x="24021" y="30026"/>
                        </a:lnTo>
                        <a:lnTo>
                          <a:pt x="24104" y="30005"/>
                        </a:lnTo>
                        <a:lnTo>
                          <a:pt x="24125" y="30110"/>
                        </a:lnTo>
                        <a:lnTo>
                          <a:pt x="24209" y="30110"/>
                        </a:lnTo>
                        <a:lnTo>
                          <a:pt x="24230" y="30026"/>
                        </a:lnTo>
                        <a:lnTo>
                          <a:pt x="24188" y="29921"/>
                        </a:lnTo>
                        <a:lnTo>
                          <a:pt x="24209" y="29900"/>
                        </a:lnTo>
                        <a:lnTo>
                          <a:pt x="24418" y="30026"/>
                        </a:lnTo>
                        <a:lnTo>
                          <a:pt x="24439" y="30214"/>
                        </a:lnTo>
                        <a:lnTo>
                          <a:pt x="24523" y="30340"/>
                        </a:lnTo>
                        <a:lnTo>
                          <a:pt x="24606" y="30340"/>
                        </a:lnTo>
                        <a:lnTo>
                          <a:pt x="24669" y="30256"/>
                        </a:lnTo>
                        <a:lnTo>
                          <a:pt x="24627" y="30235"/>
                        </a:lnTo>
                        <a:lnTo>
                          <a:pt x="24606" y="30193"/>
                        </a:lnTo>
                        <a:lnTo>
                          <a:pt x="24732" y="30152"/>
                        </a:lnTo>
                        <a:lnTo>
                          <a:pt x="24941" y="30256"/>
                        </a:lnTo>
                        <a:lnTo>
                          <a:pt x="25025" y="30256"/>
                        </a:lnTo>
                        <a:lnTo>
                          <a:pt x="25088" y="30193"/>
                        </a:lnTo>
                        <a:lnTo>
                          <a:pt x="25150" y="30214"/>
                        </a:lnTo>
                        <a:lnTo>
                          <a:pt x="25088" y="30319"/>
                        </a:lnTo>
                        <a:lnTo>
                          <a:pt x="25025" y="30361"/>
                        </a:lnTo>
                        <a:lnTo>
                          <a:pt x="25025" y="30528"/>
                        </a:lnTo>
                        <a:lnTo>
                          <a:pt x="25088" y="30633"/>
                        </a:lnTo>
                        <a:lnTo>
                          <a:pt x="25171" y="30633"/>
                        </a:lnTo>
                        <a:lnTo>
                          <a:pt x="25255" y="30549"/>
                        </a:lnTo>
                        <a:lnTo>
                          <a:pt x="25381" y="30528"/>
                        </a:lnTo>
                        <a:lnTo>
                          <a:pt x="25611" y="30570"/>
                        </a:lnTo>
                        <a:lnTo>
                          <a:pt x="25673" y="30612"/>
                        </a:lnTo>
                        <a:lnTo>
                          <a:pt x="25757" y="30549"/>
                        </a:lnTo>
                        <a:lnTo>
                          <a:pt x="25715" y="30424"/>
                        </a:lnTo>
                        <a:lnTo>
                          <a:pt x="25820" y="30361"/>
                        </a:lnTo>
                        <a:lnTo>
                          <a:pt x="25987" y="30340"/>
                        </a:lnTo>
                        <a:lnTo>
                          <a:pt x="26092" y="30256"/>
                        </a:lnTo>
                        <a:lnTo>
                          <a:pt x="26134" y="30152"/>
                        </a:lnTo>
                        <a:lnTo>
                          <a:pt x="26217" y="30089"/>
                        </a:lnTo>
                        <a:lnTo>
                          <a:pt x="26217" y="30005"/>
                        </a:lnTo>
                        <a:lnTo>
                          <a:pt x="26343" y="29880"/>
                        </a:lnTo>
                        <a:lnTo>
                          <a:pt x="26448" y="29838"/>
                        </a:lnTo>
                        <a:lnTo>
                          <a:pt x="26531" y="29733"/>
                        </a:lnTo>
                        <a:lnTo>
                          <a:pt x="26657" y="29712"/>
                        </a:lnTo>
                        <a:lnTo>
                          <a:pt x="26824" y="29670"/>
                        </a:lnTo>
                        <a:lnTo>
                          <a:pt x="26866" y="29712"/>
                        </a:lnTo>
                        <a:lnTo>
                          <a:pt x="26866" y="29817"/>
                        </a:lnTo>
                        <a:lnTo>
                          <a:pt x="27138" y="29900"/>
                        </a:lnTo>
                        <a:lnTo>
                          <a:pt x="27054" y="29921"/>
                        </a:lnTo>
                        <a:lnTo>
                          <a:pt x="27117" y="30005"/>
                        </a:lnTo>
                        <a:lnTo>
                          <a:pt x="28163" y="30800"/>
                        </a:lnTo>
                        <a:lnTo>
                          <a:pt x="29565" y="32579"/>
                        </a:lnTo>
                        <a:lnTo>
                          <a:pt x="29712" y="32537"/>
                        </a:lnTo>
                        <a:lnTo>
                          <a:pt x="29816" y="32495"/>
                        </a:lnTo>
                        <a:lnTo>
                          <a:pt x="29837" y="32411"/>
                        </a:lnTo>
                        <a:lnTo>
                          <a:pt x="29816" y="32390"/>
                        </a:lnTo>
                        <a:lnTo>
                          <a:pt x="29816" y="32265"/>
                        </a:lnTo>
                        <a:lnTo>
                          <a:pt x="29879" y="32202"/>
                        </a:lnTo>
                        <a:lnTo>
                          <a:pt x="30047" y="32286"/>
                        </a:lnTo>
                        <a:lnTo>
                          <a:pt x="30026" y="32369"/>
                        </a:lnTo>
                        <a:lnTo>
                          <a:pt x="30026" y="32432"/>
                        </a:lnTo>
                        <a:lnTo>
                          <a:pt x="30151" y="32474"/>
                        </a:lnTo>
                        <a:lnTo>
                          <a:pt x="30214" y="32537"/>
                        </a:lnTo>
                        <a:lnTo>
                          <a:pt x="30319" y="32537"/>
                        </a:lnTo>
                        <a:lnTo>
                          <a:pt x="30402" y="32495"/>
                        </a:lnTo>
                        <a:lnTo>
                          <a:pt x="30507" y="32474"/>
                        </a:lnTo>
                        <a:lnTo>
                          <a:pt x="30674" y="32537"/>
                        </a:lnTo>
                        <a:lnTo>
                          <a:pt x="30800" y="32495"/>
                        </a:lnTo>
                        <a:lnTo>
                          <a:pt x="30904" y="32516"/>
                        </a:lnTo>
                        <a:lnTo>
                          <a:pt x="31009" y="32474"/>
                        </a:lnTo>
                        <a:lnTo>
                          <a:pt x="31030" y="32411"/>
                        </a:lnTo>
                        <a:lnTo>
                          <a:pt x="31009" y="32369"/>
                        </a:lnTo>
                        <a:lnTo>
                          <a:pt x="31030" y="32307"/>
                        </a:lnTo>
                        <a:lnTo>
                          <a:pt x="31218" y="32286"/>
                        </a:lnTo>
                        <a:lnTo>
                          <a:pt x="31427" y="32286"/>
                        </a:lnTo>
                        <a:lnTo>
                          <a:pt x="31616" y="32328"/>
                        </a:lnTo>
                        <a:lnTo>
                          <a:pt x="31783" y="32474"/>
                        </a:lnTo>
                        <a:lnTo>
                          <a:pt x="31888" y="32621"/>
                        </a:lnTo>
                        <a:lnTo>
                          <a:pt x="31951" y="32746"/>
                        </a:lnTo>
                        <a:lnTo>
                          <a:pt x="32013" y="32746"/>
                        </a:lnTo>
                        <a:lnTo>
                          <a:pt x="32139" y="32788"/>
                        </a:lnTo>
                        <a:lnTo>
                          <a:pt x="32264" y="32851"/>
                        </a:lnTo>
                        <a:lnTo>
                          <a:pt x="32327" y="32851"/>
                        </a:lnTo>
                        <a:lnTo>
                          <a:pt x="32390" y="32913"/>
                        </a:lnTo>
                        <a:lnTo>
                          <a:pt x="32390" y="32997"/>
                        </a:lnTo>
                        <a:lnTo>
                          <a:pt x="32369" y="33039"/>
                        </a:lnTo>
                        <a:lnTo>
                          <a:pt x="32369" y="33144"/>
                        </a:lnTo>
                        <a:lnTo>
                          <a:pt x="32390" y="33227"/>
                        </a:lnTo>
                        <a:lnTo>
                          <a:pt x="32453" y="33269"/>
                        </a:lnTo>
                        <a:lnTo>
                          <a:pt x="32474" y="33311"/>
                        </a:lnTo>
                        <a:lnTo>
                          <a:pt x="32536" y="33311"/>
                        </a:lnTo>
                        <a:lnTo>
                          <a:pt x="32641" y="33353"/>
                        </a:lnTo>
                        <a:lnTo>
                          <a:pt x="32704" y="33416"/>
                        </a:lnTo>
                        <a:lnTo>
                          <a:pt x="32746" y="33353"/>
                        </a:lnTo>
                        <a:lnTo>
                          <a:pt x="32850" y="33311"/>
                        </a:lnTo>
                        <a:lnTo>
                          <a:pt x="33101" y="33269"/>
                        </a:lnTo>
                        <a:lnTo>
                          <a:pt x="33227" y="33248"/>
                        </a:lnTo>
                        <a:lnTo>
                          <a:pt x="33290" y="33144"/>
                        </a:lnTo>
                        <a:lnTo>
                          <a:pt x="33394" y="33102"/>
                        </a:lnTo>
                        <a:lnTo>
                          <a:pt x="33436" y="33123"/>
                        </a:lnTo>
                        <a:lnTo>
                          <a:pt x="33394" y="33248"/>
                        </a:lnTo>
                        <a:lnTo>
                          <a:pt x="33415" y="33353"/>
                        </a:lnTo>
                        <a:lnTo>
                          <a:pt x="33499" y="33374"/>
                        </a:lnTo>
                        <a:lnTo>
                          <a:pt x="33624" y="33478"/>
                        </a:lnTo>
                        <a:lnTo>
                          <a:pt x="33792" y="33541"/>
                        </a:lnTo>
                        <a:lnTo>
                          <a:pt x="33813" y="33562"/>
                        </a:lnTo>
                        <a:lnTo>
                          <a:pt x="33896" y="33562"/>
                        </a:lnTo>
                        <a:lnTo>
                          <a:pt x="34001" y="33625"/>
                        </a:lnTo>
                        <a:lnTo>
                          <a:pt x="34043" y="33625"/>
                        </a:lnTo>
                        <a:lnTo>
                          <a:pt x="34043" y="33583"/>
                        </a:lnTo>
                        <a:lnTo>
                          <a:pt x="34127" y="33374"/>
                        </a:lnTo>
                        <a:lnTo>
                          <a:pt x="34231" y="33332"/>
                        </a:lnTo>
                        <a:lnTo>
                          <a:pt x="34482" y="33332"/>
                        </a:lnTo>
                        <a:lnTo>
                          <a:pt x="34524" y="33269"/>
                        </a:lnTo>
                        <a:lnTo>
                          <a:pt x="34629" y="33165"/>
                        </a:lnTo>
                        <a:lnTo>
                          <a:pt x="34796" y="33102"/>
                        </a:lnTo>
                        <a:lnTo>
                          <a:pt x="34796" y="32997"/>
                        </a:lnTo>
                        <a:lnTo>
                          <a:pt x="34859" y="32893"/>
                        </a:lnTo>
                        <a:lnTo>
                          <a:pt x="35005" y="32809"/>
                        </a:lnTo>
                        <a:lnTo>
                          <a:pt x="35005" y="32725"/>
                        </a:lnTo>
                        <a:lnTo>
                          <a:pt x="35110" y="32621"/>
                        </a:lnTo>
                        <a:lnTo>
                          <a:pt x="35215" y="32600"/>
                        </a:lnTo>
                        <a:lnTo>
                          <a:pt x="35298" y="32495"/>
                        </a:lnTo>
                        <a:lnTo>
                          <a:pt x="35361" y="32432"/>
                        </a:lnTo>
                        <a:lnTo>
                          <a:pt x="35298" y="32390"/>
                        </a:lnTo>
                        <a:lnTo>
                          <a:pt x="35298" y="32307"/>
                        </a:lnTo>
                        <a:lnTo>
                          <a:pt x="35319" y="32265"/>
                        </a:lnTo>
                        <a:lnTo>
                          <a:pt x="35508" y="32307"/>
                        </a:lnTo>
                        <a:lnTo>
                          <a:pt x="35591" y="32265"/>
                        </a:lnTo>
                        <a:lnTo>
                          <a:pt x="35633" y="32097"/>
                        </a:lnTo>
                        <a:lnTo>
                          <a:pt x="35717" y="32077"/>
                        </a:lnTo>
                        <a:lnTo>
                          <a:pt x="35926" y="32056"/>
                        </a:lnTo>
                        <a:lnTo>
                          <a:pt x="36031" y="32014"/>
                        </a:lnTo>
                        <a:lnTo>
                          <a:pt x="36261" y="32014"/>
                        </a:lnTo>
                        <a:lnTo>
                          <a:pt x="36345" y="31972"/>
                        </a:lnTo>
                        <a:lnTo>
                          <a:pt x="36365" y="31972"/>
                        </a:lnTo>
                        <a:lnTo>
                          <a:pt x="36449" y="32077"/>
                        </a:lnTo>
                        <a:lnTo>
                          <a:pt x="36449" y="32160"/>
                        </a:lnTo>
                        <a:lnTo>
                          <a:pt x="36533" y="32223"/>
                        </a:lnTo>
                        <a:lnTo>
                          <a:pt x="36658" y="32223"/>
                        </a:lnTo>
                        <a:lnTo>
                          <a:pt x="36700" y="32202"/>
                        </a:lnTo>
                        <a:lnTo>
                          <a:pt x="36805" y="32202"/>
                        </a:lnTo>
                        <a:lnTo>
                          <a:pt x="36889" y="32160"/>
                        </a:lnTo>
                        <a:lnTo>
                          <a:pt x="37077" y="32160"/>
                        </a:lnTo>
                        <a:lnTo>
                          <a:pt x="37098" y="32223"/>
                        </a:lnTo>
                        <a:lnTo>
                          <a:pt x="37119" y="32328"/>
                        </a:lnTo>
                        <a:lnTo>
                          <a:pt x="37161" y="32411"/>
                        </a:lnTo>
                        <a:lnTo>
                          <a:pt x="37453" y="32579"/>
                        </a:lnTo>
                        <a:lnTo>
                          <a:pt x="37537" y="32641"/>
                        </a:lnTo>
                        <a:lnTo>
                          <a:pt x="37746" y="32746"/>
                        </a:lnTo>
                        <a:lnTo>
                          <a:pt x="37830" y="32704"/>
                        </a:lnTo>
                        <a:lnTo>
                          <a:pt x="37935" y="32641"/>
                        </a:lnTo>
                        <a:lnTo>
                          <a:pt x="38060" y="32579"/>
                        </a:lnTo>
                        <a:lnTo>
                          <a:pt x="38165" y="32579"/>
                        </a:lnTo>
                        <a:lnTo>
                          <a:pt x="38269" y="32600"/>
                        </a:lnTo>
                        <a:lnTo>
                          <a:pt x="38353" y="32641"/>
                        </a:lnTo>
                        <a:lnTo>
                          <a:pt x="38437" y="32621"/>
                        </a:lnTo>
                        <a:lnTo>
                          <a:pt x="38688" y="32621"/>
                        </a:lnTo>
                        <a:lnTo>
                          <a:pt x="38793" y="32683"/>
                        </a:lnTo>
                        <a:lnTo>
                          <a:pt x="38897" y="32683"/>
                        </a:lnTo>
                        <a:lnTo>
                          <a:pt x="38939" y="32641"/>
                        </a:lnTo>
                        <a:lnTo>
                          <a:pt x="39044" y="32683"/>
                        </a:lnTo>
                        <a:lnTo>
                          <a:pt x="39211" y="32641"/>
                        </a:lnTo>
                        <a:lnTo>
                          <a:pt x="39316" y="32474"/>
                        </a:lnTo>
                        <a:lnTo>
                          <a:pt x="39274" y="32390"/>
                        </a:lnTo>
                        <a:lnTo>
                          <a:pt x="39169" y="32307"/>
                        </a:lnTo>
                        <a:lnTo>
                          <a:pt x="39169" y="32118"/>
                        </a:lnTo>
                        <a:lnTo>
                          <a:pt x="39190" y="31951"/>
                        </a:lnTo>
                        <a:lnTo>
                          <a:pt x="39169" y="31867"/>
                        </a:lnTo>
                        <a:lnTo>
                          <a:pt x="39065" y="31846"/>
                        </a:lnTo>
                        <a:lnTo>
                          <a:pt x="39002" y="31763"/>
                        </a:lnTo>
                        <a:lnTo>
                          <a:pt x="38834" y="31700"/>
                        </a:lnTo>
                        <a:lnTo>
                          <a:pt x="38772" y="31574"/>
                        </a:lnTo>
                        <a:lnTo>
                          <a:pt x="38772" y="31281"/>
                        </a:lnTo>
                        <a:lnTo>
                          <a:pt x="38876" y="31156"/>
                        </a:lnTo>
                        <a:lnTo>
                          <a:pt x="38876" y="31072"/>
                        </a:lnTo>
                        <a:lnTo>
                          <a:pt x="38939" y="30968"/>
                        </a:lnTo>
                        <a:lnTo>
                          <a:pt x="39044" y="30947"/>
                        </a:lnTo>
                        <a:lnTo>
                          <a:pt x="39086" y="30968"/>
                        </a:lnTo>
                        <a:lnTo>
                          <a:pt x="39148" y="30863"/>
                        </a:lnTo>
                        <a:lnTo>
                          <a:pt x="39106" y="30758"/>
                        </a:lnTo>
                        <a:lnTo>
                          <a:pt x="39148" y="30696"/>
                        </a:lnTo>
                        <a:lnTo>
                          <a:pt x="39211" y="30633"/>
                        </a:lnTo>
                        <a:lnTo>
                          <a:pt x="39316" y="30633"/>
                        </a:lnTo>
                        <a:lnTo>
                          <a:pt x="39399" y="30696"/>
                        </a:lnTo>
                        <a:lnTo>
                          <a:pt x="39567" y="30737"/>
                        </a:lnTo>
                        <a:lnTo>
                          <a:pt x="39713" y="30821"/>
                        </a:lnTo>
                        <a:lnTo>
                          <a:pt x="39734" y="30863"/>
                        </a:lnTo>
                        <a:lnTo>
                          <a:pt x="39881" y="30926"/>
                        </a:lnTo>
                        <a:lnTo>
                          <a:pt x="40236" y="30926"/>
                        </a:lnTo>
                        <a:lnTo>
                          <a:pt x="40320" y="30968"/>
                        </a:lnTo>
                        <a:lnTo>
                          <a:pt x="40362" y="31030"/>
                        </a:lnTo>
                        <a:lnTo>
                          <a:pt x="40529" y="31051"/>
                        </a:lnTo>
                        <a:lnTo>
                          <a:pt x="40613" y="31114"/>
                        </a:lnTo>
                        <a:lnTo>
                          <a:pt x="40718" y="31135"/>
                        </a:lnTo>
                        <a:lnTo>
                          <a:pt x="40948" y="31135"/>
                        </a:lnTo>
                        <a:lnTo>
                          <a:pt x="41031" y="31156"/>
                        </a:lnTo>
                        <a:lnTo>
                          <a:pt x="41073" y="31240"/>
                        </a:lnTo>
                        <a:lnTo>
                          <a:pt x="41073" y="31323"/>
                        </a:lnTo>
                        <a:lnTo>
                          <a:pt x="41136" y="31386"/>
                        </a:lnTo>
                        <a:lnTo>
                          <a:pt x="41136" y="31470"/>
                        </a:lnTo>
                        <a:lnTo>
                          <a:pt x="41178" y="31533"/>
                        </a:lnTo>
                        <a:lnTo>
                          <a:pt x="41241" y="31658"/>
                        </a:lnTo>
                        <a:lnTo>
                          <a:pt x="41241" y="31763"/>
                        </a:lnTo>
                        <a:lnTo>
                          <a:pt x="41303" y="31805"/>
                        </a:lnTo>
                        <a:lnTo>
                          <a:pt x="41387" y="31805"/>
                        </a:lnTo>
                        <a:lnTo>
                          <a:pt x="41492" y="31909"/>
                        </a:lnTo>
                        <a:lnTo>
                          <a:pt x="41513" y="31972"/>
                        </a:lnTo>
                        <a:lnTo>
                          <a:pt x="41680" y="32014"/>
                        </a:lnTo>
                        <a:lnTo>
                          <a:pt x="41868" y="32118"/>
                        </a:lnTo>
                        <a:lnTo>
                          <a:pt x="41931" y="32118"/>
                        </a:lnTo>
                        <a:lnTo>
                          <a:pt x="41994" y="32077"/>
                        </a:lnTo>
                        <a:lnTo>
                          <a:pt x="42182" y="32077"/>
                        </a:lnTo>
                        <a:lnTo>
                          <a:pt x="42245" y="32014"/>
                        </a:lnTo>
                        <a:lnTo>
                          <a:pt x="42329" y="32014"/>
                        </a:lnTo>
                        <a:lnTo>
                          <a:pt x="42412" y="32056"/>
                        </a:lnTo>
                        <a:lnTo>
                          <a:pt x="42496" y="32014"/>
                        </a:lnTo>
                        <a:lnTo>
                          <a:pt x="42601" y="31909"/>
                        </a:lnTo>
                        <a:lnTo>
                          <a:pt x="42747" y="31867"/>
                        </a:lnTo>
                        <a:lnTo>
                          <a:pt x="42977" y="31846"/>
                        </a:lnTo>
                        <a:lnTo>
                          <a:pt x="43124" y="31763"/>
                        </a:lnTo>
                        <a:lnTo>
                          <a:pt x="43270" y="31763"/>
                        </a:lnTo>
                        <a:lnTo>
                          <a:pt x="43396" y="31700"/>
                        </a:lnTo>
                        <a:lnTo>
                          <a:pt x="43542" y="31784"/>
                        </a:lnTo>
                        <a:lnTo>
                          <a:pt x="43710" y="31805"/>
                        </a:lnTo>
                        <a:lnTo>
                          <a:pt x="43961" y="31805"/>
                        </a:lnTo>
                        <a:lnTo>
                          <a:pt x="44065" y="31972"/>
                        </a:lnTo>
                        <a:lnTo>
                          <a:pt x="44275" y="32056"/>
                        </a:lnTo>
                        <a:lnTo>
                          <a:pt x="44421" y="32056"/>
                        </a:lnTo>
                        <a:lnTo>
                          <a:pt x="44547" y="32014"/>
                        </a:lnTo>
                        <a:lnTo>
                          <a:pt x="44609" y="32077"/>
                        </a:lnTo>
                        <a:lnTo>
                          <a:pt x="44651" y="32265"/>
                        </a:lnTo>
                        <a:lnTo>
                          <a:pt x="44756" y="32328"/>
                        </a:lnTo>
                        <a:lnTo>
                          <a:pt x="44840" y="32390"/>
                        </a:lnTo>
                        <a:lnTo>
                          <a:pt x="44923" y="32411"/>
                        </a:lnTo>
                        <a:lnTo>
                          <a:pt x="45028" y="32516"/>
                        </a:lnTo>
                        <a:lnTo>
                          <a:pt x="45112" y="32516"/>
                        </a:lnTo>
                        <a:lnTo>
                          <a:pt x="45363" y="32495"/>
                        </a:lnTo>
                        <a:lnTo>
                          <a:pt x="45593" y="32579"/>
                        </a:lnTo>
                        <a:lnTo>
                          <a:pt x="45948" y="32579"/>
                        </a:lnTo>
                        <a:lnTo>
                          <a:pt x="46095" y="32537"/>
                        </a:lnTo>
                        <a:lnTo>
                          <a:pt x="46158" y="32495"/>
                        </a:lnTo>
                        <a:lnTo>
                          <a:pt x="46283" y="32495"/>
                        </a:lnTo>
                        <a:lnTo>
                          <a:pt x="46388" y="32537"/>
                        </a:lnTo>
                        <a:lnTo>
                          <a:pt x="46472" y="32537"/>
                        </a:lnTo>
                        <a:lnTo>
                          <a:pt x="46534" y="32411"/>
                        </a:lnTo>
                        <a:lnTo>
                          <a:pt x="46744" y="32286"/>
                        </a:lnTo>
                        <a:lnTo>
                          <a:pt x="46890" y="32286"/>
                        </a:lnTo>
                        <a:lnTo>
                          <a:pt x="46953" y="32181"/>
                        </a:lnTo>
                        <a:lnTo>
                          <a:pt x="47329" y="32181"/>
                        </a:lnTo>
                        <a:lnTo>
                          <a:pt x="47434" y="32077"/>
                        </a:lnTo>
                        <a:lnTo>
                          <a:pt x="47455" y="31972"/>
                        </a:lnTo>
                        <a:lnTo>
                          <a:pt x="47455" y="31909"/>
                        </a:lnTo>
                        <a:lnTo>
                          <a:pt x="47539" y="31805"/>
                        </a:lnTo>
                        <a:lnTo>
                          <a:pt x="47664" y="31763"/>
                        </a:lnTo>
                        <a:lnTo>
                          <a:pt x="47748" y="31679"/>
                        </a:lnTo>
                        <a:lnTo>
                          <a:pt x="47790" y="31553"/>
                        </a:lnTo>
                        <a:lnTo>
                          <a:pt x="47873" y="31470"/>
                        </a:lnTo>
                        <a:lnTo>
                          <a:pt x="47978" y="31470"/>
                        </a:lnTo>
                        <a:lnTo>
                          <a:pt x="47999" y="31491"/>
                        </a:lnTo>
                        <a:lnTo>
                          <a:pt x="48187" y="31449"/>
                        </a:lnTo>
                        <a:lnTo>
                          <a:pt x="48292" y="31449"/>
                        </a:lnTo>
                        <a:lnTo>
                          <a:pt x="48417" y="31533"/>
                        </a:lnTo>
                        <a:lnTo>
                          <a:pt x="48501" y="31637"/>
                        </a:lnTo>
                        <a:lnTo>
                          <a:pt x="48585" y="31658"/>
                        </a:lnTo>
                        <a:lnTo>
                          <a:pt x="48689" y="31595"/>
                        </a:lnTo>
                        <a:lnTo>
                          <a:pt x="48731" y="31658"/>
                        </a:lnTo>
                        <a:lnTo>
                          <a:pt x="48836" y="31658"/>
                        </a:lnTo>
                        <a:lnTo>
                          <a:pt x="48982" y="31574"/>
                        </a:lnTo>
                        <a:lnTo>
                          <a:pt x="48982" y="31533"/>
                        </a:lnTo>
                        <a:lnTo>
                          <a:pt x="49150" y="31491"/>
                        </a:lnTo>
                        <a:lnTo>
                          <a:pt x="49359" y="31574"/>
                        </a:lnTo>
                        <a:lnTo>
                          <a:pt x="49422" y="31637"/>
                        </a:lnTo>
                        <a:lnTo>
                          <a:pt x="49464" y="31595"/>
                        </a:lnTo>
                        <a:lnTo>
                          <a:pt x="49547" y="31595"/>
                        </a:lnTo>
                        <a:lnTo>
                          <a:pt x="49568" y="31658"/>
                        </a:lnTo>
                        <a:lnTo>
                          <a:pt x="49673" y="31637"/>
                        </a:lnTo>
                        <a:lnTo>
                          <a:pt x="49840" y="31658"/>
                        </a:lnTo>
                        <a:lnTo>
                          <a:pt x="49924" y="31742"/>
                        </a:lnTo>
                        <a:lnTo>
                          <a:pt x="49966" y="31742"/>
                        </a:lnTo>
                        <a:lnTo>
                          <a:pt x="50259" y="31470"/>
                        </a:lnTo>
                        <a:lnTo>
                          <a:pt x="50384" y="31365"/>
                        </a:lnTo>
                        <a:lnTo>
                          <a:pt x="50594" y="31344"/>
                        </a:lnTo>
                        <a:lnTo>
                          <a:pt x="50677" y="31260"/>
                        </a:lnTo>
                        <a:lnTo>
                          <a:pt x="50698" y="31156"/>
                        </a:lnTo>
                        <a:lnTo>
                          <a:pt x="50677" y="31030"/>
                        </a:lnTo>
                        <a:lnTo>
                          <a:pt x="50614" y="31009"/>
                        </a:lnTo>
                        <a:lnTo>
                          <a:pt x="50573" y="31030"/>
                        </a:lnTo>
                        <a:lnTo>
                          <a:pt x="50510" y="31009"/>
                        </a:lnTo>
                        <a:lnTo>
                          <a:pt x="50468" y="31009"/>
                        </a:lnTo>
                        <a:lnTo>
                          <a:pt x="50468" y="30842"/>
                        </a:lnTo>
                        <a:lnTo>
                          <a:pt x="50489" y="30800"/>
                        </a:lnTo>
                        <a:lnTo>
                          <a:pt x="50489" y="30633"/>
                        </a:lnTo>
                        <a:lnTo>
                          <a:pt x="50447" y="30528"/>
                        </a:lnTo>
                        <a:lnTo>
                          <a:pt x="50468" y="30444"/>
                        </a:lnTo>
                        <a:lnTo>
                          <a:pt x="50552" y="30424"/>
                        </a:lnTo>
                        <a:lnTo>
                          <a:pt x="50552" y="30319"/>
                        </a:lnTo>
                        <a:lnTo>
                          <a:pt x="50468" y="30235"/>
                        </a:lnTo>
                        <a:lnTo>
                          <a:pt x="50447" y="30110"/>
                        </a:lnTo>
                        <a:lnTo>
                          <a:pt x="50468" y="30068"/>
                        </a:lnTo>
                        <a:lnTo>
                          <a:pt x="50405" y="29963"/>
                        </a:lnTo>
                        <a:lnTo>
                          <a:pt x="50405" y="29859"/>
                        </a:lnTo>
                        <a:lnTo>
                          <a:pt x="50489" y="29754"/>
                        </a:lnTo>
                        <a:lnTo>
                          <a:pt x="50573" y="29691"/>
                        </a:lnTo>
                        <a:lnTo>
                          <a:pt x="50594" y="29566"/>
                        </a:lnTo>
                        <a:lnTo>
                          <a:pt x="50677" y="29461"/>
                        </a:lnTo>
                        <a:lnTo>
                          <a:pt x="50761" y="29398"/>
                        </a:lnTo>
                        <a:lnTo>
                          <a:pt x="50761" y="29273"/>
                        </a:lnTo>
                        <a:lnTo>
                          <a:pt x="50719" y="29189"/>
                        </a:lnTo>
                        <a:lnTo>
                          <a:pt x="50719" y="29126"/>
                        </a:lnTo>
                        <a:lnTo>
                          <a:pt x="50656" y="29064"/>
                        </a:lnTo>
                        <a:lnTo>
                          <a:pt x="50594" y="28959"/>
                        </a:lnTo>
                        <a:lnTo>
                          <a:pt x="50510" y="28833"/>
                        </a:lnTo>
                        <a:lnTo>
                          <a:pt x="50447" y="28812"/>
                        </a:lnTo>
                        <a:lnTo>
                          <a:pt x="50363" y="28833"/>
                        </a:lnTo>
                        <a:lnTo>
                          <a:pt x="50238" y="28917"/>
                        </a:lnTo>
                        <a:lnTo>
                          <a:pt x="50175" y="28917"/>
                        </a:lnTo>
                        <a:lnTo>
                          <a:pt x="50154" y="28854"/>
                        </a:lnTo>
                        <a:lnTo>
                          <a:pt x="50154" y="28603"/>
                        </a:lnTo>
                        <a:lnTo>
                          <a:pt x="50175" y="28540"/>
                        </a:lnTo>
                        <a:lnTo>
                          <a:pt x="50175" y="28499"/>
                        </a:lnTo>
                        <a:lnTo>
                          <a:pt x="50238" y="28436"/>
                        </a:lnTo>
                        <a:lnTo>
                          <a:pt x="50259" y="28331"/>
                        </a:lnTo>
                        <a:lnTo>
                          <a:pt x="50342" y="28227"/>
                        </a:lnTo>
                        <a:lnTo>
                          <a:pt x="50342" y="28143"/>
                        </a:lnTo>
                        <a:lnTo>
                          <a:pt x="50384" y="28101"/>
                        </a:lnTo>
                        <a:lnTo>
                          <a:pt x="50552" y="28080"/>
                        </a:lnTo>
                        <a:lnTo>
                          <a:pt x="50614" y="28038"/>
                        </a:lnTo>
                        <a:lnTo>
                          <a:pt x="50698" y="28038"/>
                        </a:lnTo>
                        <a:lnTo>
                          <a:pt x="50719" y="28017"/>
                        </a:lnTo>
                        <a:lnTo>
                          <a:pt x="50803" y="28017"/>
                        </a:lnTo>
                        <a:lnTo>
                          <a:pt x="50886" y="27996"/>
                        </a:lnTo>
                        <a:lnTo>
                          <a:pt x="50928" y="27913"/>
                        </a:lnTo>
                        <a:lnTo>
                          <a:pt x="51033" y="27913"/>
                        </a:lnTo>
                        <a:lnTo>
                          <a:pt x="51117" y="27829"/>
                        </a:lnTo>
                        <a:lnTo>
                          <a:pt x="51242" y="27871"/>
                        </a:lnTo>
                        <a:lnTo>
                          <a:pt x="51451" y="27871"/>
                        </a:lnTo>
                        <a:lnTo>
                          <a:pt x="51514" y="27808"/>
                        </a:lnTo>
                        <a:lnTo>
                          <a:pt x="51556" y="27808"/>
                        </a:lnTo>
                        <a:lnTo>
                          <a:pt x="51598" y="27724"/>
                        </a:lnTo>
                        <a:lnTo>
                          <a:pt x="51744" y="27703"/>
                        </a:lnTo>
                        <a:lnTo>
                          <a:pt x="51765" y="27683"/>
                        </a:lnTo>
                        <a:lnTo>
                          <a:pt x="51849" y="27703"/>
                        </a:lnTo>
                        <a:lnTo>
                          <a:pt x="51933" y="27703"/>
                        </a:lnTo>
                        <a:lnTo>
                          <a:pt x="52016" y="27745"/>
                        </a:lnTo>
                        <a:lnTo>
                          <a:pt x="52184" y="27787"/>
                        </a:lnTo>
                        <a:lnTo>
                          <a:pt x="52267" y="27829"/>
                        </a:lnTo>
                        <a:lnTo>
                          <a:pt x="52288" y="27892"/>
                        </a:lnTo>
                        <a:lnTo>
                          <a:pt x="52435" y="27892"/>
                        </a:lnTo>
                        <a:lnTo>
                          <a:pt x="52498" y="27850"/>
                        </a:lnTo>
                        <a:lnTo>
                          <a:pt x="52539" y="27892"/>
                        </a:lnTo>
                        <a:lnTo>
                          <a:pt x="52644" y="27934"/>
                        </a:lnTo>
                        <a:lnTo>
                          <a:pt x="52686" y="27913"/>
                        </a:lnTo>
                        <a:lnTo>
                          <a:pt x="52686" y="27829"/>
                        </a:lnTo>
                        <a:lnTo>
                          <a:pt x="52749" y="27808"/>
                        </a:lnTo>
                        <a:lnTo>
                          <a:pt x="52790" y="27829"/>
                        </a:lnTo>
                        <a:lnTo>
                          <a:pt x="52874" y="27829"/>
                        </a:lnTo>
                        <a:lnTo>
                          <a:pt x="52916" y="27808"/>
                        </a:lnTo>
                        <a:lnTo>
                          <a:pt x="52979" y="27892"/>
                        </a:lnTo>
                        <a:lnTo>
                          <a:pt x="53021" y="27892"/>
                        </a:lnTo>
                        <a:lnTo>
                          <a:pt x="53104" y="27913"/>
                        </a:lnTo>
                        <a:lnTo>
                          <a:pt x="53125" y="27955"/>
                        </a:lnTo>
                        <a:lnTo>
                          <a:pt x="53104" y="28017"/>
                        </a:lnTo>
                        <a:lnTo>
                          <a:pt x="53125" y="28059"/>
                        </a:lnTo>
                        <a:lnTo>
                          <a:pt x="53188" y="28059"/>
                        </a:lnTo>
                        <a:lnTo>
                          <a:pt x="53209" y="28122"/>
                        </a:lnTo>
                        <a:lnTo>
                          <a:pt x="53272" y="28059"/>
                        </a:lnTo>
                        <a:lnTo>
                          <a:pt x="53335" y="28101"/>
                        </a:lnTo>
                        <a:lnTo>
                          <a:pt x="53376" y="28143"/>
                        </a:lnTo>
                        <a:lnTo>
                          <a:pt x="53335" y="28206"/>
                        </a:lnTo>
                        <a:lnTo>
                          <a:pt x="53376" y="28247"/>
                        </a:lnTo>
                        <a:lnTo>
                          <a:pt x="53481" y="28268"/>
                        </a:lnTo>
                        <a:lnTo>
                          <a:pt x="53523" y="28268"/>
                        </a:lnTo>
                        <a:lnTo>
                          <a:pt x="53586" y="28310"/>
                        </a:lnTo>
                        <a:lnTo>
                          <a:pt x="53586" y="28352"/>
                        </a:lnTo>
                        <a:lnTo>
                          <a:pt x="53627" y="28373"/>
                        </a:lnTo>
                        <a:lnTo>
                          <a:pt x="53690" y="28457"/>
                        </a:lnTo>
                        <a:lnTo>
                          <a:pt x="53690" y="28540"/>
                        </a:lnTo>
                        <a:lnTo>
                          <a:pt x="53711" y="28624"/>
                        </a:lnTo>
                        <a:lnTo>
                          <a:pt x="53711" y="28666"/>
                        </a:lnTo>
                        <a:lnTo>
                          <a:pt x="53732" y="28687"/>
                        </a:lnTo>
                        <a:lnTo>
                          <a:pt x="53899" y="28687"/>
                        </a:lnTo>
                        <a:lnTo>
                          <a:pt x="53920" y="28750"/>
                        </a:lnTo>
                        <a:lnTo>
                          <a:pt x="53899" y="28833"/>
                        </a:lnTo>
                        <a:lnTo>
                          <a:pt x="53899" y="28875"/>
                        </a:lnTo>
                        <a:lnTo>
                          <a:pt x="54025" y="28959"/>
                        </a:lnTo>
                        <a:lnTo>
                          <a:pt x="54067" y="29064"/>
                        </a:lnTo>
                        <a:lnTo>
                          <a:pt x="54151" y="29147"/>
                        </a:lnTo>
                        <a:lnTo>
                          <a:pt x="54171" y="29210"/>
                        </a:lnTo>
                        <a:lnTo>
                          <a:pt x="54234" y="29252"/>
                        </a:lnTo>
                        <a:lnTo>
                          <a:pt x="54255" y="29356"/>
                        </a:lnTo>
                        <a:lnTo>
                          <a:pt x="54339" y="29398"/>
                        </a:lnTo>
                        <a:lnTo>
                          <a:pt x="54339" y="29461"/>
                        </a:lnTo>
                        <a:lnTo>
                          <a:pt x="54318" y="29503"/>
                        </a:lnTo>
                        <a:lnTo>
                          <a:pt x="54339" y="29524"/>
                        </a:lnTo>
                        <a:lnTo>
                          <a:pt x="54381" y="29503"/>
                        </a:lnTo>
                        <a:lnTo>
                          <a:pt x="54443" y="29587"/>
                        </a:lnTo>
                        <a:lnTo>
                          <a:pt x="54464" y="29670"/>
                        </a:lnTo>
                        <a:lnTo>
                          <a:pt x="54569" y="29817"/>
                        </a:lnTo>
                        <a:lnTo>
                          <a:pt x="54778" y="29963"/>
                        </a:lnTo>
                        <a:lnTo>
                          <a:pt x="54799" y="30047"/>
                        </a:lnTo>
                        <a:lnTo>
                          <a:pt x="54841" y="30152"/>
                        </a:lnTo>
                        <a:lnTo>
                          <a:pt x="54883" y="30193"/>
                        </a:lnTo>
                        <a:lnTo>
                          <a:pt x="54883" y="30298"/>
                        </a:lnTo>
                        <a:lnTo>
                          <a:pt x="54967" y="30319"/>
                        </a:lnTo>
                        <a:lnTo>
                          <a:pt x="55008" y="30319"/>
                        </a:lnTo>
                        <a:lnTo>
                          <a:pt x="55050" y="30424"/>
                        </a:lnTo>
                        <a:lnTo>
                          <a:pt x="55050" y="30507"/>
                        </a:lnTo>
                        <a:lnTo>
                          <a:pt x="55092" y="30612"/>
                        </a:lnTo>
                        <a:lnTo>
                          <a:pt x="55218" y="30737"/>
                        </a:lnTo>
                        <a:lnTo>
                          <a:pt x="55322" y="30758"/>
                        </a:lnTo>
                        <a:lnTo>
                          <a:pt x="55385" y="30842"/>
                        </a:lnTo>
                        <a:lnTo>
                          <a:pt x="55469" y="30842"/>
                        </a:lnTo>
                        <a:lnTo>
                          <a:pt x="55511" y="30821"/>
                        </a:lnTo>
                        <a:lnTo>
                          <a:pt x="55573" y="30842"/>
                        </a:lnTo>
                        <a:lnTo>
                          <a:pt x="55615" y="30821"/>
                        </a:lnTo>
                        <a:lnTo>
                          <a:pt x="55741" y="30842"/>
                        </a:lnTo>
                        <a:lnTo>
                          <a:pt x="55803" y="30779"/>
                        </a:lnTo>
                        <a:lnTo>
                          <a:pt x="55887" y="30779"/>
                        </a:lnTo>
                        <a:lnTo>
                          <a:pt x="55887" y="30821"/>
                        </a:lnTo>
                        <a:lnTo>
                          <a:pt x="55824" y="30863"/>
                        </a:lnTo>
                        <a:lnTo>
                          <a:pt x="55845" y="30905"/>
                        </a:lnTo>
                        <a:lnTo>
                          <a:pt x="55992" y="30905"/>
                        </a:lnTo>
                        <a:lnTo>
                          <a:pt x="56034" y="30926"/>
                        </a:lnTo>
                        <a:lnTo>
                          <a:pt x="56055" y="30968"/>
                        </a:lnTo>
                        <a:lnTo>
                          <a:pt x="56138" y="31030"/>
                        </a:lnTo>
                        <a:lnTo>
                          <a:pt x="56159" y="30968"/>
                        </a:lnTo>
                        <a:lnTo>
                          <a:pt x="56222" y="30947"/>
                        </a:lnTo>
                        <a:lnTo>
                          <a:pt x="56264" y="30968"/>
                        </a:lnTo>
                        <a:lnTo>
                          <a:pt x="56306" y="30905"/>
                        </a:lnTo>
                        <a:lnTo>
                          <a:pt x="56348" y="30905"/>
                        </a:lnTo>
                        <a:lnTo>
                          <a:pt x="56410" y="30947"/>
                        </a:lnTo>
                        <a:lnTo>
                          <a:pt x="56431" y="31009"/>
                        </a:lnTo>
                        <a:lnTo>
                          <a:pt x="56473" y="31072"/>
                        </a:lnTo>
                        <a:lnTo>
                          <a:pt x="56536" y="31072"/>
                        </a:lnTo>
                        <a:lnTo>
                          <a:pt x="56557" y="31135"/>
                        </a:lnTo>
                        <a:lnTo>
                          <a:pt x="56620" y="31177"/>
                        </a:lnTo>
                        <a:lnTo>
                          <a:pt x="56640" y="31177"/>
                        </a:lnTo>
                        <a:lnTo>
                          <a:pt x="56682" y="31240"/>
                        </a:lnTo>
                        <a:lnTo>
                          <a:pt x="56724" y="31281"/>
                        </a:lnTo>
                        <a:lnTo>
                          <a:pt x="56850" y="31344"/>
                        </a:lnTo>
                        <a:lnTo>
                          <a:pt x="56871" y="31365"/>
                        </a:lnTo>
                        <a:lnTo>
                          <a:pt x="56933" y="31365"/>
                        </a:lnTo>
                        <a:lnTo>
                          <a:pt x="56975" y="31407"/>
                        </a:lnTo>
                        <a:lnTo>
                          <a:pt x="57059" y="31449"/>
                        </a:lnTo>
                        <a:lnTo>
                          <a:pt x="57122" y="31407"/>
                        </a:lnTo>
                        <a:lnTo>
                          <a:pt x="57184" y="31407"/>
                        </a:lnTo>
                        <a:lnTo>
                          <a:pt x="57247" y="31365"/>
                        </a:lnTo>
                        <a:lnTo>
                          <a:pt x="57289" y="31365"/>
                        </a:lnTo>
                        <a:lnTo>
                          <a:pt x="57352" y="31386"/>
                        </a:lnTo>
                        <a:lnTo>
                          <a:pt x="57352" y="31470"/>
                        </a:lnTo>
                        <a:lnTo>
                          <a:pt x="57289" y="31553"/>
                        </a:lnTo>
                        <a:lnTo>
                          <a:pt x="57289" y="31637"/>
                        </a:lnTo>
                        <a:lnTo>
                          <a:pt x="57289" y="31700"/>
                        </a:lnTo>
                        <a:lnTo>
                          <a:pt x="57394" y="31700"/>
                        </a:lnTo>
                        <a:lnTo>
                          <a:pt x="57436" y="31805"/>
                        </a:lnTo>
                        <a:lnTo>
                          <a:pt x="57456" y="31909"/>
                        </a:lnTo>
                        <a:lnTo>
                          <a:pt x="57436" y="32014"/>
                        </a:lnTo>
                        <a:lnTo>
                          <a:pt x="57394" y="32056"/>
                        </a:lnTo>
                        <a:lnTo>
                          <a:pt x="57394" y="32118"/>
                        </a:lnTo>
                        <a:lnTo>
                          <a:pt x="57498" y="32265"/>
                        </a:lnTo>
                        <a:lnTo>
                          <a:pt x="57561" y="32286"/>
                        </a:lnTo>
                        <a:lnTo>
                          <a:pt x="57645" y="32390"/>
                        </a:lnTo>
                        <a:lnTo>
                          <a:pt x="57666" y="32432"/>
                        </a:lnTo>
                        <a:lnTo>
                          <a:pt x="57749" y="32411"/>
                        </a:lnTo>
                        <a:lnTo>
                          <a:pt x="57812" y="32369"/>
                        </a:lnTo>
                        <a:lnTo>
                          <a:pt x="57896" y="32369"/>
                        </a:lnTo>
                        <a:lnTo>
                          <a:pt x="57938" y="32432"/>
                        </a:lnTo>
                        <a:lnTo>
                          <a:pt x="57980" y="32516"/>
                        </a:lnTo>
                        <a:lnTo>
                          <a:pt x="58042" y="32495"/>
                        </a:lnTo>
                        <a:lnTo>
                          <a:pt x="58105" y="32432"/>
                        </a:lnTo>
                        <a:lnTo>
                          <a:pt x="58189" y="32474"/>
                        </a:lnTo>
                        <a:lnTo>
                          <a:pt x="58231" y="32432"/>
                        </a:lnTo>
                        <a:lnTo>
                          <a:pt x="58398" y="32411"/>
                        </a:lnTo>
                        <a:lnTo>
                          <a:pt x="58461" y="32328"/>
                        </a:lnTo>
                        <a:lnTo>
                          <a:pt x="58524" y="32307"/>
                        </a:lnTo>
                        <a:lnTo>
                          <a:pt x="58524" y="32244"/>
                        </a:lnTo>
                        <a:lnTo>
                          <a:pt x="58544" y="32160"/>
                        </a:lnTo>
                        <a:lnTo>
                          <a:pt x="58628" y="32097"/>
                        </a:lnTo>
                        <a:lnTo>
                          <a:pt x="58628" y="31993"/>
                        </a:lnTo>
                        <a:lnTo>
                          <a:pt x="58649" y="31909"/>
                        </a:lnTo>
                        <a:lnTo>
                          <a:pt x="58837" y="31909"/>
                        </a:lnTo>
                        <a:lnTo>
                          <a:pt x="58858" y="31805"/>
                        </a:lnTo>
                        <a:lnTo>
                          <a:pt x="58921" y="31805"/>
                        </a:lnTo>
                        <a:lnTo>
                          <a:pt x="58963" y="31784"/>
                        </a:lnTo>
                        <a:lnTo>
                          <a:pt x="59005" y="31700"/>
                        </a:lnTo>
                        <a:lnTo>
                          <a:pt x="59047" y="31658"/>
                        </a:lnTo>
                        <a:lnTo>
                          <a:pt x="59151" y="31658"/>
                        </a:lnTo>
                        <a:lnTo>
                          <a:pt x="59214" y="31595"/>
                        </a:lnTo>
                        <a:lnTo>
                          <a:pt x="59319" y="31658"/>
                        </a:lnTo>
                        <a:lnTo>
                          <a:pt x="59361" y="31700"/>
                        </a:lnTo>
                        <a:lnTo>
                          <a:pt x="59465" y="31700"/>
                        </a:lnTo>
                        <a:lnTo>
                          <a:pt x="59486" y="31763"/>
                        </a:lnTo>
                        <a:lnTo>
                          <a:pt x="59549" y="31867"/>
                        </a:lnTo>
                        <a:lnTo>
                          <a:pt x="59486" y="31909"/>
                        </a:lnTo>
                        <a:lnTo>
                          <a:pt x="59528" y="31972"/>
                        </a:lnTo>
                        <a:lnTo>
                          <a:pt x="59633" y="32077"/>
                        </a:lnTo>
                        <a:lnTo>
                          <a:pt x="59633" y="32139"/>
                        </a:lnTo>
                        <a:lnTo>
                          <a:pt x="59674" y="32202"/>
                        </a:lnTo>
                        <a:lnTo>
                          <a:pt x="59758" y="32244"/>
                        </a:lnTo>
                        <a:lnTo>
                          <a:pt x="59737" y="32390"/>
                        </a:lnTo>
                        <a:lnTo>
                          <a:pt x="59737" y="32495"/>
                        </a:lnTo>
                        <a:lnTo>
                          <a:pt x="59695" y="32537"/>
                        </a:lnTo>
                        <a:lnTo>
                          <a:pt x="59633" y="32558"/>
                        </a:lnTo>
                        <a:lnTo>
                          <a:pt x="59549" y="32662"/>
                        </a:lnTo>
                        <a:lnTo>
                          <a:pt x="59549" y="32725"/>
                        </a:lnTo>
                        <a:lnTo>
                          <a:pt x="59591" y="32809"/>
                        </a:lnTo>
                        <a:lnTo>
                          <a:pt x="59633" y="32830"/>
                        </a:lnTo>
                        <a:lnTo>
                          <a:pt x="59633" y="32934"/>
                        </a:lnTo>
                        <a:lnTo>
                          <a:pt x="59591" y="33018"/>
                        </a:lnTo>
                        <a:lnTo>
                          <a:pt x="59633" y="33060"/>
                        </a:lnTo>
                        <a:lnTo>
                          <a:pt x="59674" y="33081"/>
                        </a:lnTo>
                        <a:lnTo>
                          <a:pt x="59674" y="33144"/>
                        </a:lnTo>
                        <a:lnTo>
                          <a:pt x="59695" y="33185"/>
                        </a:lnTo>
                        <a:lnTo>
                          <a:pt x="59695" y="33248"/>
                        </a:lnTo>
                        <a:lnTo>
                          <a:pt x="59674" y="33269"/>
                        </a:lnTo>
                        <a:lnTo>
                          <a:pt x="59653" y="33290"/>
                        </a:lnTo>
                        <a:lnTo>
                          <a:pt x="59653" y="33437"/>
                        </a:lnTo>
                        <a:lnTo>
                          <a:pt x="59695" y="33562"/>
                        </a:lnTo>
                        <a:lnTo>
                          <a:pt x="59737" y="33604"/>
                        </a:lnTo>
                        <a:lnTo>
                          <a:pt x="59737" y="33667"/>
                        </a:lnTo>
                        <a:lnTo>
                          <a:pt x="59674" y="33709"/>
                        </a:lnTo>
                        <a:lnTo>
                          <a:pt x="59653" y="33792"/>
                        </a:lnTo>
                        <a:lnTo>
                          <a:pt x="59674" y="33855"/>
                        </a:lnTo>
                        <a:lnTo>
                          <a:pt x="59674" y="33897"/>
                        </a:lnTo>
                        <a:lnTo>
                          <a:pt x="59695" y="33960"/>
                        </a:lnTo>
                        <a:lnTo>
                          <a:pt x="59633" y="34001"/>
                        </a:lnTo>
                        <a:lnTo>
                          <a:pt x="59591" y="34022"/>
                        </a:lnTo>
                        <a:lnTo>
                          <a:pt x="59633" y="34085"/>
                        </a:lnTo>
                        <a:lnTo>
                          <a:pt x="59653" y="34169"/>
                        </a:lnTo>
                        <a:lnTo>
                          <a:pt x="59633" y="34211"/>
                        </a:lnTo>
                        <a:lnTo>
                          <a:pt x="59570" y="34315"/>
                        </a:lnTo>
                        <a:lnTo>
                          <a:pt x="59591" y="34378"/>
                        </a:lnTo>
                        <a:lnTo>
                          <a:pt x="59633" y="34420"/>
                        </a:lnTo>
                        <a:lnTo>
                          <a:pt x="59591" y="34483"/>
                        </a:lnTo>
                        <a:lnTo>
                          <a:pt x="59591" y="34525"/>
                        </a:lnTo>
                        <a:lnTo>
                          <a:pt x="59633" y="34587"/>
                        </a:lnTo>
                        <a:lnTo>
                          <a:pt x="59653" y="34650"/>
                        </a:lnTo>
                        <a:lnTo>
                          <a:pt x="59591" y="34713"/>
                        </a:lnTo>
                        <a:lnTo>
                          <a:pt x="59549" y="34713"/>
                        </a:lnTo>
                        <a:lnTo>
                          <a:pt x="59486" y="34692"/>
                        </a:lnTo>
                        <a:lnTo>
                          <a:pt x="59130" y="34608"/>
                        </a:lnTo>
                        <a:lnTo>
                          <a:pt x="59047" y="34587"/>
                        </a:lnTo>
                        <a:lnTo>
                          <a:pt x="58942" y="34546"/>
                        </a:lnTo>
                        <a:lnTo>
                          <a:pt x="58900" y="34546"/>
                        </a:lnTo>
                        <a:lnTo>
                          <a:pt x="58796" y="34713"/>
                        </a:lnTo>
                        <a:lnTo>
                          <a:pt x="58754" y="34797"/>
                        </a:lnTo>
                        <a:lnTo>
                          <a:pt x="58712" y="34859"/>
                        </a:lnTo>
                        <a:lnTo>
                          <a:pt x="58628" y="34859"/>
                        </a:lnTo>
                        <a:lnTo>
                          <a:pt x="58544" y="34922"/>
                        </a:lnTo>
                        <a:lnTo>
                          <a:pt x="58524" y="34964"/>
                        </a:lnTo>
                        <a:lnTo>
                          <a:pt x="58586" y="35069"/>
                        </a:lnTo>
                        <a:lnTo>
                          <a:pt x="58712" y="35278"/>
                        </a:lnTo>
                        <a:lnTo>
                          <a:pt x="58733" y="35362"/>
                        </a:lnTo>
                        <a:lnTo>
                          <a:pt x="58754" y="35445"/>
                        </a:lnTo>
                        <a:lnTo>
                          <a:pt x="58837" y="35550"/>
                        </a:lnTo>
                        <a:lnTo>
                          <a:pt x="58837" y="35654"/>
                        </a:lnTo>
                        <a:lnTo>
                          <a:pt x="58837" y="35780"/>
                        </a:lnTo>
                        <a:lnTo>
                          <a:pt x="58837" y="35885"/>
                        </a:lnTo>
                        <a:lnTo>
                          <a:pt x="58837" y="36094"/>
                        </a:lnTo>
                        <a:lnTo>
                          <a:pt x="58921" y="36157"/>
                        </a:lnTo>
                        <a:lnTo>
                          <a:pt x="58921" y="36261"/>
                        </a:lnTo>
                        <a:lnTo>
                          <a:pt x="58921" y="36366"/>
                        </a:lnTo>
                        <a:lnTo>
                          <a:pt x="58900" y="36408"/>
                        </a:lnTo>
                        <a:lnTo>
                          <a:pt x="58900" y="36491"/>
                        </a:lnTo>
                        <a:lnTo>
                          <a:pt x="58921" y="36533"/>
                        </a:lnTo>
                        <a:lnTo>
                          <a:pt x="58921" y="36638"/>
                        </a:lnTo>
                        <a:lnTo>
                          <a:pt x="58858" y="36638"/>
                        </a:lnTo>
                        <a:lnTo>
                          <a:pt x="58733" y="36617"/>
                        </a:lnTo>
                        <a:lnTo>
                          <a:pt x="58649" y="36680"/>
                        </a:lnTo>
                        <a:lnTo>
                          <a:pt x="58649" y="36722"/>
                        </a:lnTo>
                        <a:lnTo>
                          <a:pt x="58691" y="36826"/>
                        </a:lnTo>
                        <a:lnTo>
                          <a:pt x="58733" y="36847"/>
                        </a:lnTo>
                        <a:lnTo>
                          <a:pt x="58733" y="36931"/>
                        </a:lnTo>
                        <a:lnTo>
                          <a:pt x="58733" y="36952"/>
                        </a:lnTo>
                        <a:lnTo>
                          <a:pt x="58837" y="37098"/>
                        </a:lnTo>
                        <a:lnTo>
                          <a:pt x="58858" y="37098"/>
                        </a:lnTo>
                        <a:lnTo>
                          <a:pt x="58921" y="36931"/>
                        </a:lnTo>
                        <a:lnTo>
                          <a:pt x="59068" y="36910"/>
                        </a:lnTo>
                        <a:lnTo>
                          <a:pt x="59130" y="36952"/>
                        </a:lnTo>
                        <a:lnTo>
                          <a:pt x="59172" y="36784"/>
                        </a:lnTo>
                        <a:lnTo>
                          <a:pt x="59256" y="36722"/>
                        </a:lnTo>
                        <a:lnTo>
                          <a:pt x="59256" y="36512"/>
                        </a:lnTo>
                        <a:lnTo>
                          <a:pt x="59361" y="36429"/>
                        </a:lnTo>
                        <a:lnTo>
                          <a:pt x="59361" y="36324"/>
                        </a:lnTo>
                        <a:lnTo>
                          <a:pt x="59381" y="36282"/>
                        </a:lnTo>
                        <a:lnTo>
                          <a:pt x="59528" y="36366"/>
                        </a:lnTo>
                        <a:lnTo>
                          <a:pt x="59653" y="36303"/>
                        </a:lnTo>
                        <a:lnTo>
                          <a:pt x="59695" y="36366"/>
                        </a:lnTo>
                        <a:lnTo>
                          <a:pt x="59695" y="36575"/>
                        </a:lnTo>
                        <a:lnTo>
                          <a:pt x="59884" y="36617"/>
                        </a:lnTo>
                        <a:lnTo>
                          <a:pt x="60072" y="36722"/>
                        </a:lnTo>
                        <a:lnTo>
                          <a:pt x="60114" y="36680"/>
                        </a:lnTo>
                        <a:lnTo>
                          <a:pt x="60197" y="36742"/>
                        </a:lnTo>
                        <a:lnTo>
                          <a:pt x="60323" y="36617"/>
                        </a:lnTo>
                        <a:lnTo>
                          <a:pt x="60490" y="36596"/>
                        </a:lnTo>
                        <a:lnTo>
                          <a:pt x="60511" y="36512"/>
                        </a:lnTo>
                        <a:lnTo>
                          <a:pt x="60595" y="36512"/>
                        </a:lnTo>
                        <a:lnTo>
                          <a:pt x="60679" y="36366"/>
                        </a:lnTo>
                        <a:lnTo>
                          <a:pt x="60846" y="36115"/>
                        </a:lnTo>
                        <a:lnTo>
                          <a:pt x="60825" y="36073"/>
                        </a:lnTo>
                        <a:lnTo>
                          <a:pt x="60951" y="36010"/>
                        </a:lnTo>
                        <a:lnTo>
                          <a:pt x="60951" y="35926"/>
                        </a:lnTo>
                        <a:lnTo>
                          <a:pt x="60909" y="35780"/>
                        </a:lnTo>
                        <a:lnTo>
                          <a:pt x="60993" y="35822"/>
                        </a:lnTo>
                        <a:lnTo>
                          <a:pt x="60993" y="35843"/>
                        </a:lnTo>
                        <a:lnTo>
                          <a:pt x="61118" y="35654"/>
                        </a:lnTo>
                        <a:lnTo>
                          <a:pt x="61055" y="35550"/>
                        </a:lnTo>
                        <a:lnTo>
                          <a:pt x="61118" y="35529"/>
                        </a:lnTo>
                        <a:lnTo>
                          <a:pt x="61118" y="35341"/>
                        </a:lnTo>
                        <a:lnTo>
                          <a:pt x="61223" y="35299"/>
                        </a:lnTo>
                        <a:lnTo>
                          <a:pt x="61223" y="35194"/>
                        </a:lnTo>
                        <a:lnTo>
                          <a:pt x="61369" y="35090"/>
                        </a:lnTo>
                        <a:lnTo>
                          <a:pt x="61411" y="35027"/>
                        </a:lnTo>
                        <a:lnTo>
                          <a:pt x="61348" y="34985"/>
                        </a:lnTo>
                        <a:lnTo>
                          <a:pt x="61369" y="34838"/>
                        </a:lnTo>
                        <a:lnTo>
                          <a:pt x="61453" y="34818"/>
                        </a:lnTo>
                        <a:lnTo>
                          <a:pt x="61557" y="34315"/>
                        </a:lnTo>
                        <a:lnTo>
                          <a:pt x="61683" y="34169"/>
                        </a:lnTo>
                        <a:lnTo>
                          <a:pt x="61683" y="34064"/>
                        </a:lnTo>
                        <a:lnTo>
                          <a:pt x="61829" y="33960"/>
                        </a:lnTo>
                        <a:lnTo>
                          <a:pt x="61850" y="33834"/>
                        </a:lnTo>
                        <a:lnTo>
                          <a:pt x="61976" y="33667"/>
                        </a:lnTo>
                        <a:lnTo>
                          <a:pt x="61976" y="33541"/>
                        </a:lnTo>
                        <a:lnTo>
                          <a:pt x="61934" y="33520"/>
                        </a:lnTo>
                        <a:lnTo>
                          <a:pt x="61892" y="33353"/>
                        </a:lnTo>
                        <a:lnTo>
                          <a:pt x="62039" y="33227"/>
                        </a:lnTo>
                        <a:lnTo>
                          <a:pt x="61976" y="32955"/>
                        </a:lnTo>
                        <a:lnTo>
                          <a:pt x="62081" y="32830"/>
                        </a:lnTo>
                        <a:lnTo>
                          <a:pt x="62081" y="32746"/>
                        </a:lnTo>
                        <a:lnTo>
                          <a:pt x="62039" y="32746"/>
                        </a:lnTo>
                        <a:lnTo>
                          <a:pt x="62101" y="32579"/>
                        </a:lnTo>
                        <a:lnTo>
                          <a:pt x="62101" y="32411"/>
                        </a:lnTo>
                        <a:lnTo>
                          <a:pt x="62206" y="32307"/>
                        </a:lnTo>
                        <a:lnTo>
                          <a:pt x="62206" y="32118"/>
                        </a:lnTo>
                        <a:lnTo>
                          <a:pt x="62185" y="32097"/>
                        </a:lnTo>
                        <a:lnTo>
                          <a:pt x="62164" y="31909"/>
                        </a:lnTo>
                        <a:lnTo>
                          <a:pt x="62248" y="31742"/>
                        </a:lnTo>
                        <a:lnTo>
                          <a:pt x="62248" y="31574"/>
                        </a:lnTo>
                        <a:lnTo>
                          <a:pt x="62394" y="31386"/>
                        </a:lnTo>
                        <a:lnTo>
                          <a:pt x="62394" y="31240"/>
                        </a:lnTo>
                        <a:lnTo>
                          <a:pt x="62353" y="31135"/>
                        </a:lnTo>
                        <a:lnTo>
                          <a:pt x="62353" y="30947"/>
                        </a:lnTo>
                        <a:lnTo>
                          <a:pt x="62394" y="30905"/>
                        </a:lnTo>
                        <a:lnTo>
                          <a:pt x="62394" y="30758"/>
                        </a:lnTo>
                        <a:lnTo>
                          <a:pt x="62311" y="30758"/>
                        </a:lnTo>
                        <a:lnTo>
                          <a:pt x="62269" y="30486"/>
                        </a:lnTo>
                        <a:lnTo>
                          <a:pt x="62269" y="30403"/>
                        </a:lnTo>
                        <a:lnTo>
                          <a:pt x="62248" y="30319"/>
                        </a:lnTo>
                        <a:lnTo>
                          <a:pt x="62248" y="30110"/>
                        </a:lnTo>
                        <a:lnTo>
                          <a:pt x="62081" y="29921"/>
                        </a:lnTo>
                        <a:lnTo>
                          <a:pt x="62039" y="29921"/>
                        </a:lnTo>
                        <a:lnTo>
                          <a:pt x="61976" y="29817"/>
                        </a:lnTo>
                        <a:lnTo>
                          <a:pt x="62039" y="29775"/>
                        </a:lnTo>
                        <a:lnTo>
                          <a:pt x="62101" y="29608"/>
                        </a:lnTo>
                        <a:lnTo>
                          <a:pt x="62101" y="29566"/>
                        </a:lnTo>
                        <a:lnTo>
                          <a:pt x="61997" y="29649"/>
                        </a:lnTo>
                        <a:lnTo>
                          <a:pt x="61892" y="29608"/>
                        </a:lnTo>
                        <a:lnTo>
                          <a:pt x="61788" y="29231"/>
                        </a:lnTo>
                        <a:lnTo>
                          <a:pt x="61788" y="29126"/>
                        </a:lnTo>
                        <a:lnTo>
                          <a:pt x="61767" y="29043"/>
                        </a:lnTo>
                        <a:lnTo>
                          <a:pt x="61746" y="28833"/>
                        </a:lnTo>
                        <a:lnTo>
                          <a:pt x="61788" y="28750"/>
                        </a:lnTo>
                        <a:lnTo>
                          <a:pt x="61683" y="28457"/>
                        </a:lnTo>
                        <a:lnTo>
                          <a:pt x="61767" y="28394"/>
                        </a:lnTo>
                        <a:lnTo>
                          <a:pt x="61725" y="28352"/>
                        </a:lnTo>
                        <a:lnTo>
                          <a:pt x="61746" y="28310"/>
                        </a:lnTo>
                        <a:lnTo>
                          <a:pt x="61746" y="28227"/>
                        </a:lnTo>
                        <a:lnTo>
                          <a:pt x="61683" y="28185"/>
                        </a:lnTo>
                        <a:lnTo>
                          <a:pt x="61746" y="28080"/>
                        </a:lnTo>
                        <a:lnTo>
                          <a:pt x="61683" y="27975"/>
                        </a:lnTo>
                        <a:lnTo>
                          <a:pt x="61683" y="27892"/>
                        </a:lnTo>
                        <a:lnTo>
                          <a:pt x="61767" y="27829"/>
                        </a:lnTo>
                        <a:lnTo>
                          <a:pt x="61662" y="27766"/>
                        </a:lnTo>
                        <a:lnTo>
                          <a:pt x="61641" y="27620"/>
                        </a:lnTo>
                        <a:lnTo>
                          <a:pt x="61683" y="27557"/>
                        </a:lnTo>
                        <a:lnTo>
                          <a:pt x="61662" y="27452"/>
                        </a:lnTo>
                        <a:lnTo>
                          <a:pt x="61578" y="27515"/>
                        </a:lnTo>
                        <a:lnTo>
                          <a:pt x="61474" y="27494"/>
                        </a:lnTo>
                        <a:lnTo>
                          <a:pt x="61348" y="27390"/>
                        </a:lnTo>
                        <a:lnTo>
                          <a:pt x="61348" y="27264"/>
                        </a:lnTo>
                        <a:lnTo>
                          <a:pt x="61411" y="27180"/>
                        </a:lnTo>
                        <a:lnTo>
                          <a:pt x="61411" y="27076"/>
                        </a:lnTo>
                        <a:lnTo>
                          <a:pt x="61244" y="26887"/>
                        </a:lnTo>
                        <a:lnTo>
                          <a:pt x="61160" y="26887"/>
                        </a:lnTo>
                        <a:lnTo>
                          <a:pt x="61055" y="26762"/>
                        </a:lnTo>
                        <a:lnTo>
                          <a:pt x="61139" y="26720"/>
                        </a:lnTo>
                        <a:lnTo>
                          <a:pt x="61139" y="26615"/>
                        </a:lnTo>
                        <a:lnTo>
                          <a:pt x="61202" y="26511"/>
                        </a:lnTo>
                        <a:lnTo>
                          <a:pt x="61097" y="26323"/>
                        </a:lnTo>
                        <a:lnTo>
                          <a:pt x="61013" y="26323"/>
                        </a:lnTo>
                        <a:lnTo>
                          <a:pt x="60930" y="26239"/>
                        </a:lnTo>
                        <a:lnTo>
                          <a:pt x="60825" y="26218"/>
                        </a:lnTo>
                        <a:lnTo>
                          <a:pt x="60804" y="26134"/>
                        </a:lnTo>
                        <a:lnTo>
                          <a:pt x="60532" y="26051"/>
                        </a:lnTo>
                        <a:lnTo>
                          <a:pt x="60490" y="25988"/>
                        </a:lnTo>
                        <a:lnTo>
                          <a:pt x="60323" y="25946"/>
                        </a:lnTo>
                        <a:lnTo>
                          <a:pt x="60260" y="25904"/>
                        </a:lnTo>
                        <a:lnTo>
                          <a:pt x="60197" y="25779"/>
                        </a:lnTo>
                        <a:lnTo>
                          <a:pt x="60114" y="25695"/>
                        </a:lnTo>
                        <a:lnTo>
                          <a:pt x="59988" y="25695"/>
                        </a:lnTo>
                        <a:lnTo>
                          <a:pt x="59863" y="25590"/>
                        </a:lnTo>
                        <a:lnTo>
                          <a:pt x="59737" y="25695"/>
                        </a:lnTo>
                        <a:lnTo>
                          <a:pt x="59633" y="25695"/>
                        </a:lnTo>
                        <a:lnTo>
                          <a:pt x="59570" y="25779"/>
                        </a:lnTo>
                        <a:lnTo>
                          <a:pt x="59486" y="25779"/>
                        </a:lnTo>
                        <a:lnTo>
                          <a:pt x="59444" y="25716"/>
                        </a:lnTo>
                        <a:lnTo>
                          <a:pt x="59444" y="25674"/>
                        </a:lnTo>
                        <a:lnTo>
                          <a:pt x="59340" y="25611"/>
                        </a:lnTo>
                        <a:lnTo>
                          <a:pt x="59235" y="25611"/>
                        </a:lnTo>
                        <a:lnTo>
                          <a:pt x="59277" y="25799"/>
                        </a:lnTo>
                        <a:lnTo>
                          <a:pt x="59381" y="25904"/>
                        </a:lnTo>
                        <a:lnTo>
                          <a:pt x="59340" y="26009"/>
                        </a:lnTo>
                        <a:lnTo>
                          <a:pt x="59381" y="26197"/>
                        </a:lnTo>
                        <a:lnTo>
                          <a:pt x="59340" y="26343"/>
                        </a:lnTo>
                        <a:lnTo>
                          <a:pt x="59256" y="26406"/>
                        </a:lnTo>
                        <a:lnTo>
                          <a:pt x="59256" y="26239"/>
                        </a:lnTo>
                        <a:lnTo>
                          <a:pt x="59277" y="26113"/>
                        </a:lnTo>
                        <a:lnTo>
                          <a:pt x="59214" y="25946"/>
                        </a:lnTo>
                        <a:lnTo>
                          <a:pt x="59151" y="26030"/>
                        </a:lnTo>
                        <a:lnTo>
                          <a:pt x="59172" y="26134"/>
                        </a:lnTo>
                        <a:lnTo>
                          <a:pt x="59130" y="26323"/>
                        </a:lnTo>
                        <a:lnTo>
                          <a:pt x="59005" y="26406"/>
                        </a:lnTo>
                        <a:lnTo>
                          <a:pt x="58733" y="26427"/>
                        </a:lnTo>
                        <a:lnTo>
                          <a:pt x="58712" y="26364"/>
                        </a:lnTo>
                        <a:lnTo>
                          <a:pt x="58816" y="26302"/>
                        </a:lnTo>
                        <a:lnTo>
                          <a:pt x="58858" y="26302"/>
                        </a:lnTo>
                        <a:lnTo>
                          <a:pt x="58858" y="26134"/>
                        </a:lnTo>
                        <a:lnTo>
                          <a:pt x="58921" y="26051"/>
                        </a:lnTo>
                        <a:lnTo>
                          <a:pt x="58963" y="26009"/>
                        </a:lnTo>
                        <a:lnTo>
                          <a:pt x="58837" y="26009"/>
                        </a:lnTo>
                        <a:lnTo>
                          <a:pt x="58796" y="26051"/>
                        </a:lnTo>
                        <a:lnTo>
                          <a:pt x="58733" y="26009"/>
                        </a:lnTo>
                        <a:lnTo>
                          <a:pt x="58649" y="26030"/>
                        </a:lnTo>
                        <a:lnTo>
                          <a:pt x="58607" y="26134"/>
                        </a:lnTo>
                        <a:lnTo>
                          <a:pt x="58524" y="26197"/>
                        </a:lnTo>
                        <a:lnTo>
                          <a:pt x="58503" y="26197"/>
                        </a:lnTo>
                        <a:lnTo>
                          <a:pt x="58419" y="26302"/>
                        </a:lnTo>
                        <a:lnTo>
                          <a:pt x="58272" y="26155"/>
                        </a:lnTo>
                        <a:lnTo>
                          <a:pt x="58293" y="26009"/>
                        </a:lnTo>
                        <a:lnTo>
                          <a:pt x="58231" y="25820"/>
                        </a:lnTo>
                        <a:lnTo>
                          <a:pt x="58105" y="25632"/>
                        </a:lnTo>
                        <a:lnTo>
                          <a:pt x="58105" y="25339"/>
                        </a:lnTo>
                        <a:lnTo>
                          <a:pt x="57980" y="25381"/>
                        </a:lnTo>
                        <a:lnTo>
                          <a:pt x="57917" y="25381"/>
                        </a:lnTo>
                        <a:lnTo>
                          <a:pt x="57812" y="25423"/>
                        </a:lnTo>
                        <a:lnTo>
                          <a:pt x="57749" y="25465"/>
                        </a:lnTo>
                        <a:lnTo>
                          <a:pt x="57603" y="25548"/>
                        </a:lnTo>
                        <a:lnTo>
                          <a:pt x="57498" y="25548"/>
                        </a:lnTo>
                        <a:lnTo>
                          <a:pt x="57394" y="25486"/>
                        </a:lnTo>
                        <a:lnTo>
                          <a:pt x="57289" y="25527"/>
                        </a:lnTo>
                        <a:lnTo>
                          <a:pt x="57184" y="25444"/>
                        </a:lnTo>
                        <a:lnTo>
                          <a:pt x="57143" y="25339"/>
                        </a:lnTo>
                        <a:lnTo>
                          <a:pt x="57184" y="25255"/>
                        </a:lnTo>
                        <a:lnTo>
                          <a:pt x="57226" y="25109"/>
                        </a:lnTo>
                        <a:lnTo>
                          <a:pt x="57331" y="24942"/>
                        </a:lnTo>
                        <a:lnTo>
                          <a:pt x="57477" y="24774"/>
                        </a:lnTo>
                        <a:lnTo>
                          <a:pt x="57477" y="24586"/>
                        </a:lnTo>
                        <a:lnTo>
                          <a:pt x="57666" y="24439"/>
                        </a:lnTo>
                        <a:lnTo>
                          <a:pt x="57666" y="24272"/>
                        </a:lnTo>
                        <a:lnTo>
                          <a:pt x="57708" y="24251"/>
                        </a:lnTo>
                        <a:lnTo>
                          <a:pt x="57708" y="24188"/>
                        </a:lnTo>
                        <a:lnTo>
                          <a:pt x="57812" y="24021"/>
                        </a:lnTo>
                        <a:lnTo>
                          <a:pt x="57854" y="23874"/>
                        </a:lnTo>
                        <a:lnTo>
                          <a:pt x="57917" y="23749"/>
                        </a:lnTo>
                        <a:lnTo>
                          <a:pt x="57875" y="23623"/>
                        </a:lnTo>
                        <a:lnTo>
                          <a:pt x="57917" y="23540"/>
                        </a:lnTo>
                        <a:lnTo>
                          <a:pt x="57917" y="23330"/>
                        </a:lnTo>
                        <a:lnTo>
                          <a:pt x="57980" y="23038"/>
                        </a:lnTo>
                        <a:lnTo>
                          <a:pt x="58021" y="23038"/>
                        </a:lnTo>
                        <a:lnTo>
                          <a:pt x="58063" y="22828"/>
                        </a:lnTo>
                        <a:lnTo>
                          <a:pt x="58168" y="22786"/>
                        </a:lnTo>
                        <a:lnTo>
                          <a:pt x="58126" y="22661"/>
                        </a:lnTo>
                        <a:lnTo>
                          <a:pt x="58293" y="22473"/>
                        </a:lnTo>
                        <a:lnTo>
                          <a:pt x="58314" y="22305"/>
                        </a:lnTo>
                        <a:lnTo>
                          <a:pt x="58419" y="22242"/>
                        </a:lnTo>
                        <a:lnTo>
                          <a:pt x="58377" y="22033"/>
                        </a:lnTo>
                        <a:lnTo>
                          <a:pt x="58419" y="21970"/>
                        </a:lnTo>
                        <a:lnTo>
                          <a:pt x="58419" y="21845"/>
                        </a:lnTo>
                        <a:lnTo>
                          <a:pt x="58503" y="21782"/>
                        </a:lnTo>
                        <a:lnTo>
                          <a:pt x="58544" y="21782"/>
                        </a:lnTo>
                        <a:lnTo>
                          <a:pt x="58544" y="21657"/>
                        </a:lnTo>
                        <a:lnTo>
                          <a:pt x="58503" y="21573"/>
                        </a:lnTo>
                        <a:lnTo>
                          <a:pt x="58503" y="21343"/>
                        </a:lnTo>
                        <a:lnTo>
                          <a:pt x="58482" y="21217"/>
                        </a:lnTo>
                        <a:lnTo>
                          <a:pt x="58544" y="21029"/>
                        </a:lnTo>
                        <a:lnTo>
                          <a:pt x="58712" y="20841"/>
                        </a:lnTo>
                        <a:lnTo>
                          <a:pt x="58754" y="20631"/>
                        </a:lnTo>
                        <a:lnTo>
                          <a:pt x="58607" y="20401"/>
                        </a:lnTo>
                        <a:lnTo>
                          <a:pt x="58628" y="20276"/>
                        </a:lnTo>
                        <a:lnTo>
                          <a:pt x="58733" y="20171"/>
                        </a:lnTo>
                        <a:lnTo>
                          <a:pt x="58754" y="20045"/>
                        </a:lnTo>
                        <a:lnTo>
                          <a:pt x="58963" y="19878"/>
                        </a:lnTo>
                        <a:lnTo>
                          <a:pt x="59005" y="19773"/>
                        </a:lnTo>
                        <a:lnTo>
                          <a:pt x="59068" y="19773"/>
                        </a:lnTo>
                        <a:lnTo>
                          <a:pt x="59151" y="19857"/>
                        </a:lnTo>
                        <a:lnTo>
                          <a:pt x="59277" y="19836"/>
                        </a:lnTo>
                        <a:lnTo>
                          <a:pt x="59486" y="19669"/>
                        </a:lnTo>
                        <a:lnTo>
                          <a:pt x="59674" y="19669"/>
                        </a:lnTo>
                        <a:lnTo>
                          <a:pt x="59842" y="19564"/>
                        </a:lnTo>
                        <a:lnTo>
                          <a:pt x="59967" y="19564"/>
                        </a:lnTo>
                        <a:lnTo>
                          <a:pt x="60072" y="19481"/>
                        </a:lnTo>
                        <a:lnTo>
                          <a:pt x="60177" y="19481"/>
                        </a:lnTo>
                        <a:lnTo>
                          <a:pt x="60281" y="19460"/>
                        </a:lnTo>
                        <a:lnTo>
                          <a:pt x="60323" y="19376"/>
                        </a:lnTo>
                        <a:lnTo>
                          <a:pt x="60428" y="19460"/>
                        </a:lnTo>
                        <a:lnTo>
                          <a:pt x="60386" y="19585"/>
                        </a:lnTo>
                        <a:lnTo>
                          <a:pt x="60469" y="19627"/>
                        </a:lnTo>
                        <a:lnTo>
                          <a:pt x="60574" y="19732"/>
                        </a:lnTo>
                        <a:lnTo>
                          <a:pt x="60616" y="19627"/>
                        </a:lnTo>
                        <a:lnTo>
                          <a:pt x="60721" y="19543"/>
                        </a:lnTo>
                        <a:lnTo>
                          <a:pt x="60574" y="19418"/>
                        </a:lnTo>
                        <a:lnTo>
                          <a:pt x="60574" y="19355"/>
                        </a:lnTo>
                        <a:lnTo>
                          <a:pt x="60700" y="19271"/>
                        </a:lnTo>
                        <a:lnTo>
                          <a:pt x="60909" y="19313"/>
                        </a:lnTo>
                        <a:lnTo>
                          <a:pt x="61013" y="19250"/>
                        </a:lnTo>
                        <a:lnTo>
                          <a:pt x="61244" y="19250"/>
                        </a:lnTo>
                        <a:lnTo>
                          <a:pt x="61306" y="19334"/>
                        </a:lnTo>
                        <a:lnTo>
                          <a:pt x="61348" y="19334"/>
                        </a:lnTo>
                        <a:lnTo>
                          <a:pt x="61432" y="19250"/>
                        </a:lnTo>
                        <a:lnTo>
                          <a:pt x="61516" y="19250"/>
                        </a:lnTo>
                        <a:lnTo>
                          <a:pt x="61474" y="19146"/>
                        </a:lnTo>
                        <a:lnTo>
                          <a:pt x="61557" y="19104"/>
                        </a:lnTo>
                        <a:lnTo>
                          <a:pt x="61746" y="19104"/>
                        </a:lnTo>
                        <a:lnTo>
                          <a:pt x="61829" y="19208"/>
                        </a:lnTo>
                        <a:lnTo>
                          <a:pt x="62039" y="19125"/>
                        </a:lnTo>
                        <a:lnTo>
                          <a:pt x="62039" y="19041"/>
                        </a:lnTo>
                        <a:lnTo>
                          <a:pt x="61955" y="18999"/>
                        </a:lnTo>
                        <a:lnTo>
                          <a:pt x="61892" y="19041"/>
                        </a:lnTo>
                        <a:lnTo>
                          <a:pt x="61767" y="18957"/>
                        </a:lnTo>
                        <a:lnTo>
                          <a:pt x="61850" y="18832"/>
                        </a:lnTo>
                        <a:lnTo>
                          <a:pt x="61871" y="18916"/>
                        </a:lnTo>
                        <a:lnTo>
                          <a:pt x="62039" y="18853"/>
                        </a:lnTo>
                        <a:lnTo>
                          <a:pt x="61871" y="18748"/>
                        </a:lnTo>
                        <a:lnTo>
                          <a:pt x="61871" y="18685"/>
                        </a:lnTo>
                        <a:lnTo>
                          <a:pt x="61955" y="18685"/>
                        </a:lnTo>
                        <a:lnTo>
                          <a:pt x="62101" y="18497"/>
                        </a:lnTo>
                        <a:lnTo>
                          <a:pt x="62269" y="18497"/>
                        </a:lnTo>
                        <a:lnTo>
                          <a:pt x="62353" y="18581"/>
                        </a:lnTo>
                        <a:lnTo>
                          <a:pt x="62457" y="18518"/>
                        </a:lnTo>
                        <a:lnTo>
                          <a:pt x="62666" y="18581"/>
                        </a:lnTo>
                        <a:lnTo>
                          <a:pt x="62813" y="18581"/>
                        </a:lnTo>
                        <a:lnTo>
                          <a:pt x="62813" y="18623"/>
                        </a:lnTo>
                        <a:lnTo>
                          <a:pt x="62897" y="18685"/>
                        </a:lnTo>
                        <a:lnTo>
                          <a:pt x="62959" y="18644"/>
                        </a:lnTo>
                        <a:lnTo>
                          <a:pt x="62918" y="18581"/>
                        </a:lnTo>
                        <a:lnTo>
                          <a:pt x="63106" y="18581"/>
                        </a:lnTo>
                        <a:lnTo>
                          <a:pt x="63252" y="18602"/>
                        </a:lnTo>
                        <a:lnTo>
                          <a:pt x="63357" y="18602"/>
                        </a:lnTo>
                        <a:lnTo>
                          <a:pt x="63462" y="18685"/>
                        </a:lnTo>
                        <a:lnTo>
                          <a:pt x="63462" y="18727"/>
                        </a:lnTo>
                        <a:lnTo>
                          <a:pt x="63629" y="18748"/>
                        </a:lnTo>
                        <a:lnTo>
                          <a:pt x="63734" y="18664"/>
                        </a:lnTo>
                        <a:lnTo>
                          <a:pt x="63796" y="18685"/>
                        </a:lnTo>
                        <a:lnTo>
                          <a:pt x="63838" y="18769"/>
                        </a:lnTo>
                        <a:lnTo>
                          <a:pt x="63629" y="18916"/>
                        </a:lnTo>
                        <a:lnTo>
                          <a:pt x="63441" y="18916"/>
                        </a:lnTo>
                        <a:lnTo>
                          <a:pt x="63378" y="18978"/>
                        </a:lnTo>
                        <a:lnTo>
                          <a:pt x="63378" y="19083"/>
                        </a:lnTo>
                        <a:lnTo>
                          <a:pt x="63273" y="19083"/>
                        </a:lnTo>
                        <a:lnTo>
                          <a:pt x="63252" y="19125"/>
                        </a:lnTo>
                        <a:lnTo>
                          <a:pt x="63315" y="19146"/>
                        </a:lnTo>
                        <a:lnTo>
                          <a:pt x="63378" y="19146"/>
                        </a:lnTo>
                        <a:lnTo>
                          <a:pt x="63545" y="19355"/>
                        </a:lnTo>
                        <a:lnTo>
                          <a:pt x="63587" y="19313"/>
                        </a:lnTo>
                        <a:lnTo>
                          <a:pt x="63775" y="19250"/>
                        </a:lnTo>
                        <a:lnTo>
                          <a:pt x="63859" y="19146"/>
                        </a:lnTo>
                        <a:lnTo>
                          <a:pt x="63838" y="19104"/>
                        </a:lnTo>
                        <a:lnTo>
                          <a:pt x="63964" y="19041"/>
                        </a:lnTo>
                        <a:lnTo>
                          <a:pt x="63880" y="18916"/>
                        </a:lnTo>
                        <a:lnTo>
                          <a:pt x="63964" y="18916"/>
                        </a:lnTo>
                        <a:lnTo>
                          <a:pt x="64089" y="19083"/>
                        </a:lnTo>
                        <a:lnTo>
                          <a:pt x="64173" y="19104"/>
                        </a:lnTo>
                        <a:lnTo>
                          <a:pt x="64215" y="19020"/>
                        </a:lnTo>
                        <a:lnTo>
                          <a:pt x="64173" y="18978"/>
                        </a:lnTo>
                        <a:lnTo>
                          <a:pt x="64257" y="18916"/>
                        </a:lnTo>
                        <a:lnTo>
                          <a:pt x="64298" y="18832"/>
                        </a:lnTo>
                        <a:lnTo>
                          <a:pt x="64319" y="18832"/>
                        </a:lnTo>
                        <a:lnTo>
                          <a:pt x="64319" y="18727"/>
                        </a:lnTo>
                        <a:lnTo>
                          <a:pt x="64298" y="18664"/>
                        </a:lnTo>
                        <a:lnTo>
                          <a:pt x="64382" y="18623"/>
                        </a:lnTo>
                        <a:lnTo>
                          <a:pt x="64466" y="18685"/>
                        </a:lnTo>
                        <a:lnTo>
                          <a:pt x="64529" y="18623"/>
                        </a:lnTo>
                        <a:lnTo>
                          <a:pt x="64591" y="18685"/>
                        </a:lnTo>
                        <a:lnTo>
                          <a:pt x="64612" y="18769"/>
                        </a:lnTo>
                        <a:lnTo>
                          <a:pt x="64696" y="18811"/>
                        </a:lnTo>
                        <a:lnTo>
                          <a:pt x="64842" y="18664"/>
                        </a:lnTo>
                        <a:lnTo>
                          <a:pt x="64780" y="18602"/>
                        </a:lnTo>
                        <a:lnTo>
                          <a:pt x="64780" y="18581"/>
                        </a:lnTo>
                        <a:lnTo>
                          <a:pt x="64842" y="18518"/>
                        </a:lnTo>
                        <a:lnTo>
                          <a:pt x="64926" y="18560"/>
                        </a:lnTo>
                        <a:lnTo>
                          <a:pt x="65010" y="18497"/>
                        </a:lnTo>
                        <a:lnTo>
                          <a:pt x="65094" y="18497"/>
                        </a:lnTo>
                        <a:lnTo>
                          <a:pt x="65114" y="18455"/>
                        </a:lnTo>
                        <a:lnTo>
                          <a:pt x="65010" y="18351"/>
                        </a:lnTo>
                        <a:lnTo>
                          <a:pt x="65031" y="18288"/>
                        </a:lnTo>
                        <a:lnTo>
                          <a:pt x="65031" y="18246"/>
                        </a:lnTo>
                        <a:lnTo>
                          <a:pt x="64926" y="18183"/>
                        </a:lnTo>
                        <a:lnTo>
                          <a:pt x="64884" y="18141"/>
                        </a:lnTo>
                        <a:lnTo>
                          <a:pt x="64884" y="18162"/>
                        </a:lnTo>
                        <a:lnTo>
                          <a:pt x="64884" y="18204"/>
                        </a:lnTo>
                        <a:lnTo>
                          <a:pt x="64822" y="18204"/>
                        </a:lnTo>
                        <a:lnTo>
                          <a:pt x="64717" y="18162"/>
                        </a:lnTo>
                        <a:lnTo>
                          <a:pt x="64696" y="18183"/>
                        </a:lnTo>
                        <a:lnTo>
                          <a:pt x="64696" y="18246"/>
                        </a:lnTo>
                        <a:lnTo>
                          <a:pt x="64591" y="18246"/>
                        </a:lnTo>
                        <a:lnTo>
                          <a:pt x="64529" y="18288"/>
                        </a:lnTo>
                        <a:lnTo>
                          <a:pt x="64466" y="18246"/>
                        </a:lnTo>
                        <a:lnTo>
                          <a:pt x="64487" y="18141"/>
                        </a:lnTo>
                        <a:lnTo>
                          <a:pt x="64529" y="18100"/>
                        </a:lnTo>
                        <a:lnTo>
                          <a:pt x="64382" y="17890"/>
                        </a:lnTo>
                        <a:lnTo>
                          <a:pt x="64487" y="17828"/>
                        </a:lnTo>
                        <a:lnTo>
                          <a:pt x="64382" y="17660"/>
                        </a:lnTo>
                        <a:lnTo>
                          <a:pt x="64424" y="17451"/>
                        </a:lnTo>
                        <a:lnTo>
                          <a:pt x="64424" y="17325"/>
                        </a:lnTo>
                        <a:lnTo>
                          <a:pt x="64508" y="17221"/>
                        </a:lnTo>
                        <a:lnTo>
                          <a:pt x="64508" y="17032"/>
                        </a:lnTo>
                        <a:lnTo>
                          <a:pt x="64612" y="16928"/>
                        </a:lnTo>
                        <a:lnTo>
                          <a:pt x="64612" y="16802"/>
                        </a:lnTo>
                        <a:lnTo>
                          <a:pt x="64591" y="16781"/>
                        </a:lnTo>
                        <a:lnTo>
                          <a:pt x="64717" y="16719"/>
                        </a:lnTo>
                        <a:lnTo>
                          <a:pt x="64591" y="16572"/>
                        </a:lnTo>
                        <a:lnTo>
                          <a:pt x="64633" y="16175"/>
                        </a:lnTo>
                        <a:lnTo>
                          <a:pt x="64738" y="16091"/>
                        </a:lnTo>
                        <a:lnTo>
                          <a:pt x="64633" y="15944"/>
                        </a:lnTo>
                        <a:lnTo>
                          <a:pt x="64612" y="15777"/>
                        </a:lnTo>
                        <a:lnTo>
                          <a:pt x="64529" y="15735"/>
                        </a:lnTo>
                        <a:lnTo>
                          <a:pt x="64529" y="15672"/>
                        </a:lnTo>
                        <a:lnTo>
                          <a:pt x="64633" y="15589"/>
                        </a:lnTo>
                        <a:lnTo>
                          <a:pt x="64612" y="15442"/>
                        </a:lnTo>
                        <a:lnTo>
                          <a:pt x="64696" y="15379"/>
                        </a:lnTo>
                        <a:lnTo>
                          <a:pt x="64822" y="15170"/>
                        </a:lnTo>
                        <a:lnTo>
                          <a:pt x="64947" y="15212"/>
                        </a:lnTo>
                        <a:lnTo>
                          <a:pt x="65031" y="15149"/>
                        </a:lnTo>
                        <a:lnTo>
                          <a:pt x="65114" y="15170"/>
                        </a:lnTo>
                        <a:lnTo>
                          <a:pt x="65156" y="15107"/>
                        </a:lnTo>
                        <a:lnTo>
                          <a:pt x="65366" y="15107"/>
                        </a:lnTo>
                        <a:lnTo>
                          <a:pt x="65407" y="15045"/>
                        </a:lnTo>
                        <a:lnTo>
                          <a:pt x="65470" y="15024"/>
                        </a:lnTo>
                        <a:lnTo>
                          <a:pt x="65512" y="14919"/>
                        </a:lnTo>
                        <a:lnTo>
                          <a:pt x="65554" y="14919"/>
                        </a:lnTo>
                        <a:lnTo>
                          <a:pt x="65617" y="14898"/>
                        </a:lnTo>
                        <a:lnTo>
                          <a:pt x="65742" y="14898"/>
                        </a:lnTo>
                        <a:lnTo>
                          <a:pt x="65763" y="15003"/>
                        </a:lnTo>
                        <a:lnTo>
                          <a:pt x="65826" y="14961"/>
                        </a:lnTo>
                        <a:lnTo>
                          <a:pt x="65868" y="14961"/>
                        </a:lnTo>
                        <a:lnTo>
                          <a:pt x="65951" y="15107"/>
                        </a:lnTo>
                        <a:lnTo>
                          <a:pt x="65993" y="15107"/>
                        </a:lnTo>
                        <a:lnTo>
                          <a:pt x="66098" y="14961"/>
                        </a:lnTo>
                        <a:lnTo>
                          <a:pt x="66098" y="14835"/>
                        </a:lnTo>
                        <a:lnTo>
                          <a:pt x="66182" y="14815"/>
                        </a:lnTo>
                        <a:lnTo>
                          <a:pt x="66203" y="14689"/>
                        </a:lnTo>
                        <a:lnTo>
                          <a:pt x="66265" y="14689"/>
                        </a:lnTo>
                        <a:lnTo>
                          <a:pt x="66286" y="14794"/>
                        </a:lnTo>
                        <a:lnTo>
                          <a:pt x="66412" y="14856"/>
                        </a:lnTo>
                        <a:lnTo>
                          <a:pt x="66412" y="15003"/>
                        </a:lnTo>
                        <a:lnTo>
                          <a:pt x="66391" y="15045"/>
                        </a:lnTo>
                        <a:lnTo>
                          <a:pt x="66454" y="15107"/>
                        </a:lnTo>
                        <a:lnTo>
                          <a:pt x="66475" y="15212"/>
                        </a:lnTo>
                        <a:lnTo>
                          <a:pt x="66391" y="15275"/>
                        </a:lnTo>
                        <a:lnTo>
                          <a:pt x="66454" y="15317"/>
                        </a:lnTo>
                        <a:lnTo>
                          <a:pt x="66475" y="15442"/>
                        </a:lnTo>
                        <a:lnTo>
                          <a:pt x="66454" y="15442"/>
                        </a:lnTo>
                        <a:lnTo>
                          <a:pt x="66454" y="15526"/>
                        </a:lnTo>
                        <a:lnTo>
                          <a:pt x="66475" y="15568"/>
                        </a:lnTo>
                        <a:lnTo>
                          <a:pt x="66412" y="15651"/>
                        </a:lnTo>
                        <a:lnTo>
                          <a:pt x="66391" y="15693"/>
                        </a:lnTo>
                        <a:lnTo>
                          <a:pt x="66412" y="15756"/>
                        </a:lnTo>
                        <a:lnTo>
                          <a:pt x="66516" y="15651"/>
                        </a:lnTo>
                        <a:lnTo>
                          <a:pt x="66558" y="15735"/>
                        </a:lnTo>
                        <a:lnTo>
                          <a:pt x="66663" y="15756"/>
                        </a:lnTo>
                        <a:lnTo>
                          <a:pt x="66684" y="15965"/>
                        </a:lnTo>
                        <a:lnTo>
                          <a:pt x="66726" y="15903"/>
                        </a:lnTo>
                        <a:lnTo>
                          <a:pt x="66726" y="15840"/>
                        </a:lnTo>
                        <a:lnTo>
                          <a:pt x="66830" y="15735"/>
                        </a:lnTo>
                        <a:lnTo>
                          <a:pt x="66914" y="15735"/>
                        </a:lnTo>
                        <a:lnTo>
                          <a:pt x="66977" y="15777"/>
                        </a:lnTo>
                        <a:lnTo>
                          <a:pt x="66872" y="15944"/>
                        </a:lnTo>
                        <a:lnTo>
                          <a:pt x="66977" y="16049"/>
                        </a:lnTo>
                        <a:lnTo>
                          <a:pt x="66998" y="16175"/>
                        </a:lnTo>
                        <a:lnTo>
                          <a:pt x="67081" y="15986"/>
                        </a:lnTo>
                        <a:lnTo>
                          <a:pt x="67144" y="15944"/>
                        </a:lnTo>
                        <a:lnTo>
                          <a:pt x="67144" y="15861"/>
                        </a:lnTo>
                        <a:lnTo>
                          <a:pt x="67207" y="15777"/>
                        </a:lnTo>
                        <a:lnTo>
                          <a:pt x="67207" y="15484"/>
                        </a:lnTo>
                        <a:lnTo>
                          <a:pt x="67291" y="15421"/>
                        </a:lnTo>
                        <a:lnTo>
                          <a:pt x="67207" y="15338"/>
                        </a:lnTo>
                        <a:lnTo>
                          <a:pt x="67311" y="15254"/>
                        </a:lnTo>
                        <a:lnTo>
                          <a:pt x="67311" y="15149"/>
                        </a:lnTo>
                        <a:lnTo>
                          <a:pt x="67249" y="15128"/>
                        </a:lnTo>
                        <a:lnTo>
                          <a:pt x="67249" y="15066"/>
                        </a:lnTo>
                        <a:lnTo>
                          <a:pt x="67311" y="15045"/>
                        </a:lnTo>
                        <a:lnTo>
                          <a:pt x="67332" y="14856"/>
                        </a:lnTo>
                        <a:lnTo>
                          <a:pt x="67249" y="14794"/>
                        </a:lnTo>
                        <a:lnTo>
                          <a:pt x="67311" y="14605"/>
                        </a:lnTo>
                        <a:lnTo>
                          <a:pt x="67395" y="14522"/>
                        </a:lnTo>
                        <a:lnTo>
                          <a:pt x="67542" y="14501"/>
                        </a:lnTo>
                        <a:lnTo>
                          <a:pt x="67604" y="14584"/>
                        </a:lnTo>
                        <a:lnTo>
                          <a:pt x="67667" y="14647"/>
                        </a:lnTo>
                        <a:lnTo>
                          <a:pt x="67730" y="14584"/>
                        </a:lnTo>
                        <a:lnTo>
                          <a:pt x="67646" y="14501"/>
                        </a:lnTo>
                        <a:lnTo>
                          <a:pt x="67688" y="14375"/>
                        </a:lnTo>
                        <a:lnTo>
                          <a:pt x="67521" y="14291"/>
                        </a:lnTo>
                        <a:lnTo>
                          <a:pt x="67479" y="14061"/>
                        </a:lnTo>
                        <a:lnTo>
                          <a:pt x="67395" y="13999"/>
                        </a:lnTo>
                        <a:lnTo>
                          <a:pt x="67395" y="13957"/>
                        </a:lnTo>
                        <a:lnTo>
                          <a:pt x="67291" y="13873"/>
                        </a:lnTo>
                        <a:lnTo>
                          <a:pt x="67270" y="13706"/>
                        </a:lnTo>
                        <a:lnTo>
                          <a:pt x="67311" y="13664"/>
                        </a:lnTo>
                        <a:lnTo>
                          <a:pt x="67291" y="13538"/>
                        </a:lnTo>
                        <a:lnTo>
                          <a:pt x="67165" y="13434"/>
                        </a:lnTo>
                        <a:lnTo>
                          <a:pt x="67186" y="13329"/>
                        </a:lnTo>
                        <a:lnTo>
                          <a:pt x="67123" y="13266"/>
                        </a:lnTo>
                        <a:lnTo>
                          <a:pt x="67291" y="13141"/>
                        </a:lnTo>
                        <a:lnTo>
                          <a:pt x="67416" y="13141"/>
                        </a:lnTo>
                        <a:lnTo>
                          <a:pt x="67521" y="13015"/>
                        </a:lnTo>
                        <a:lnTo>
                          <a:pt x="67688" y="13015"/>
                        </a:lnTo>
                        <a:lnTo>
                          <a:pt x="67730" y="12952"/>
                        </a:lnTo>
                        <a:lnTo>
                          <a:pt x="67897" y="13078"/>
                        </a:lnTo>
                        <a:lnTo>
                          <a:pt x="68044" y="13078"/>
                        </a:lnTo>
                        <a:lnTo>
                          <a:pt x="68107" y="13120"/>
                        </a:lnTo>
                        <a:lnTo>
                          <a:pt x="68211" y="13141"/>
                        </a:lnTo>
                        <a:lnTo>
                          <a:pt x="68274" y="13120"/>
                        </a:lnTo>
                        <a:lnTo>
                          <a:pt x="68127" y="13182"/>
                        </a:lnTo>
                        <a:lnTo>
                          <a:pt x="68211" y="13245"/>
                        </a:lnTo>
                        <a:lnTo>
                          <a:pt x="68065" y="13287"/>
                        </a:lnTo>
                        <a:lnTo>
                          <a:pt x="67939" y="13266"/>
                        </a:lnTo>
                        <a:lnTo>
                          <a:pt x="67793" y="13434"/>
                        </a:lnTo>
                        <a:lnTo>
                          <a:pt x="67793" y="13496"/>
                        </a:lnTo>
                        <a:lnTo>
                          <a:pt x="67835" y="13643"/>
                        </a:lnTo>
                        <a:lnTo>
                          <a:pt x="67835" y="13768"/>
                        </a:lnTo>
                        <a:lnTo>
                          <a:pt x="67918" y="13810"/>
                        </a:lnTo>
                        <a:lnTo>
                          <a:pt x="67939" y="13894"/>
                        </a:lnTo>
                        <a:lnTo>
                          <a:pt x="68065" y="14061"/>
                        </a:lnTo>
                        <a:lnTo>
                          <a:pt x="68065" y="14103"/>
                        </a:lnTo>
                        <a:lnTo>
                          <a:pt x="68107" y="14103"/>
                        </a:lnTo>
                        <a:lnTo>
                          <a:pt x="68065" y="14166"/>
                        </a:lnTo>
                        <a:lnTo>
                          <a:pt x="68211" y="14208"/>
                        </a:lnTo>
                        <a:lnTo>
                          <a:pt x="68232" y="14333"/>
                        </a:lnTo>
                        <a:lnTo>
                          <a:pt x="68232" y="14396"/>
                        </a:lnTo>
                        <a:lnTo>
                          <a:pt x="68169" y="14438"/>
                        </a:lnTo>
                        <a:lnTo>
                          <a:pt x="68211" y="14710"/>
                        </a:lnTo>
                        <a:lnTo>
                          <a:pt x="68253" y="14731"/>
                        </a:lnTo>
                        <a:lnTo>
                          <a:pt x="68316" y="14647"/>
                        </a:lnTo>
                        <a:lnTo>
                          <a:pt x="68358" y="14647"/>
                        </a:lnTo>
                        <a:lnTo>
                          <a:pt x="68441" y="14752"/>
                        </a:lnTo>
                        <a:lnTo>
                          <a:pt x="68483" y="14835"/>
                        </a:lnTo>
                        <a:lnTo>
                          <a:pt x="68420" y="15024"/>
                        </a:lnTo>
                        <a:lnTo>
                          <a:pt x="68420" y="15233"/>
                        </a:lnTo>
                        <a:lnTo>
                          <a:pt x="68483" y="15317"/>
                        </a:lnTo>
                        <a:lnTo>
                          <a:pt x="68567" y="15254"/>
                        </a:lnTo>
                        <a:lnTo>
                          <a:pt x="68672" y="15275"/>
                        </a:lnTo>
                        <a:lnTo>
                          <a:pt x="68692" y="15338"/>
                        </a:lnTo>
                        <a:lnTo>
                          <a:pt x="68672" y="15421"/>
                        </a:lnTo>
                        <a:lnTo>
                          <a:pt x="68588" y="15421"/>
                        </a:lnTo>
                        <a:lnTo>
                          <a:pt x="68483" y="15484"/>
                        </a:lnTo>
                        <a:lnTo>
                          <a:pt x="68462" y="15484"/>
                        </a:lnTo>
                        <a:lnTo>
                          <a:pt x="68337" y="15631"/>
                        </a:lnTo>
                        <a:lnTo>
                          <a:pt x="68316" y="15735"/>
                        </a:lnTo>
                        <a:lnTo>
                          <a:pt x="68169" y="15798"/>
                        </a:lnTo>
                        <a:lnTo>
                          <a:pt x="68148" y="15861"/>
                        </a:lnTo>
                        <a:lnTo>
                          <a:pt x="68065" y="15882"/>
                        </a:lnTo>
                        <a:lnTo>
                          <a:pt x="68065" y="15986"/>
                        </a:lnTo>
                        <a:lnTo>
                          <a:pt x="68023" y="16070"/>
                        </a:lnTo>
                        <a:lnTo>
                          <a:pt x="68065" y="16195"/>
                        </a:lnTo>
                        <a:lnTo>
                          <a:pt x="68148" y="16175"/>
                        </a:lnTo>
                        <a:lnTo>
                          <a:pt x="68148" y="16321"/>
                        </a:lnTo>
                        <a:lnTo>
                          <a:pt x="68044" y="16509"/>
                        </a:lnTo>
                        <a:lnTo>
                          <a:pt x="68065" y="16593"/>
                        </a:lnTo>
                        <a:lnTo>
                          <a:pt x="68127" y="16614"/>
                        </a:lnTo>
                        <a:lnTo>
                          <a:pt x="68107" y="16844"/>
                        </a:lnTo>
                        <a:lnTo>
                          <a:pt x="68127" y="17032"/>
                        </a:lnTo>
                        <a:lnTo>
                          <a:pt x="68065" y="17116"/>
                        </a:lnTo>
                        <a:lnTo>
                          <a:pt x="67939" y="17158"/>
                        </a:lnTo>
                        <a:lnTo>
                          <a:pt x="67918" y="17263"/>
                        </a:lnTo>
                        <a:lnTo>
                          <a:pt x="67960" y="17325"/>
                        </a:lnTo>
                        <a:lnTo>
                          <a:pt x="67939" y="17535"/>
                        </a:lnTo>
                        <a:lnTo>
                          <a:pt x="67918" y="17576"/>
                        </a:lnTo>
                        <a:lnTo>
                          <a:pt x="67939" y="17660"/>
                        </a:lnTo>
                        <a:lnTo>
                          <a:pt x="68044" y="17765"/>
                        </a:lnTo>
                        <a:lnTo>
                          <a:pt x="67960" y="17765"/>
                        </a:lnTo>
                        <a:lnTo>
                          <a:pt x="67939" y="17953"/>
                        </a:lnTo>
                        <a:lnTo>
                          <a:pt x="67960" y="17995"/>
                        </a:lnTo>
                        <a:lnTo>
                          <a:pt x="67960" y="18141"/>
                        </a:lnTo>
                        <a:lnTo>
                          <a:pt x="67855" y="18246"/>
                        </a:lnTo>
                        <a:lnTo>
                          <a:pt x="67939" y="18372"/>
                        </a:lnTo>
                        <a:lnTo>
                          <a:pt x="67939" y="18602"/>
                        </a:lnTo>
                        <a:lnTo>
                          <a:pt x="68023" y="18811"/>
                        </a:lnTo>
                        <a:lnTo>
                          <a:pt x="67835" y="19146"/>
                        </a:lnTo>
                        <a:lnTo>
                          <a:pt x="67939" y="19292"/>
                        </a:lnTo>
                        <a:lnTo>
                          <a:pt x="67835" y="19250"/>
                        </a:lnTo>
                        <a:lnTo>
                          <a:pt x="67625" y="19292"/>
                        </a:lnTo>
                        <a:lnTo>
                          <a:pt x="67625" y="19501"/>
                        </a:lnTo>
                        <a:lnTo>
                          <a:pt x="67646" y="19564"/>
                        </a:lnTo>
                        <a:lnTo>
                          <a:pt x="67521" y="19711"/>
                        </a:lnTo>
                        <a:lnTo>
                          <a:pt x="67291" y="19606"/>
                        </a:lnTo>
                        <a:lnTo>
                          <a:pt x="67186" y="19711"/>
                        </a:lnTo>
                        <a:lnTo>
                          <a:pt x="67186" y="19773"/>
                        </a:lnTo>
                        <a:lnTo>
                          <a:pt x="67332" y="19773"/>
                        </a:lnTo>
                        <a:lnTo>
                          <a:pt x="67542" y="20087"/>
                        </a:lnTo>
                        <a:lnTo>
                          <a:pt x="67542" y="20380"/>
                        </a:lnTo>
                        <a:lnTo>
                          <a:pt x="67500" y="20464"/>
                        </a:lnTo>
                        <a:lnTo>
                          <a:pt x="67542" y="20548"/>
                        </a:lnTo>
                        <a:lnTo>
                          <a:pt x="67437" y="20569"/>
                        </a:lnTo>
                        <a:lnTo>
                          <a:pt x="67416" y="20778"/>
                        </a:lnTo>
                        <a:lnTo>
                          <a:pt x="67291" y="20924"/>
                        </a:lnTo>
                        <a:lnTo>
                          <a:pt x="67270" y="21175"/>
                        </a:lnTo>
                        <a:lnTo>
                          <a:pt x="67374" y="21385"/>
                        </a:lnTo>
                        <a:lnTo>
                          <a:pt x="67416" y="21761"/>
                        </a:lnTo>
                        <a:lnTo>
                          <a:pt x="67583" y="22033"/>
                        </a:lnTo>
                        <a:lnTo>
                          <a:pt x="67583" y="22242"/>
                        </a:lnTo>
                        <a:lnTo>
                          <a:pt x="67835" y="22807"/>
                        </a:lnTo>
                        <a:lnTo>
                          <a:pt x="68148" y="23414"/>
                        </a:lnTo>
                        <a:lnTo>
                          <a:pt x="68462" y="23916"/>
                        </a:lnTo>
                        <a:lnTo>
                          <a:pt x="68630" y="24063"/>
                        </a:lnTo>
                        <a:lnTo>
                          <a:pt x="68630" y="24251"/>
                        </a:lnTo>
                        <a:lnTo>
                          <a:pt x="69048" y="24732"/>
                        </a:lnTo>
                        <a:lnTo>
                          <a:pt x="69488" y="25527"/>
                        </a:lnTo>
                        <a:lnTo>
                          <a:pt x="69697" y="25632"/>
                        </a:lnTo>
                        <a:lnTo>
                          <a:pt x="69843" y="25632"/>
                        </a:lnTo>
                        <a:lnTo>
                          <a:pt x="69927" y="25590"/>
                        </a:lnTo>
                        <a:lnTo>
                          <a:pt x="69927" y="25590"/>
                        </a:lnTo>
                        <a:lnTo>
                          <a:pt x="69885" y="25695"/>
                        </a:lnTo>
                        <a:lnTo>
                          <a:pt x="69780" y="25737"/>
                        </a:lnTo>
                        <a:lnTo>
                          <a:pt x="69697" y="25737"/>
                        </a:lnTo>
                        <a:lnTo>
                          <a:pt x="69843" y="25988"/>
                        </a:lnTo>
                        <a:lnTo>
                          <a:pt x="70052" y="26469"/>
                        </a:lnTo>
                        <a:lnTo>
                          <a:pt x="70094" y="26678"/>
                        </a:lnTo>
                        <a:lnTo>
                          <a:pt x="70220" y="26867"/>
                        </a:lnTo>
                        <a:lnTo>
                          <a:pt x="70450" y="26887"/>
                        </a:lnTo>
                        <a:lnTo>
                          <a:pt x="70471" y="26971"/>
                        </a:lnTo>
                        <a:lnTo>
                          <a:pt x="70471" y="27076"/>
                        </a:lnTo>
                        <a:lnTo>
                          <a:pt x="70513" y="27159"/>
                        </a:lnTo>
                        <a:lnTo>
                          <a:pt x="70471" y="27285"/>
                        </a:lnTo>
                        <a:lnTo>
                          <a:pt x="70617" y="27034"/>
                        </a:lnTo>
                        <a:lnTo>
                          <a:pt x="70659" y="26762"/>
                        </a:lnTo>
                        <a:lnTo>
                          <a:pt x="70680" y="26741"/>
                        </a:lnTo>
                        <a:lnTo>
                          <a:pt x="70680" y="26636"/>
                        </a:lnTo>
                        <a:lnTo>
                          <a:pt x="70827" y="26511"/>
                        </a:lnTo>
                        <a:lnTo>
                          <a:pt x="70848" y="26406"/>
                        </a:lnTo>
                        <a:lnTo>
                          <a:pt x="70827" y="26343"/>
                        </a:lnTo>
                        <a:lnTo>
                          <a:pt x="70868" y="26239"/>
                        </a:lnTo>
                        <a:lnTo>
                          <a:pt x="70931" y="25988"/>
                        </a:lnTo>
                        <a:lnTo>
                          <a:pt x="70868" y="25883"/>
                        </a:lnTo>
                        <a:lnTo>
                          <a:pt x="70889" y="25695"/>
                        </a:lnTo>
                        <a:lnTo>
                          <a:pt x="70994" y="25611"/>
                        </a:lnTo>
                        <a:lnTo>
                          <a:pt x="70889" y="25507"/>
                        </a:lnTo>
                        <a:lnTo>
                          <a:pt x="70848" y="25527"/>
                        </a:lnTo>
                        <a:lnTo>
                          <a:pt x="70764" y="25507"/>
                        </a:lnTo>
                        <a:lnTo>
                          <a:pt x="70827" y="25423"/>
                        </a:lnTo>
                        <a:lnTo>
                          <a:pt x="70743" y="25276"/>
                        </a:lnTo>
                        <a:lnTo>
                          <a:pt x="70785" y="25297"/>
                        </a:lnTo>
                        <a:lnTo>
                          <a:pt x="70848" y="25255"/>
                        </a:lnTo>
                        <a:lnTo>
                          <a:pt x="70743" y="25151"/>
                        </a:lnTo>
                        <a:lnTo>
                          <a:pt x="70764" y="25067"/>
                        </a:lnTo>
                        <a:lnTo>
                          <a:pt x="70785" y="24942"/>
                        </a:lnTo>
                        <a:lnTo>
                          <a:pt x="70659" y="24942"/>
                        </a:lnTo>
                        <a:lnTo>
                          <a:pt x="70576" y="24879"/>
                        </a:lnTo>
                        <a:lnTo>
                          <a:pt x="70638" y="24774"/>
                        </a:lnTo>
                        <a:lnTo>
                          <a:pt x="70743" y="24879"/>
                        </a:lnTo>
                        <a:lnTo>
                          <a:pt x="70889" y="24732"/>
                        </a:lnTo>
                        <a:lnTo>
                          <a:pt x="70973" y="24753"/>
                        </a:lnTo>
                        <a:lnTo>
                          <a:pt x="71078" y="24649"/>
                        </a:lnTo>
                        <a:lnTo>
                          <a:pt x="71182" y="24565"/>
                        </a:lnTo>
                        <a:lnTo>
                          <a:pt x="71203" y="24586"/>
                        </a:lnTo>
                        <a:lnTo>
                          <a:pt x="71350" y="24628"/>
                        </a:lnTo>
                        <a:lnTo>
                          <a:pt x="71266" y="24523"/>
                        </a:lnTo>
                        <a:lnTo>
                          <a:pt x="71099" y="24439"/>
                        </a:lnTo>
                        <a:lnTo>
                          <a:pt x="71099" y="24314"/>
                        </a:lnTo>
                        <a:lnTo>
                          <a:pt x="70952" y="24230"/>
                        </a:lnTo>
                        <a:lnTo>
                          <a:pt x="70848" y="23895"/>
                        </a:lnTo>
                        <a:lnTo>
                          <a:pt x="70931" y="23602"/>
                        </a:lnTo>
                        <a:lnTo>
                          <a:pt x="70827" y="23498"/>
                        </a:lnTo>
                        <a:lnTo>
                          <a:pt x="70889" y="23414"/>
                        </a:lnTo>
                        <a:lnTo>
                          <a:pt x="70931" y="23268"/>
                        </a:lnTo>
                        <a:lnTo>
                          <a:pt x="71036" y="23058"/>
                        </a:lnTo>
                        <a:lnTo>
                          <a:pt x="71078" y="23372"/>
                        </a:lnTo>
                        <a:lnTo>
                          <a:pt x="71161" y="23393"/>
                        </a:lnTo>
                        <a:lnTo>
                          <a:pt x="71350" y="23289"/>
                        </a:lnTo>
                        <a:lnTo>
                          <a:pt x="71371" y="23330"/>
                        </a:lnTo>
                        <a:lnTo>
                          <a:pt x="71705" y="23205"/>
                        </a:lnTo>
                        <a:lnTo>
                          <a:pt x="71705" y="23058"/>
                        </a:lnTo>
                        <a:lnTo>
                          <a:pt x="71789" y="22975"/>
                        </a:lnTo>
                        <a:lnTo>
                          <a:pt x="71664" y="22891"/>
                        </a:lnTo>
                        <a:lnTo>
                          <a:pt x="71454" y="22598"/>
                        </a:lnTo>
                        <a:lnTo>
                          <a:pt x="71371" y="22598"/>
                        </a:lnTo>
                        <a:lnTo>
                          <a:pt x="71078" y="22159"/>
                        </a:lnTo>
                        <a:lnTo>
                          <a:pt x="71078" y="22054"/>
                        </a:lnTo>
                        <a:lnTo>
                          <a:pt x="70994" y="21970"/>
                        </a:lnTo>
                        <a:lnTo>
                          <a:pt x="70973" y="21594"/>
                        </a:lnTo>
                        <a:lnTo>
                          <a:pt x="70994" y="21531"/>
                        </a:lnTo>
                        <a:lnTo>
                          <a:pt x="70952" y="21343"/>
                        </a:lnTo>
                        <a:lnTo>
                          <a:pt x="71036" y="21217"/>
                        </a:lnTo>
                        <a:lnTo>
                          <a:pt x="71036" y="21092"/>
                        </a:lnTo>
                        <a:lnTo>
                          <a:pt x="70889" y="21113"/>
                        </a:lnTo>
                        <a:lnTo>
                          <a:pt x="70868" y="21029"/>
                        </a:lnTo>
                        <a:lnTo>
                          <a:pt x="70973" y="20882"/>
                        </a:lnTo>
                        <a:lnTo>
                          <a:pt x="71078" y="20841"/>
                        </a:lnTo>
                        <a:lnTo>
                          <a:pt x="71078" y="20778"/>
                        </a:lnTo>
                        <a:lnTo>
                          <a:pt x="71078" y="20757"/>
                        </a:lnTo>
                        <a:lnTo>
                          <a:pt x="71161" y="20673"/>
                        </a:lnTo>
                        <a:lnTo>
                          <a:pt x="71182" y="20778"/>
                        </a:lnTo>
                        <a:lnTo>
                          <a:pt x="71182" y="20903"/>
                        </a:lnTo>
                        <a:lnTo>
                          <a:pt x="71140" y="21029"/>
                        </a:lnTo>
                        <a:lnTo>
                          <a:pt x="71140" y="21196"/>
                        </a:lnTo>
                        <a:lnTo>
                          <a:pt x="71308" y="21238"/>
                        </a:lnTo>
                        <a:lnTo>
                          <a:pt x="71475" y="21343"/>
                        </a:lnTo>
                        <a:lnTo>
                          <a:pt x="71559" y="21322"/>
                        </a:lnTo>
                        <a:lnTo>
                          <a:pt x="71559" y="21154"/>
                        </a:lnTo>
                        <a:lnTo>
                          <a:pt x="71601" y="21092"/>
                        </a:lnTo>
                        <a:lnTo>
                          <a:pt x="71496" y="20903"/>
                        </a:lnTo>
                        <a:lnTo>
                          <a:pt x="71245" y="20673"/>
                        </a:lnTo>
                        <a:lnTo>
                          <a:pt x="71245" y="20401"/>
                        </a:lnTo>
                        <a:lnTo>
                          <a:pt x="71099" y="20359"/>
                        </a:lnTo>
                        <a:lnTo>
                          <a:pt x="71078" y="20317"/>
                        </a:lnTo>
                        <a:lnTo>
                          <a:pt x="71057" y="20380"/>
                        </a:lnTo>
                        <a:lnTo>
                          <a:pt x="70973" y="20464"/>
                        </a:lnTo>
                        <a:lnTo>
                          <a:pt x="70973" y="20506"/>
                        </a:lnTo>
                        <a:lnTo>
                          <a:pt x="70931" y="20569"/>
                        </a:lnTo>
                        <a:lnTo>
                          <a:pt x="70785" y="20485"/>
                        </a:lnTo>
                        <a:lnTo>
                          <a:pt x="70785" y="20276"/>
                        </a:lnTo>
                        <a:lnTo>
                          <a:pt x="70722" y="20150"/>
                        </a:lnTo>
                        <a:lnTo>
                          <a:pt x="70617" y="19941"/>
                        </a:lnTo>
                        <a:lnTo>
                          <a:pt x="70680" y="19836"/>
                        </a:lnTo>
                        <a:lnTo>
                          <a:pt x="70743" y="19794"/>
                        </a:lnTo>
                        <a:lnTo>
                          <a:pt x="70722" y="19690"/>
                        </a:lnTo>
                        <a:lnTo>
                          <a:pt x="70785" y="19585"/>
                        </a:lnTo>
                        <a:lnTo>
                          <a:pt x="70722" y="19522"/>
                        </a:lnTo>
                        <a:lnTo>
                          <a:pt x="70743" y="19439"/>
                        </a:lnTo>
                        <a:lnTo>
                          <a:pt x="70743" y="19334"/>
                        </a:lnTo>
                        <a:lnTo>
                          <a:pt x="70659" y="19271"/>
                        </a:lnTo>
                        <a:lnTo>
                          <a:pt x="70555" y="19313"/>
                        </a:lnTo>
                        <a:lnTo>
                          <a:pt x="70366" y="19146"/>
                        </a:lnTo>
                        <a:lnTo>
                          <a:pt x="70241" y="19146"/>
                        </a:lnTo>
                        <a:lnTo>
                          <a:pt x="70157" y="19229"/>
                        </a:lnTo>
                        <a:lnTo>
                          <a:pt x="70157" y="19313"/>
                        </a:lnTo>
                        <a:lnTo>
                          <a:pt x="70304" y="19460"/>
                        </a:lnTo>
                        <a:lnTo>
                          <a:pt x="70262" y="19564"/>
                        </a:lnTo>
                        <a:lnTo>
                          <a:pt x="70220" y="19627"/>
                        </a:lnTo>
                        <a:lnTo>
                          <a:pt x="70094" y="19564"/>
                        </a:lnTo>
                        <a:lnTo>
                          <a:pt x="69927" y="19355"/>
                        </a:lnTo>
                        <a:lnTo>
                          <a:pt x="69822" y="19250"/>
                        </a:lnTo>
                        <a:lnTo>
                          <a:pt x="69739" y="19208"/>
                        </a:lnTo>
                        <a:lnTo>
                          <a:pt x="69801" y="19146"/>
                        </a:lnTo>
                        <a:lnTo>
                          <a:pt x="69697" y="18936"/>
                        </a:lnTo>
                        <a:lnTo>
                          <a:pt x="69697" y="18811"/>
                        </a:lnTo>
                        <a:lnTo>
                          <a:pt x="69697" y="18727"/>
                        </a:lnTo>
                        <a:lnTo>
                          <a:pt x="69634" y="18623"/>
                        </a:lnTo>
                        <a:lnTo>
                          <a:pt x="69697" y="18539"/>
                        </a:lnTo>
                        <a:lnTo>
                          <a:pt x="69634" y="18372"/>
                        </a:lnTo>
                        <a:lnTo>
                          <a:pt x="69718" y="18267"/>
                        </a:lnTo>
                        <a:lnTo>
                          <a:pt x="69718" y="18162"/>
                        </a:lnTo>
                        <a:lnTo>
                          <a:pt x="69739" y="18037"/>
                        </a:lnTo>
                        <a:lnTo>
                          <a:pt x="69739" y="17890"/>
                        </a:lnTo>
                        <a:lnTo>
                          <a:pt x="69697" y="17932"/>
                        </a:lnTo>
                        <a:lnTo>
                          <a:pt x="69592" y="17786"/>
                        </a:lnTo>
                        <a:lnTo>
                          <a:pt x="69613" y="17744"/>
                        </a:lnTo>
                        <a:lnTo>
                          <a:pt x="69697" y="17723"/>
                        </a:lnTo>
                        <a:lnTo>
                          <a:pt x="69801" y="17786"/>
                        </a:lnTo>
                        <a:lnTo>
                          <a:pt x="69801" y="17744"/>
                        </a:lnTo>
                        <a:lnTo>
                          <a:pt x="69718" y="17660"/>
                        </a:lnTo>
                        <a:lnTo>
                          <a:pt x="69634" y="17576"/>
                        </a:lnTo>
                        <a:lnTo>
                          <a:pt x="69676" y="17514"/>
                        </a:lnTo>
                        <a:lnTo>
                          <a:pt x="69718" y="17514"/>
                        </a:lnTo>
                        <a:lnTo>
                          <a:pt x="69697" y="17430"/>
                        </a:lnTo>
                        <a:lnTo>
                          <a:pt x="69613" y="17346"/>
                        </a:lnTo>
                        <a:lnTo>
                          <a:pt x="69488" y="17325"/>
                        </a:lnTo>
                        <a:lnTo>
                          <a:pt x="69467" y="17242"/>
                        </a:lnTo>
                        <a:lnTo>
                          <a:pt x="69508" y="17221"/>
                        </a:lnTo>
                        <a:lnTo>
                          <a:pt x="69488" y="17074"/>
                        </a:lnTo>
                        <a:lnTo>
                          <a:pt x="69383" y="16970"/>
                        </a:lnTo>
                        <a:lnTo>
                          <a:pt x="69404" y="16886"/>
                        </a:lnTo>
                        <a:lnTo>
                          <a:pt x="69425" y="16781"/>
                        </a:lnTo>
                        <a:lnTo>
                          <a:pt x="69488" y="16719"/>
                        </a:lnTo>
                        <a:lnTo>
                          <a:pt x="69404" y="16614"/>
                        </a:lnTo>
                        <a:lnTo>
                          <a:pt x="69425" y="16530"/>
                        </a:lnTo>
                        <a:lnTo>
                          <a:pt x="69508" y="16530"/>
                        </a:lnTo>
                        <a:lnTo>
                          <a:pt x="69613" y="16593"/>
                        </a:lnTo>
                        <a:lnTo>
                          <a:pt x="69697" y="16572"/>
                        </a:lnTo>
                        <a:lnTo>
                          <a:pt x="69739" y="16405"/>
                        </a:lnTo>
                        <a:lnTo>
                          <a:pt x="69822" y="16405"/>
                        </a:lnTo>
                        <a:lnTo>
                          <a:pt x="69885" y="16488"/>
                        </a:lnTo>
                        <a:lnTo>
                          <a:pt x="69927" y="16488"/>
                        </a:lnTo>
                        <a:lnTo>
                          <a:pt x="70011" y="16614"/>
                        </a:lnTo>
                        <a:lnTo>
                          <a:pt x="70136" y="16363"/>
                        </a:lnTo>
                        <a:lnTo>
                          <a:pt x="70011" y="16300"/>
                        </a:lnTo>
                        <a:lnTo>
                          <a:pt x="70032" y="16195"/>
                        </a:lnTo>
                        <a:lnTo>
                          <a:pt x="70115" y="16154"/>
                        </a:lnTo>
                        <a:lnTo>
                          <a:pt x="70241" y="15903"/>
                        </a:lnTo>
                        <a:lnTo>
                          <a:pt x="70241" y="15777"/>
                        </a:lnTo>
                        <a:lnTo>
                          <a:pt x="70324" y="15882"/>
                        </a:lnTo>
                        <a:lnTo>
                          <a:pt x="70429" y="15944"/>
                        </a:lnTo>
                        <a:lnTo>
                          <a:pt x="70429" y="16070"/>
                        </a:lnTo>
                        <a:lnTo>
                          <a:pt x="70555" y="16426"/>
                        </a:lnTo>
                        <a:lnTo>
                          <a:pt x="70638" y="16509"/>
                        </a:lnTo>
                        <a:lnTo>
                          <a:pt x="70680" y="16468"/>
                        </a:lnTo>
                        <a:lnTo>
                          <a:pt x="70722" y="16154"/>
                        </a:lnTo>
                        <a:lnTo>
                          <a:pt x="70743" y="16049"/>
                        </a:lnTo>
                        <a:lnTo>
                          <a:pt x="70722" y="15903"/>
                        </a:lnTo>
                        <a:lnTo>
                          <a:pt x="70785" y="15798"/>
                        </a:lnTo>
                        <a:lnTo>
                          <a:pt x="70722" y="15651"/>
                        </a:lnTo>
                        <a:lnTo>
                          <a:pt x="70827" y="15693"/>
                        </a:lnTo>
                        <a:lnTo>
                          <a:pt x="70889" y="15631"/>
                        </a:lnTo>
                        <a:lnTo>
                          <a:pt x="70952" y="15421"/>
                        </a:lnTo>
                        <a:lnTo>
                          <a:pt x="71057" y="15421"/>
                        </a:lnTo>
                        <a:lnTo>
                          <a:pt x="71182" y="15254"/>
                        </a:lnTo>
                        <a:lnTo>
                          <a:pt x="71308" y="15233"/>
                        </a:lnTo>
                        <a:lnTo>
                          <a:pt x="71371" y="15275"/>
                        </a:lnTo>
                        <a:lnTo>
                          <a:pt x="71559" y="15149"/>
                        </a:lnTo>
                        <a:lnTo>
                          <a:pt x="71705" y="15170"/>
                        </a:lnTo>
                        <a:lnTo>
                          <a:pt x="72019" y="15359"/>
                        </a:lnTo>
                        <a:lnTo>
                          <a:pt x="72040" y="15463"/>
                        </a:lnTo>
                        <a:lnTo>
                          <a:pt x="72124" y="15484"/>
                        </a:lnTo>
                        <a:lnTo>
                          <a:pt x="72229" y="15463"/>
                        </a:lnTo>
                        <a:lnTo>
                          <a:pt x="72291" y="15484"/>
                        </a:lnTo>
                        <a:lnTo>
                          <a:pt x="72229" y="15547"/>
                        </a:lnTo>
                        <a:lnTo>
                          <a:pt x="72396" y="15714"/>
                        </a:lnTo>
                        <a:lnTo>
                          <a:pt x="72438" y="15672"/>
                        </a:lnTo>
                        <a:lnTo>
                          <a:pt x="72542" y="15777"/>
                        </a:lnTo>
                        <a:lnTo>
                          <a:pt x="72668" y="15756"/>
                        </a:lnTo>
                        <a:lnTo>
                          <a:pt x="72752" y="15777"/>
                        </a:lnTo>
                        <a:lnTo>
                          <a:pt x="72752" y="15672"/>
                        </a:lnTo>
                        <a:lnTo>
                          <a:pt x="72647" y="15526"/>
                        </a:lnTo>
                        <a:lnTo>
                          <a:pt x="72710" y="15442"/>
                        </a:lnTo>
                        <a:lnTo>
                          <a:pt x="72668" y="15359"/>
                        </a:lnTo>
                        <a:lnTo>
                          <a:pt x="72605" y="15338"/>
                        </a:lnTo>
                        <a:lnTo>
                          <a:pt x="72605" y="15233"/>
                        </a:lnTo>
                        <a:lnTo>
                          <a:pt x="72668" y="15128"/>
                        </a:lnTo>
                        <a:lnTo>
                          <a:pt x="72731" y="14856"/>
                        </a:lnTo>
                        <a:lnTo>
                          <a:pt x="72814" y="14647"/>
                        </a:lnTo>
                        <a:lnTo>
                          <a:pt x="72773" y="14543"/>
                        </a:lnTo>
                        <a:lnTo>
                          <a:pt x="72919" y="14375"/>
                        </a:lnTo>
                        <a:lnTo>
                          <a:pt x="72856" y="14291"/>
                        </a:lnTo>
                        <a:lnTo>
                          <a:pt x="72940" y="14229"/>
                        </a:lnTo>
                        <a:lnTo>
                          <a:pt x="72856" y="14061"/>
                        </a:lnTo>
                        <a:lnTo>
                          <a:pt x="72773" y="13999"/>
                        </a:lnTo>
                        <a:lnTo>
                          <a:pt x="72773" y="13957"/>
                        </a:lnTo>
                        <a:lnTo>
                          <a:pt x="72940" y="13957"/>
                        </a:lnTo>
                        <a:lnTo>
                          <a:pt x="72982" y="13810"/>
                        </a:lnTo>
                        <a:lnTo>
                          <a:pt x="72814" y="13747"/>
                        </a:lnTo>
                        <a:lnTo>
                          <a:pt x="72752" y="13643"/>
                        </a:lnTo>
                        <a:lnTo>
                          <a:pt x="72835" y="13601"/>
                        </a:lnTo>
                        <a:lnTo>
                          <a:pt x="72877" y="13664"/>
                        </a:lnTo>
                        <a:lnTo>
                          <a:pt x="72961" y="13643"/>
                        </a:lnTo>
                        <a:lnTo>
                          <a:pt x="72982" y="13559"/>
                        </a:lnTo>
                        <a:lnTo>
                          <a:pt x="72940" y="13475"/>
                        </a:lnTo>
                        <a:lnTo>
                          <a:pt x="73065" y="13371"/>
                        </a:lnTo>
                        <a:lnTo>
                          <a:pt x="73065" y="13287"/>
                        </a:lnTo>
                        <a:lnTo>
                          <a:pt x="72982" y="13224"/>
                        </a:lnTo>
                        <a:lnTo>
                          <a:pt x="73065" y="13162"/>
                        </a:lnTo>
                        <a:lnTo>
                          <a:pt x="73149" y="13182"/>
                        </a:lnTo>
                        <a:lnTo>
                          <a:pt x="73191" y="13078"/>
                        </a:lnTo>
                        <a:lnTo>
                          <a:pt x="73233" y="13036"/>
                        </a:lnTo>
                        <a:lnTo>
                          <a:pt x="73170" y="12973"/>
                        </a:lnTo>
                        <a:lnTo>
                          <a:pt x="73275" y="12952"/>
                        </a:lnTo>
                        <a:lnTo>
                          <a:pt x="73400" y="12827"/>
                        </a:lnTo>
                        <a:lnTo>
                          <a:pt x="73358" y="12743"/>
                        </a:lnTo>
                        <a:lnTo>
                          <a:pt x="73379" y="12638"/>
                        </a:lnTo>
                        <a:lnTo>
                          <a:pt x="73421" y="12722"/>
                        </a:lnTo>
                        <a:lnTo>
                          <a:pt x="73526" y="12618"/>
                        </a:lnTo>
                        <a:lnTo>
                          <a:pt x="73463" y="12450"/>
                        </a:lnTo>
                        <a:lnTo>
                          <a:pt x="73463" y="12304"/>
                        </a:lnTo>
                        <a:lnTo>
                          <a:pt x="73568" y="12304"/>
                        </a:lnTo>
                        <a:lnTo>
                          <a:pt x="73589" y="12325"/>
                        </a:lnTo>
                        <a:lnTo>
                          <a:pt x="73651" y="12283"/>
                        </a:lnTo>
                        <a:lnTo>
                          <a:pt x="73819" y="12074"/>
                        </a:lnTo>
                        <a:lnTo>
                          <a:pt x="73756" y="12032"/>
                        </a:lnTo>
                        <a:lnTo>
                          <a:pt x="73756" y="11927"/>
                        </a:lnTo>
                        <a:lnTo>
                          <a:pt x="73861" y="11927"/>
                        </a:lnTo>
                        <a:lnTo>
                          <a:pt x="74070" y="11760"/>
                        </a:lnTo>
                        <a:lnTo>
                          <a:pt x="73986" y="11697"/>
                        </a:lnTo>
                        <a:lnTo>
                          <a:pt x="74028" y="11655"/>
                        </a:lnTo>
                        <a:lnTo>
                          <a:pt x="74174" y="11655"/>
                        </a:lnTo>
                        <a:lnTo>
                          <a:pt x="74342" y="11550"/>
                        </a:lnTo>
                        <a:lnTo>
                          <a:pt x="74300" y="11467"/>
                        </a:lnTo>
                        <a:lnTo>
                          <a:pt x="74321" y="11404"/>
                        </a:lnTo>
                        <a:lnTo>
                          <a:pt x="74405" y="11467"/>
                        </a:lnTo>
                        <a:lnTo>
                          <a:pt x="74426" y="11571"/>
                        </a:lnTo>
                        <a:lnTo>
                          <a:pt x="74530" y="11592"/>
                        </a:lnTo>
                        <a:lnTo>
                          <a:pt x="74614" y="11550"/>
                        </a:lnTo>
                        <a:lnTo>
                          <a:pt x="74739" y="11613"/>
                        </a:lnTo>
                        <a:lnTo>
                          <a:pt x="75158" y="11613"/>
                        </a:lnTo>
                        <a:lnTo>
                          <a:pt x="75242" y="11676"/>
                        </a:lnTo>
                        <a:lnTo>
                          <a:pt x="75283" y="11655"/>
                        </a:lnTo>
                        <a:lnTo>
                          <a:pt x="75242" y="11488"/>
                        </a:lnTo>
                        <a:lnTo>
                          <a:pt x="75137" y="11404"/>
                        </a:lnTo>
                        <a:lnTo>
                          <a:pt x="75137" y="11362"/>
                        </a:lnTo>
                        <a:lnTo>
                          <a:pt x="75221" y="11341"/>
                        </a:lnTo>
                        <a:lnTo>
                          <a:pt x="75221" y="10986"/>
                        </a:lnTo>
                        <a:lnTo>
                          <a:pt x="75053" y="10755"/>
                        </a:lnTo>
                        <a:lnTo>
                          <a:pt x="74928" y="10734"/>
                        </a:lnTo>
                        <a:lnTo>
                          <a:pt x="74760" y="10525"/>
                        </a:lnTo>
                        <a:lnTo>
                          <a:pt x="74844" y="10442"/>
                        </a:lnTo>
                        <a:lnTo>
                          <a:pt x="74677" y="10316"/>
                        </a:lnTo>
                        <a:lnTo>
                          <a:pt x="74426" y="10253"/>
                        </a:lnTo>
                        <a:lnTo>
                          <a:pt x="74153" y="10086"/>
                        </a:lnTo>
                        <a:lnTo>
                          <a:pt x="74049" y="9918"/>
                        </a:lnTo>
                        <a:lnTo>
                          <a:pt x="74028" y="10023"/>
                        </a:lnTo>
                        <a:lnTo>
                          <a:pt x="73944" y="10002"/>
                        </a:lnTo>
                        <a:lnTo>
                          <a:pt x="73902" y="10023"/>
                        </a:lnTo>
                        <a:lnTo>
                          <a:pt x="73881" y="10149"/>
                        </a:lnTo>
                        <a:lnTo>
                          <a:pt x="73735" y="10190"/>
                        </a:lnTo>
                        <a:lnTo>
                          <a:pt x="73693" y="10107"/>
                        </a:lnTo>
                        <a:lnTo>
                          <a:pt x="73693" y="9981"/>
                        </a:lnTo>
                        <a:lnTo>
                          <a:pt x="73819" y="9897"/>
                        </a:lnTo>
                        <a:lnTo>
                          <a:pt x="73735" y="9793"/>
                        </a:lnTo>
                        <a:lnTo>
                          <a:pt x="73777" y="9730"/>
                        </a:lnTo>
                        <a:lnTo>
                          <a:pt x="73840" y="9730"/>
                        </a:lnTo>
                        <a:lnTo>
                          <a:pt x="73923" y="9814"/>
                        </a:lnTo>
                        <a:lnTo>
                          <a:pt x="73693" y="9458"/>
                        </a:lnTo>
                        <a:lnTo>
                          <a:pt x="73526" y="9312"/>
                        </a:lnTo>
                        <a:lnTo>
                          <a:pt x="73526" y="9479"/>
                        </a:lnTo>
                        <a:lnTo>
                          <a:pt x="73526" y="9521"/>
                        </a:lnTo>
                        <a:lnTo>
                          <a:pt x="73463" y="9521"/>
                        </a:lnTo>
                        <a:lnTo>
                          <a:pt x="73254" y="9312"/>
                        </a:lnTo>
                        <a:lnTo>
                          <a:pt x="73254" y="9207"/>
                        </a:lnTo>
                        <a:lnTo>
                          <a:pt x="73358" y="9249"/>
                        </a:lnTo>
                        <a:lnTo>
                          <a:pt x="73296" y="9144"/>
                        </a:lnTo>
                        <a:lnTo>
                          <a:pt x="73003" y="8893"/>
                        </a:lnTo>
                        <a:lnTo>
                          <a:pt x="72961" y="8893"/>
                        </a:lnTo>
                        <a:lnTo>
                          <a:pt x="72982" y="8977"/>
                        </a:lnTo>
                        <a:lnTo>
                          <a:pt x="72940" y="9081"/>
                        </a:lnTo>
                        <a:lnTo>
                          <a:pt x="72773" y="9102"/>
                        </a:lnTo>
                        <a:lnTo>
                          <a:pt x="72647" y="8977"/>
                        </a:lnTo>
                        <a:lnTo>
                          <a:pt x="72521" y="8956"/>
                        </a:lnTo>
                        <a:lnTo>
                          <a:pt x="72375" y="8726"/>
                        </a:lnTo>
                        <a:lnTo>
                          <a:pt x="72375" y="8642"/>
                        </a:lnTo>
                        <a:lnTo>
                          <a:pt x="72312" y="8579"/>
                        </a:lnTo>
                        <a:lnTo>
                          <a:pt x="72208" y="8621"/>
                        </a:lnTo>
                        <a:lnTo>
                          <a:pt x="72019" y="8768"/>
                        </a:lnTo>
                        <a:lnTo>
                          <a:pt x="72019" y="8830"/>
                        </a:lnTo>
                        <a:lnTo>
                          <a:pt x="71915" y="8789"/>
                        </a:lnTo>
                        <a:lnTo>
                          <a:pt x="71831" y="8851"/>
                        </a:lnTo>
                        <a:lnTo>
                          <a:pt x="71831" y="9081"/>
                        </a:lnTo>
                        <a:lnTo>
                          <a:pt x="71894" y="9144"/>
                        </a:lnTo>
                        <a:lnTo>
                          <a:pt x="71894" y="9144"/>
                        </a:lnTo>
                        <a:lnTo>
                          <a:pt x="71789" y="9081"/>
                        </a:lnTo>
                        <a:lnTo>
                          <a:pt x="71705" y="8872"/>
                        </a:lnTo>
                        <a:lnTo>
                          <a:pt x="71747" y="8726"/>
                        </a:lnTo>
                        <a:lnTo>
                          <a:pt x="71580" y="8621"/>
                        </a:lnTo>
                        <a:lnTo>
                          <a:pt x="71517" y="8454"/>
                        </a:lnTo>
                        <a:lnTo>
                          <a:pt x="71475" y="8454"/>
                        </a:lnTo>
                        <a:lnTo>
                          <a:pt x="71580" y="8433"/>
                        </a:lnTo>
                        <a:lnTo>
                          <a:pt x="71685" y="8558"/>
                        </a:lnTo>
                        <a:lnTo>
                          <a:pt x="71685" y="8433"/>
                        </a:lnTo>
                        <a:lnTo>
                          <a:pt x="71810" y="8433"/>
                        </a:lnTo>
                        <a:lnTo>
                          <a:pt x="71915" y="8475"/>
                        </a:lnTo>
                        <a:lnTo>
                          <a:pt x="72061" y="8370"/>
                        </a:lnTo>
                        <a:lnTo>
                          <a:pt x="72019" y="8265"/>
                        </a:lnTo>
                        <a:lnTo>
                          <a:pt x="71705" y="8140"/>
                        </a:lnTo>
                        <a:lnTo>
                          <a:pt x="71622" y="8265"/>
                        </a:lnTo>
                        <a:lnTo>
                          <a:pt x="71475" y="8265"/>
                        </a:lnTo>
                        <a:lnTo>
                          <a:pt x="71329" y="8224"/>
                        </a:lnTo>
                        <a:lnTo>
                          <a:pt x="71475" y="8224"/>
                        </a:lnTo>
                        <a:lnTo>
                          <a:pt x="71580" y="8098"/>
                        </a:lnTo>
                        <a:lnTo>
                          <a:pt x="71685" y="8056"/>
                        </a:lnTo>
                        <a:lnTo>
                          <a:pt x="71789" y="8119"/>
                        </a:lnTo>
                        <a:lnTo>
                          <a:pt x="71936" y="8140"/>
                        </a:lnTo>
                        <a:lnTo>
                          <a:pt x="72061" y="8245"/>
                        </a:lnTo>
                        <a:lnTo>
                          <a:pt x="72229" y="8433"/>
                        </a:lnTo>
                        <a:lnTo>
                          <a:pt x="72354" y="8433"/>
                        </a:lnTo>
                        <a:lnTo>
                          <a:pt x="72417" y="8537"/>
                        </a:lnTo>
                        <a:lnTo>
                          <a:pt x="72480" y="8558"/>
                        </a:lnTo>
                        <a:lnTo>
                          <a:pt x="72626" y="8475"/>
                        </a:lnTo>
                        <a:lnTo>
                          <a:pt x="72668" y="8558"/>
                        </a:lnTo>
                        <a:lnTo>
                          <a:pt x="72940" y="8349"/>
                        </a:lnTo>
                        <a:lnTo>
                          <a:pt x="72961" y="8391"/>
                        </a:lnTo>
                        <a:lnTo>
                          <a:pt x="72940" y="8496"/>
                        </a:lnTo>
                        <a:lnTo>
                          <a:pt x="73045" y="8433"/>
                        </a:lnTo>
                        <a:lnTo>
                          <a:pt x="73045" y="8286"/>
                        </a:lnTo>
                        <a:lnTo>
                          <a:pt x="73170" y="8077"/>
                        </a:lnTo>
                        <a:lnTo>
                          <a:pt x="73149" y="8014"/>
                        </a:lnTo>
                        <a:lnTo>
                          <a:pt x="73149" y="7847"/>
                        </a:lnTo>
                        <a:lnTo>
                          <a:pt x="73086" y="7617"/>
                        </a:lnTo>
                        <a:lnTo>
                          <a:pt x="73191" y="7240"/>
                        </a:lnTo>
                        <a:lnTo>
                          <a:pt x="73191" y="7010"/>
                        </a:lnTo>
                        <a:lnTo>
                          <a:pt x="73086" y="6884"/>
                        </a:lnTo>
                        <a:lnTo>
                          <a:pt x="73045" y="6759"/>
                        </a:lnTo>
                        <a:lnTo>
                          <a:pt x="72877" y="6612"/>
                        </a:lnTo>
                        <a:lnTo>
                          <a:pt x="72793" y="6445"/>
                        </a:lnTo>
                        <a:lnTo>
                          <a:pt x="72856" y="6445"/>
                        </a:lnTo>
                        <a:lnTo>
                          <a:pt x="72961" y="6571"/>
                        </a:lnTo>
                        <a:lnTo>
                          <a:pt x="72982" y="6571"/>
                        </a:lnTo>
                        <a:lnTo>
                          <a:pt x="72940" y="6403"/>
                        </a:lnTo>
                        <a:lnTo>
                          <a:pt x="72773" y="6340"/>
                        </a:lnTo>
                        <a:lnTo>
                          <a:pt x="72647" y="6382"/>
                        </a:lnTo>
                        <a:lnTo>
                          <a:pt x="72417" y="6340"/>
                        </a:lnTo>
                        <a:lnTo>
                          <a:pt x="72103" y="5943"/>
                        </a:lnTo>
                        <a:lnTo>
                          <a:pt x="72019" y="5880"/>
                        </a:lnTo>
                        <a:lnTo>
                          <a:pt x="72040" y="5817"/>
                        </a:lnTo>
                        <a:lnTo>
                          <a:pt x="72208" y="5817"/>
                        </a:lnTo>
                        <a:lnTo>
                          <a:pt x="72249" y="5671"/>
                        </a:lnTo>
                        <a:lnTo>
                          <a:pt x="72166" y="5608"/>
                        </a:lnTo>
                        <a:lnTo>
                          <a:pt x="72040" y="5608"/>
                        </a:lnTo>
                        <a:lnTo>
                          <a:pt x="71998" y="5545"/>
                        </a:lnTo>
                        <a:lnTo>
                          <a:pt x="72061" y="5504"/>
                        </a:lnTo>
                        <a:lnTo>
                          <a:pt x="72019" y="5336"/>
                        </a:lnTo>
                        <a:lnTo>
                          <a:pt x="72040" y="5315"/>
                        </a:lnTo>
                        <a:lnTo>
                          <a:pt x="72166" y="5462"/>
                        </a:lnTo>
                        <a:lnTo>
                          <a:pt x="72354" y="5566"/>
                        </a:lnTo>
                        <a:lnTo>
                          <a:pt x="72375" y="5504"/>
                        </a:lnTo>
                        <a:lnTo>
                          <a:pt x="72312" y="5420"/>
                        </a:lnTo>
                        <a:lnTo>
                          <a:pt x="72312" y="5315"/>
                        </a:lnTo>
                        <a:lnTo>
                          <a:pt x="72270" y="5232"/>
                        </a:lnTo>
                        <a:lnTo>
                          <a:pt x="72333" y="5190"/>
                        </a:lnTo>
                        <a:lnTo>
                          <a:pt x="72375" y="5252"/>
                        </a:lnTo>
                        <a:lnTo>
                          <a:pt x="72417" y="5336"/>
                        </a:lnTo>
                        <a:lnTo>
                          <a:pt x="72521" y="5357"/>
                        </a:lnTo>
                        <a:lnTo>
                          <a:pt x="72563" y="5650"/>
                        </a:lnTo>
                        <a:lnTo>
                          <a:pt x="72542" y="5734"/>
                        </a:lnTo>
                        <a:lnTo>
                          <a:pt x="72835" y="5943"/>
                        </a:lnTo>
                        <a:lnTo>
                          <a:pt x="72940" y="5880"/>
                        </a:lnTo>
                        <a:lnTo>
                          <a:pt x="73065" y="5943"/>
                        </a:lnTo>
                        <a:lnTo>
                          <a:pt x="73065" y="6152"/>
                        </a:lnTo>
                        <a:lnTo>
                          <a:pt x="73170" y="6152"/>
                        </a:lnTo>
                        <a:lnTo>
                          <a:pt x="73379" y="5859"/>
                        </a:lnTo>
                        <a:lnTo>
                          <a:pt x="73421" y="5734"/>
                        </a:lnTo>
                        <a:lnTo>
                          <a:pt x="73379" y="5608"/>
                        </a:lnTo>
                        <a:lnTo>
                          <a:pt x="73400" y="5357"/>
                        </a:lnTo>
                        <a:lnTo>
                          <a:pt x="73379" y="5252"/>
                        </a:lnTo>
                        <a:lnTo>
                          <a:pt x="73421" y="5357"/>
                        </a:lnTo>
                        <a:lnTo>
                          <a:pt x="73421" y="5524"/>
                        </a:lnTo>
                        <a:lnTo>
                          <a:pt x="73505" y="5524"/>
                        </a:lnTo>
                        <a:lnTo>
                          <a:pt x="73609" y="5420"/>
                        </a:lnTo>
                        <a:lnTo>
                          <a:pt x="73798" y="5357"/>
                        </a:lnTo>
                        <a:lnTo>
                          <a:pt x="73819" y="5232"/>
                        </a:lnTo>
                        <a:lnTo>
                          <a:pt x="74007" y="5294"/>
                        </a:lnTo>
                        <a:lnTo>
                          <a:pt x="73986" y="5336"/>
                        </a:lnTo>
                        <a:lnTo>
                          <a:pt x="74007" y="5399"/>
                        </a:lnTo>
                        <a:lnTo>
                          <a:pt x="74300" y="5608"/>
                        </a:lnTo>
                        <a:lnTo>
                          <a:pt x="74342" y="5629"/>
                        </a:lnTo>
                        <a:lnTo>
                          <a:pt x="74405" y="5776"/>
                        </a:lnTo>
                        <a:lnTo>
                          <a:pt x="74405" y="5838"/>
                        </a:lnTo>
                        <a:lnTo>
                          <a:pt x="74446" y="5859"/>
                        </a:lnTo>
                        <a:lnTo>
                          <a:pt x="74698" y="5817"/>
                        </a:lnTo>
                        <a:lnTo>
                          <a:pt x="74739" y="5838"/>
                        </a:lnTo>
                        <a:lnTo>
                          <a:pt x="74739" y="5880"/>
                        </a:lnTo>
                        <a:lnTo>
                          <a:pt x="74760" y="5880"/>
                        </a:lnTo>
                        <a:lnTo>
                          <a:pt x="74865" y="5776"/>
                        </a:lnTo>
                        <a:lnTo>
                          <a:pt x="74823" y="5671"/>
                        </a:lnTo>
                        <a:lnTo>
                          <a:pt x="74844" y="5650"/>
                        </a:lnTo>
                        <a:lnTo>
                          <a:pt x="74928" y="5650"/>
                        </a:lnTo>
                        <a:lnTo>
                          <a:pt x="74886" y="5504"/>
                        </a:lnTo>
                        <a:lnTo>
                          <a:pt x="74970" y="5524"/>
                        </a:lnTo>
                        <a:lnTo>
                          <a:pt x="75032" y="5608"/>
                        </a:lnTo>
                        <a:lnTo>
                          <a:pt x="74990" y="5671"/>
                        </a:lnTo>
                        <a:lnTo>
                          <a:pt x="75095" y="5671"/>
                        </a:lnTo>
                        <a:lnTo>
                          <a:pt x="75200" y="5629"/>
                        </a:lnTo>
                        <a:lnTo>
                          <a:pt x="75472" y="5650"/>
                        </a:lnTo>
                        <a:lnTo>
                          <a:pt x="75555" y="5713"/>
                        </a:lnTo>
                        <a:lnTo>
                          <a:pt x="75618" y="5713"/>
                        </a:lnTo>
                        <a:lnTo>
                          <a:pt x="75660" y="5755"/>
                        </a:lnTo>
                        <a:lnTo>
                          <a:pt x="75702" y="5755"/>
                        </a:lnTo>
                        <a:lnTo>
                          <a:pt x="75786" y="5671"/>
                        </a:lnTo>
                        <a:lnTo>
                          <a:pt x="75723" y="5462"/>
                        </a:lnTo>
                        <a:lnTo>
                          <a:pt x="75786" y="5504"/>
                        </a:lnTo>
                        <a:lnTo>
                          <a:pt x="75911" y="5671"/>
                        </a:lnTo>
                        <a:lnTo>
                          <a:pt x="76078" y="5608"/>
                        </a:lnTo>
                        <a:lnTo>
                          <a:pt x="76078" y="5524"/>
                        </a:lnTo>
                        <a:lnTo>
                          <a:pt x="75995" y="5357"/>
                        </a:lnTo>
                        <a:lnTo>
                          <a:pt x="75869" y="5378"/>
                        </a:lnTo>
                        <a:lnTo>
                          <a:pt x="75744" y="5294"/>
                        </a:lnTo>
                        <a:lnTo>
                          <a:pt x="75806" y="5190"/>
                        </a:lnTo>
                        <a:lnTo>
                          <a:pt x="75911" y="5232"/>
                        </a:lnTo>
                        <a:lnTo>
                          <a:pt x="75995" y="5211"/>
                        </a:lnTo>
                        <a:lnTo>
                          <a:pt x="75995" y="5064"/>
                        </a:lnTo>
                        <a:lnTo>
                          <a:pt x="75890" y="5022"/>
                        </a:lnTo>
                        <a:lnTo>
                          <a:pt x="75806" y="4980"/>
                        </a:lnTo>
                        <a:lnTo>
                          <a:pt x="75744" y="5022"/>
                        </a:lnTo>
                        <a:lnTo>
                          <a:pt x="75744" y="5127"/>
                        </a:lnTo>
                        <a:lnTo>
                          <a:pt x="75681" y="5064"/>
                        </a:lnTo>
                        <a:lnTo>
                          <a:pt x="75555" y="5085"/>
                        </a:lnTo>
                        <a:lnTo>
                          <a:pt x="75576" y="4918"/>
                        </a:lnTo>
                        <a:lnTo>
                          <a:pt x="75493" y="4855"/>
                        </a:lnTo>
                        <a:lnTo>
                          <a:pt x="75388" y="4876"/>
                        </a:lnTo>
                        <a:lnTo>
                          <a:pt x="75388" y="4980"/>
                        </a:lnTo>
                        <a:lnTo>
                          <a:pt x="75346" y="4897"/>
                        </a:lnTo>
                        <a:lnTo>
                          <a:pt x="75346" y="4813"/>
                        </a:lnTo>
                        <a:lnTo>
                          <a:pt x="75472" y="4771"/>
                        </a:lnTo>
                        <a:lnTo>
                          <a:pt x="75451" y="4583"/>
                        </a:lnTo>
                        <a:lnTo>
                          <a:pt x="75367" y="4562"/>
                        </a:lnTo>
                        <a:lnTo>
                          <a:pt x="75493" y="4457"/>
                        </a:lnTo>
                        <a:lnTo>
                          <a:pt x="75430" y="4290"/>
                        </a:lnTo>
                        <a:lnTo>
                          <a:pt x="75451" y="4227"/>
                        </a:lnTo>
                        <a:lnTo>
                          <a:pt x="75283" y="4081"/>
                        </a:lnTo>
                        <a:lnTo>
                          <a:pt x="75158" y="4102"/>
                        </a:lnTo>
                        <a:lnTo>
                          <a:pt x="75032" y="4248"/>
                        </a:lnTo>
                        <a:lnTo>
                          <a:pt x="75053" y="4060"/>
                        </a:lnTo>
                        <a:lnTo>
                          <a:pt x="75158" y="4018"/>
                        </a:lnTo>
                        <a:lnTo>
                          <a:pt x="75053" y="3851"/>
                        </a:lnTo>
                        <a:lnTo>
                          <a:pt x="75053" y="3746"/>
                        </a:lnTo>
                        <a:lnTo>
                          <a:pt x="75011" y="3746"/>
                        </a:lnTo>
                        <a:lnTo>
                          <a:pt x="74928" y="3830"/>
                        </a:lnTo>
                        <a:lnTo>
                          <a:pt x="74865" y="3746"/>
                        </a:lnTo>
                        <a:lnTo>
                          <a:pt x="74739" y="3746"/>
                        </a:lnTo>
                        <a:lnTo>
                          <a:pt x="74593" y="3767"/>
                        </a:lnTo>
                        <a:lnTo>
                          <a:pt x="74718" y="3662"/>
                        </a:lnTo>
                        <a:lnTo>
                          <a:pt x="74865" y="3662"/>
                        </a:lnTo>
                        <a:lnTo>
                          <a:pt x="75011" y="3558"/>
                        </a:lnTo>
                        <a:lnTo>
                          <a:pt x="75053" y="3620"/>
                        </a:lnTo>
                        <a:lnTo>
                          <a:pt x="75158" y="3432"/>
                        </a:lnTo>
                        <a:lnTo>
                          <a:pt x="75283" y="3411"/>
                        </a:lnTo>
                        <a:lnTo>
                          <a:pt x="75325" y="3307"/>
                        </a:lnTo>
                        <a:lnTo>
                          <a:pt x="75242" y="3202"/>
                        </a:lnTo>
                        <a:lnTo>
                          <a:pt x="74970" y="3139"/>
                        </a:lnTo>
                        <a:lnTo>
                          <a:pt x="75158" y="3118"/>
                        </a:lnTo>
                        <a:lnTo>
                          <a:pt x="75346" y="3118"/>
                        </a:lnTo>
                        <a:lnTo>
                          <a:pt x="75388" y="3035"/>
                        </a:lnTo>
                        <a:lnTo>
                          <a:pt x="75346" y="2909"/>
                        </a:lnTo>
                        <a:lnTo>
                          <a:pt x="75221" y="2867"/>
                        </a:lnTo>
                        <a:lnTo>
                          <a:pt x="75137" y="2721"/>
                        </a:lnTo>
                        <a:lnTo>
                          <a:pt x="75032" y="2763"/>
                        </a:lnTo>
                        <a:lnTo>
                          <a:pt x="75011" y="2679"/>
                        </a:lnTo>
                        <a:lnTo>
                          <a:pt x="75053" y="2511"/>
                        </a:lnTo>
                        <a:lnTo>
                          <a:pt x="74949" y="2198"/>
                        </a:lnTo>
                        <a:lnTo>
                          <a:pt x="74970" y="2135"/>
                        </a:lnTo>
                        <a:lnTo>
                          <a:pt x="75032" y="2051"/>
                        </a:lnTo>
                        <a:lnTo>
                          <a:pt x="75032" y="1967"/>
                        </a:lnTo>
                        <a:lnTo>
                          <a:pt x="74928" y="1905"/>
                        </a:lnTo>
                        <a:lnTo>
                          <a:pt x="74823" y="2051"/>
                        </a:lnTo>
                        <a:lnTo>
                          <a:pt x="74718" y="2135"/>
                        </a:lnTo>
                        <a:lnTo>
                          <a:pt x="74718" y="1967"/>
                        </a:lnTo>
                        <a:lnTo>
                          <a:pt x="74614" y="1967"/>
                        </a:lnTo>
                        <a:lnTo>
                          <a:pt x="74614" y="2051"/>
                        </a:lnTo>
                        <a:lnTo>
                          <a:pt x="74530" y="2072"/>
                        </a:lnTo>
                        <a:lnTo>
                          <a:pt x="74509" y="2030"/>
                        </a:lnTo>
                        <a:lnTo>
                          <a:pt x="74530" y="1884"/>
                        </a:lnTo>
                        <a:lnTo>
                          <a:pt x="74174" y="1842"/>
                        </a:lnTo>
                        <a:lnTo>
                          <a:pt x="74091" y="1884"/>
                        </a:lnTo>
                        <a:lnTo>
                          <a:pt x="73923" y="1863"/>
                        </a:lnTo>
                        <a:lnTo>
                          <a:pt x="73819" y="1758"/>
                        </a:lnTo>
                        <a:lnTo>
                          <a:pt x="73798" y="1716"/>
                        </a:lnTo>
                        <a:lnTo>
                          <a:pt x="73693" y="1675"/>
                        </a:lnTo>
                        <a:lnTo>
                          <a:pt x="73651" y="1716"/>
                        </a:lnTo>
                        <a:lnTo>
                          <a:pt x="73589" y="1633"/>
                        </a:lnTo>
                        <a:lnTo>
                          <a:pt x="73484" y="1633"/>
                        </a:lnTo>
                        <a:lnTo>
                          <a:pt x="73379" y="1779"/>
                        </a:lnTo>
                        <a:lnTo>
                          <a:pt x="73275" y="1821"/>
                        </a:lnTo>
                        <a:lnTo>
                          <a:pt x="73233" y="1842"/>
                        </a:lnTo>
                        <a:lnTo>
                          <a:pt x="73170" y="1884"/>
                        </a:lnTo>
                        <a:lnTo>
                          <a:pt x="73296" y="1884"/>
                        </a:lnTo>
                        <a:lnTo>
                          <a:pt x="73254" y="1967"/>
                        </a:lnTo>
                        <a:lnTo>
                          <a:pt x="73128" y="2051"/>
                        </a:lnTo>
                        <a:lnTo>
                          <a:pt x="73065" y="2051"/>
                        </a:lnTo>
                        <a:lnTo>
                          <a:pt x="73086" y="2156"/>
                        </a:lnTo>
                        <a:lnTo>
                          <a:pt x="73191" y="2239"/>
                        </a:lnTo>
                        <a:lnTo>
                          <a:pt x="73170" y="2281"/>
                        </a:lnTo>
                        <a:lnTo>
                          <a:pt x="73065" y="2260"/>
                        </a:lnTo>
                        <a:lnTo>
                          <a:pt x="72982" y="2051"/>
                        </a:lnTo>
                        <a:lnTo>
                          <a:pt x="73024" y="1988"/>
                        </a:lnTo>
                        <a:lnTo>
                          <a:pt x="73024" y="1988"/>
                        </a:lnTo>
                        <a:lnTo>
                          <a:pt x="72940" y="2030"/>
                        </a:lnTo>
                        <a:lnTo>
                          <a:pt x="72773" y="2239"/>
                        </a:lnTo>
                        <a:lnTo>
                          <a:pt x="72710" y="2386"/>
                        </a:lnTo>
                        <a:lnTo>
                          <a:pt x="72605" y="2491"/>
                        </a:lnTo>
                        <a:lnTo>
                          <a:pt x="72626" y="2553"/>
                        </a:lnTo>
                        <a:lnTo>
                          <a:pt x="72773" y="2407"/>
                        </a:lnTo>
                        <a:lnTo>
                          <a:pt x="72856" y="2407"/>
                        </a:lnTo>
                        <a:lnTo>
                          <a:pt x="72919" y="2511"/>
                        </a:lnTo>
                        <a:lnTo>
                          <a:pt x="73024" y="2616"/>
                        </a:lnTo>
                        <a:lnTo>
                          <a:pt x="73233" y="2783"/>
                        </a:lnTo>
                        <a:lnTo>
                          <a:pt x="73254" y="2909"/>
                        </a:lnTo>
                        <a:lnTo>
                          <a:pt x="73170" y="2993"/>
                        </a:lnTo>
                        <a:lnTo>
                          <a:pt x="73191" y="3097"/>
                        </a:lnTo>
                        <a:lnTo>
                          <a:pt x="73358" y="3076"/>
                        </a:lnTo>
                        <a:lnTo>
                          <a:pt x="73505" y="2993"/>
                        </a:lnTo>
                        <a:lnTo>
                          <a:pt x="73589" y="3097"/>
                        </a:lnTo>
                        <a:lnTo>
                          <a:pt x="73589" y="3202"/>
                        </a:lnTo>
                        <a:lnTo>
                          <a:pt x="73672" y="3390"/>
                        </a:lnTo>
                        <a:lnTo>
                          <a:pt x="73672" y="3432"/>
                        </a:lnTo>
                        <a:lnTo>
                          <a:pt x="73568" y="3327"/>
                        </a:lnTo>
                        <a:lnTo>
                          <a:pt x="73484" y="3181"/>
                        </a:lnTo>
                        <a:lnTo>
                          <a:pt x="73400" y="3139"/>
                        </a:lnTo>
                        <a:lnTo>
                          <a:pt x="73358" y="3244"/>
                        </a:lnTo>
                        <a:lnTo>
                          <a:pt x="73379" y="3348"/>
                        </a:lnTo>
                        <a:lnTo>
                          <a:pt x="73442" y="3390"/>
                        </a:lnTo>
                        <a:lnTo>
                          <a:pt x="73400" y="3411"/>
                        </a:lnTo>
                        <a:lnTo>
                          <a:pt x="73296" y="3390"/>
                        </a:lnTo>
                        <a:lnTo>
                          <a:pt x="73191" y="3223"/>
                        </a:lnTo>
                        <a:lnTo>
                          <a:pt x="73045" y="3202"/>
                        </a:lnTo>
                        <a:lnTo>
                          <a:pt x="72940" y="3307"/>
                        </a:lnTo>
                        <a:lnTo>
                          <a:pt x="72856" y="3286"/>
                        </a:lnTo>
                        <a:lnTo>
                          <a:pt x="72835" y="3139"/>
                        </a:lnTo>
                        <a:lnTo>
                          <a:pt x="72877" y="3097"/>
                        </a:lnTo>
                        <a:lnTo>
                          <a:pt x="72814" y="2972"/>
                        </a:lnTo>
                        <a:lnTo>
                          <a:pt x="72710" y="2888"/>
                        </a:lnTo>
                        <a:lnTo>
                          <a:pt x="72668" y="2763"/>
                        </a:lnTo>
                        <a:lnTo>
                          <a:pt x="72459" y="2700"/>
                        </a:lnTo>
                        <a:lnTo>
                          <a:pt x="72291" y="2365"/>
                        </a:lnTo>
                        <a:lnTo>
                          <a:pt x="72187" y="2239"/>
                        </a:lnTo>
                        <a:lnTo>
                          <a:pt x="72208" y="2177"/>
                        </a:lnTo>
                        <a:lnTo>
                          <a:pt x="72124" y="2093"/>
                        </a:lnTo>
                        <a:lnTo>
                          <a:pt x="72019" y="2072"/>
                        </a:lnTo>
                        <a:lnTo>
                          <a:pt x="72019" y="2072"/>
                        </a:lnTo>
                        <a:lnTo>
                          <a:pt x="72040" y="2135"/>
                        </a:lnTo>
                        <a:lnTo>
                          <a:pt x="72019" y="2239"/>
                        </a:lnTo>
                        <a:lnTo>
                          <a:pt x="71977" y="2198"/>
                        </a:lnTo>
                        <a:lnTo>
                          <a:pt x="71915" y="2072"/>
                        </a:lnTo>
                        <a:lnTo>
                          <a:pt x="71685" y="1947"/>
                        </a:lnTo>
                        <a:lnTo>
                          <a:pt x="71559" y="1926"/>
                        </a:lnTo>
                        <a:lnTo>
                          <a:pt x="71454" y="1947"/>
                        </a:lnTo>
                        <a:lnTo>
                          <a:pt x="71475" y="2030"/>
                        </a:lnTo>
                        <a:lnTo>
                          <a:pt x="71580" y="2072"/>
                        </a:lnTo>
                        <a:lnTo>
                          <a:pt x="71789" y="2156"/>
                        </a:lnTo>
                        <a:lnTo>
                          <a:pt x="71622" y="2198"/>
                        </a:lnTo>
                        <a:lnTo>
                          <a:pt x="71413" y="2135"/>
                        </a:lnTo>
                        <a:lnTo>
                          <a:pt x="71308" y="2030"/>
                        </a:lnTo>
                        <a:lnTo>
                          <a:pt x="71350" y="1947"/>
                        </a:lnTo>
                        <a:lnTo>
                          <a:pt x="71287" y="1926"/>
                        </a:lnTo>
                        <a:lnTo>
                          <a:pt x="71099" y="1926"/>
                        </a:lnTo>
                        <a:lnTo>
                          <a:pt x="71161" y="1947"/>
                        </a:lnTo>
                        <a:lnTo>
                          <a:pt x="71161" y="1988"/>
                        </a:lnTo>
                        <a:lnTo>
                          <a:pt x="70994" y="2051"/>
                        </a:lnTo>
                        <a:lnTo>
                          <a:pt x="70931" y="1947"/>
                        </a:lnTo>
                        <a:lnTo>
                          <a:pt x="70952" y="1884"/>
                        </a:lnTo>
                        <a:lnTo>
                          <a:pt x="70764" y="1863"/>
                        </a:lnTo>
                        <a:lnTo>
                          <a:pt x="70722" y="1884"/>
                        </a:lnTo>
                        <a:lnTo>
                          <a:pt x="70743" y="1988"/>
                        </a:lnTo>
                        <a:lnTo>
                          <a:pt x="70638" y="1967"/>
                        </a:lnTo>
                        <a:lnTo>
                          <a:pt x="70576" y="1863"/>
                        </a:lnTo>
                        <a:lnTo>
                          <a:pt x="70429" y="1863"/>
                        </a:lnTo>
                        <a:lnTo>
                          <a:pt x="70471" y="1967"/>
                        </a:lnTo>
                        <a:lnTo>
                          <a:pt x="70471" y="1967"/>
                        </a:lnTo>
                        <a:lnTo>
                          <a:pt x="69990" y="1863"/>
                        </a:lnTo>
                        <a:lnTo>
                          <a:pt x="69843" y="1926"/>
                        </a:lnTo>
                        <a:lnTo>
                          <a:pt x="69676" y="1842"/>
                        </a:lnTo>
                        <a:lnTo>
                          <a:pt x="69676" y="1758"/>
                        </a:lnTo>
                        <a:lnTo>
                          <a:pt x="69508" y="1716"/>
                        </a:lnTo>
                        <a:lnTo>
                          <a:pt x="69488" y="1737"/>
                        </a:lnTo>
                        <a:lnTo>
                          <a:pt x="69488" y="1779"/>
                        </a:lnTo>
                        <a:lnTo>
                          <a:pt x="69425" y="1737"/>
                        </a:lnTo>
                        <a:lnTo>
                          <a:pt x="69320" y="1716"/>
                        </a:lnTo>
                        <a:lnTo>
                          <a:pt x="69216" y="1633"/>
                        </a:lnTo>
                        <a:lnTo>
                          <a:pt x="69153" y="1654"/>
                        </a:lnTo>
                        <a:lnTo>
                          <a:pt x="69174" y="1758"/>
                        </a:lnTo>
                        <a:lnTo>
                          <a:pt x="69006" y="1758"/>
                        </a:lnTo>
                        <a:lnTo>
                          <a:pt x="68860" y="1779"/>
                        </a:lnTo>
                        <a:lnTo>
                          <a:pt x="68839" y="1884"/>
                        </a:lnTo>
                        <a:lnTo>
                          <a:pt x="68651" y="1884"/>
                        </a:lnTo>
                        <a:lnTo>
                          <a:pt x="68316" y="1758"/>
                        </a:lnTo>
                        <a:lnTo>
                          <a:pt x="68337" y="1716"/>
                        </a:lnTo>
                        <a:lnTo>
                          <a:pt x="68546" y="1779"/>
                        </a:lnTo>
                        <a:lnTo>
                          <a:pt x="68651" y="1842"/>
                        </a:lnTo>
                        <a:lnTo>
                          <a:pt x="68672" y="1779"/>
                        </a:lnTo>
                        <a:lnTo>
                          <a:pt x="68337" y="1549"/>
                        </a:lnTo>
                        <a:lnTo>
                          <a:pt x="67939" y="1507"/>
                        </a:lnTo>
                        <a:lnTo>
                          <a:pt x="67793" y="1549"/>
                        </a:lnTo>
                        <a:lnTo>
                          <a:pt x="67730" y="1507"/>
                        </a:lnTo>
                        <a:lnTo>
                          <a:pt x="67793" y="1444"/>
                        </a:lnTo>
                        <a:lnTo>
                          <a:pt x="67688" y="1402"/>
                        </a:lnTo>
                        <a:lnTo>
                          <a:pt x="67542" y="1423"/>
                        </a:lnTo>
                        <a:lnTo>
                          <a:pt x="67604" y="1444"/>
                        </a:lnTo>
                        <a:lnTo>
                          <a:pt x="67521" y="1465"/>
                        </a:lnTo>
                        <a:lnTo>
                          <a:pt x="67395" y="1423"/>
                        </a:lnTo>
                        <a:lnTo>
                          <a:pt x="67019" y="1319"/>
                        </a:lnTo>
                        <a:lnTo>
                          <a:pt x="66851" y="1340"/>
                        </a:lnTo>
                        <a:lnTo>
                          <a:pt x="66788" y="1423"/>
                        </a:lnTo>
                        <a:lnTo>
                          <a:pt x="66705" y="1402"/>
                        </a:lnTo>
                        <a:lnTo>
                          <a:pt x="66663" y="1319"/>
                        </a:lnTo>
                        <a:lnTo>
                          <a:pt x="66558" y="1361"/>
                        </a:lnTo>
                        <a:lnTo>
                          <a:pt x="66349" y="1361"/>
                        </a:lnTo>
                        <a:lnTo>
                          <a:pt x="66244" y="1298"/>
                        </a:lnTo>
                        <a:lnTo>
                          <a:pt x="66161" y="1319"/>
                        </a:lnTo>
                        <a:lnTo>
                          <a:pt x="66014" y="1340"/>
                        </a:lnTo>
                        <a:lnTo>
                          <a:pt x="65951" y="1319"/>
                        </a:lnTo>
                        <a:lnTo>
                          <a:pt x="65847" y="1402"/>
                        </a:lnTo>
                        <a:lnTo>
                          <a:pt x="65826" y="1507"/>
                        </a:lnTo>
                        <a:lnTo>
                          <a:pt x="65763" y="1402"/>
                        </a:lnTo>
                        <a:lnTo>
                          <a:pt x="65303" y="1528"/>
                        </a:lnTo>
                        <a:lnTo>
                          <a:pt x="65303" y="1633"/>
                        </a:lnTo>
                        <a:lnTo>
                          <a:pt x="65198" y="1612"/>
                        </a:lnTo>
                        <a:lnTo>
                          <a:pt x="65135" y="1737"/>
                        </a:lnTo>
                        <a:lnTo>
                          <a:pt x="65094" y="1737"/>
                        </a:lnTo>
                        <a:lnTo>
                          <a:pt x="65031" y="1654"/>
                        </a:lnTo>
                        <a:lnTo>
                          <a:pt x="64884" y="1675"/>
                        </a:lnTo>
                        <a:lnTo>
                          <a:pt x="64884" y="1779"/>
                        </a:lnTo>
                        <a:lnTo>
                          <a:pt x="64801" y="1779"/>
                        </a:lnTo>
                        <a:lnTo>
                          <a:pt x="64696" y="1842"/>
                        </a:lnTo>
                        <a:lnTo>
                          <a:pt x="64529" y="1737"/>
                        </a:lnTo>
                        <a:lnTo>
                          <a:pt x="64403" y="1779"/>
                        </a:lnTo>
                        <a:lnTo>
                          <a:pt x="64403" y="1863"/>
                        </a:lnTo>
                        <a:lnTo>
                          <a:pt x="64152" y="1863"/>
                        </a:lnTo>
                        <a:lnTo>
                          <a:pt x="63838" y="1884"/>
                        </a:lnTo>
                        <a:lnTo>
                          <a:pt x="63754" y="1842"/>
                        </a:lnTo>
                        <a:lnTo>
                          <a:pt x="63482" y="1884"/>
                        </a:lnTo>
                        <a:lnTo>
                          <a:pt x="63462" y="1905"/>
                        </a:lnTo>
                        <a:lnTo>
                          <a:pt x="63629" y="2009"/>
                        </a:lnTo>
                        <a:lnTo>
                          <a:pt x="63692" y="2198"/>
                        </a:lnTo>
                        <a:lnTo>
                          <a:pt x="63775" y="2260"/>
                        </a:lnTo>
                        <a:lnTo>
                          <a:pt x="63796" y="2386"/>
                        </a:lnTo>
                        <a:lnTo>
                          <a:pt x="63880" y="2574"/>
                        </a:lnTo>
                        <a:lnTo>
                          <a:pt x="63838" y="2637"/>
                        </a:lnTo>
                        <a:lnTo>
                          <a:pt x="63838" y="2804"/>
                        </a:lnTo>
                        <a:lnTo>
                          <a:pt x="63880" y="2804"/>
                        </a:lnTo>
                        <a:lnTo>
                          <a:pt x="63985" y="2700"/>
                        </a:lnTo>
                        <a:lnTo>
                          <a:pt x="64194" y="2804"/>
                        </a:lnTo>
                        <a:lnTo>
                          <a:pt x="64257" y="2888"/>
                        </a:lnTo>
                        <a:lnTo>
                          <a:pt x="64319" y="2909"/>
                        </a:lnTo>
                        <a:lnTo>
                          <a:pt x="64529" y="3118"/>
                        </a:lnTo>
                        <a:lnTo>
                          <a:pt x="64570" y="3307"/>
                        </a:lnTo>
                        <a:lnTo>
                          <a:pt x="64717" y="3348"/>
                        </a:lnTo>
                        <a:lnTo>
                          <a:pt x="64822" y="3516"/>
                        </a:lnTo>
                        <a:lnTo>
                          <a:pt x="64822" y="3579"/>
                        </a:lnTo>
                        <a:lnTo>
                          <a:pt x="64842" y="3662"/>
                        </a:lnTo>
                        <a:lnTo>
                          <a:pt x="64801" y="3725"/>
                        </a:lnTo>
                        <a:lnTo>
                          <a:pt x="64884" y="3830"/>
                        </a:lnTo>
                        <a:lnTo>
                          <a:pt x="64822" y="3871"/>
                        </a:lnTo>
                        <a:lnTo>
                          <a:pt x="64738" y="3851"/>
                        </a:lnTo>
                        <a:lnTo>
                          <a:pt x="64612" y="3934"/>
                        </a:lnTo>
                        <a:lnTo>
                          <a:pt x="64633" y="4039"/>
                        </a:lnTo>
                        <a:lnTo>
                          <a:pt x="64508" y="4060"/>
                        </a:lnTo>
                        <a:lnTo>
                          <a:pt x="64403" y="4143"/>
                        </a:lnTo>
                        <a:lnTo>
                          <a:pt x="64215" y="4102"/>
                        </a:lnTo>
                        <a:lnTo>
                          <a:pt x="64152" y="4039"/>
                        </a:lnTo>
                        <a:lnTo>
                          <a:pt x="64152" y="3892"/>
                        </a:lnTo>
                        <a:lnTo>
                          <a:pt x="63964" y="3641"/>
                        </a:lnTo>
                        <a:lnTo>
                          <a:pt x="63880" y="3641"/>
                        </a:lnTo>
                        <a:lnTo>
                          <a:pt x="63838" y="3662"/>
                        </a:lnTo>
                        <a:lnTo>
                          <a:pt x="63566" y="3620"/>
                        </a:lnTo>
                        <a:lnTo>
                          <a:pt x="63378" y="3641"/>
                        </a:lnTo>
                        <a:lnTo>
                          <a:pt x="63315" y="3579"/>
                        </a:lnTo>
                        <a:lnTo>
                          <a:pt x="63148" y="3411"/>
                        </a:lnTo>
                        <a:lnTo>
                          <a:pt x="63148" y="3286"/>
                        </a:lnTo>
                        <a:lnTo>
                          <a:pt x="63043" y="3202"/>
                        </a:lnTo>
                        <a:lnTo>
                          <a:pt x="62897" y="3181"/>
                        </a:lnTo>
                        <a:lnTo>
                          <a:pt x="62855" y="3097"/>
                        </a:lnTo>
                        <a:lnTo>
                          <a:pt x="62813" y="2951"/>
                        </a:lnTo>
                        <a:lnTo>
                          <a:pt x="62625" y="2909"/>
                        </a:lnTo>
                        <a:lnTo>
                          <a:pt x="62583" y="2951"/>
                        </a:lnTo>
                        <a:lnTo>
                          <a:pt x="62583" y="3097"/>
                        </a:lnTo>
                        <a:lnTo>
                          <a:pt x="62583" y="3244"/>
                        </a:lnTo>
                        <a:lnTo>
                          <a:pt x="62604" y="3327"/>
                        </a:lnTo>
                        <a:lnTo>
                          <a:pt x="62478" y="3516"/>
                        </a:lnTo>
                        <a:lnTo>
                          <a:pt x="62415" y="3641"/>
                        </a:lnTo>
                        <a:lnTo>
                          <a:pt x="62332" y="3558"/>
                        </a:lnTo>
                        <a:lnTo>
                          <a:pt x="62311" y="3474"/>
                        </a:lnTo>
                        <a:lnTo>
                          <a:pt x="62269" y="3474"/>
                        </a:lnTo>
                        <a:lnTo>
                          <a:pt x="62164" y="3558"/>
                        </a:lnTo>
                        <a:lnTo>
                          <a:pt x="61913" y="3537"/>
                        </a:lnTo>
                        <a:lnTo>
                          <a:pt x="61704" y="3620"/>
                        </a:lnTo>
                        <a:lnTo>
                          <a:pt x="61641" y="3579"/>
                        </a:lnTo>
                        <a:lnTo>
                          <a:pt x="61474" y="3725"/>
                        </a:lnTo>
                        <a:lnTo>
                          <a:pt x="61327" y="3746"/>
                        </a:lnTo>
                        <a:lnTo>
                          <a:pt x="61223" y="3725"/>
                        </a:lnTo>
                        <a:lnTo>
                          <a:pt x="61118" y="3620"/>
                        </a:lnTo>
                        <a:lnTo>
                          <a:pt x="61034" y="3620"/>
                        </a:lnTo>
                        <a:lnTo>
                          <a:pt x="60972" y="3662"/>
                        </a:lnTo>
                        <a:lnTo>
                          <a:pt x="61013" y="3746"/>
                        </a:lnTo>
                        <a:lnTo>
                          <a:pt x="60804" y="3830"/>
                        </a:lnTo>
                        <a:lnTo>
                          <a:pt x="60700" y="3913"/>
                        </a:lnTo>
                        <a:lnTo>
                          <a:pt x="60449" y="3934"/>
                        </a:lnTo>
                        <a:lnTo>
                          <a:pt x="60323" y="4081"/>
                        </a:lnTo>
                        <a:lnTo>
                          <a:pt x="60323" y="4290"/>
                        </a:lnTo>
                        <a:lnTo>
                          <a:pt x="60323" y="4562"/>
                        </a:lnTo>
                        <a:lnTo>
                          <a:pt x="60532" y="4855"/>
                        </a:lnTo>
                        <a:lnTo>
                          <a:pt x="60553" y="5022"/>
                        </a:lnTo>
                        <a:lnTo>
                          <a:pt x="60407" y="4813"/>
                        </a:lnTo>
                        <a:lnTo>
                          <a:pt x="60281" y="4688"/>
                        </a:lnTo>
                        <a:lnTo>
                          <a:pt x="60177" y="4708"/>
                        </a:lnTo>
                        <a:lnTo>
                          <a:pt x="60030" y="4625"/>
                        </a:lnTo>
                        <a:lnTo>
                          <a:pt x="60072" y="4729"/>
                        </a:lnTo>
                        <a:lnTo>
                          <a:pt x="60177" y="4792"/>
                        </a:lnTo>
                        <a:lnTo>
                          <a:pt x="60218" y="4980"/>
                        </a:lnTo>
                        <a:lnTo>
                          <a:pt x="60218" y="5022"/>
                        </a:lnTo>
                        <a:lnTo>
                          <a:pt x="60072" y="4813"/>
                        </a:lnTo>
                        <a:lnTo>
                          <a:pt x="59967" y="4813"/>
                        </a:lnTo>
                        <a:lnTo>
                          <a:pt x="59925" y="4604"/>
                        </a:lnTo>
                        <a:lnTo>
                          <a:pt x="59758" y="4415"/>
                        </a:lnTo>
                        <a:lnTo>
                          <a:pt x="59674" y="4269"/>
                        </a:lnTo>
                        <a:lnTo>
                          <a:pt x="59570" y="4269"/>
                        </a:lnTo>
                        <a:lnTo>
                          <a:pt x="59612" y="4457"/>
                        </a:lnTo>
                        <a:lnTo>
                          <a:pt x="59591" y="4562"/>
                        </a:lnTo>
                        <a:lnTo>
                          <a:pt x="59549" y="4415"/>
                        </a:lnTo>
                        <a:lnTo>
                          <a:pt x="59402" y="4353"/>
                        </a:lnTo>
                        <a:lnTo>
                          <a:pt x="59256" y="4374"/>
                        </a:lnTo>
                        <a:lnTo>
                          <a:pt x="59256" y="4457"/>
                        </a:lnTo>
                        <a:lnTo>
                          <a:pt x="59172" y="4374"/>
                        </a:lnTo>
                        <a:lnTo>
                          <a:pt x="59026" y="4374"/>
                        </a:lnTo>
                        <a:lnTo>
                          <a:pt x="58879" y="4520"/>
                        </a:lnTo>
                        <a:lnTo>
                          <a:pt x="58754" y="4562"/>
                        </a:lnTo>
                        <a:lnTo>
                          <a:pt x="58837" y="4415"/>
                        </a:lnTo>
                        <a:lnTo>
                          <a:pt x="58837" y="4311"/>
                        </a:lnTo>
                        <a:lnTo>
                          <a:pt x="58712" y="4081"/>
                        </a:lnTo>
                        <a:lnTo>
                          <a:pt x="58712" y="3934"/>
                        </a:lnTo>
                        <a:lnTo>
                          <a:pt x="58649" y="3871"/>
                        </a:lnTo>
                        <a:lnTo>
                          <a:pt x="58649" y="3767"/>
                        </a:lnTo>
                        <a:lnTo>
                          <a:pt x="58544" y="3558"/>
                        </a:lnTo>
                        <a:lnTo>
                          <a:pt x="58335" y="3327"/>
                        </a:lnTo>
                        <a:lnTo>
                          <a:pt x="58105" y="3202"/>
                        </a:lnTo>
                        <a:lnTo>
                          <a:pt x="57875" y="2930"/>
                        </a:lnTo>
                        <a:lnTo>
                          <a:pt x="57310" y="2742"/>
                        </a:lnTo>
                        <a:lnTo>
                          <a:pt x="57038" y="2742"/>
                        </a:lnTo>
                        <a:lnTo>
                          <a:pt x="56892" y="2783"/>
                        </a:lnTo>
                        <a:lnTo>
                          <a:pt x="56661" y="2930"/>
                        </a:lnTo>
                        <a:lnTo>
                          <a:pt x="56661" y="2993"/>
                        </a:lnTo>
                        <a:lnTo>
                          <a:pt x="56536" y="2951"/>
                        </a:lnTo>
                        <a:lnTo>
                          <a:pt x="56327" y="3035"/>
                        </a:lnTo>
                        <a:lnTo>
                          <a:pt x="55887" y="3244"/>
                        </a:lnTo>
                        <a:lnTo>
                          <a:pt x="55720" y="3265"/>
                        </a:lnTo>
                        <a:lnTo>
                          <a:pt x="55531" y="3453"/>
                        </a:lnTo>
                        <a:lnTo>
                          <a:pt x="55427" y="3516"/>
                        </a:lnTo>
                        <a:lnTo>
                          <a:pt x="55197" y="3683"/>
                        </a:lnTo>
                        <a:lnTo>
                          <a:pt x="55071" y="3746"/>
                        </a:lnTo>
                        <a:lnTo>
                          <a:pt x="54946" y="3871"/>
                        </a:lnTo>
                        <a:lnTo>
                          <a:pt x="54757" y="3934"/>
                        </a:lnTo>
                        <a:lnTo>
                          <a:pt x="54590" y="3871"/>
                        </a:lnTo>
                        <a:lnTo>
                          <a:pt x="54360" y="3934"/>
                        </a:lnTo>
                        <a:lnTo>
                          <a:pt x="54213" y="3997"/>
                        </a:lnTo>
                        <a:lnTo>
                          <a:pt x="54339" y="3871"/>
                        </a:lnTo>
                        <a:lnTo>
                          <a:pt x="54527" y="3767"/>
                        </a:lnTo>
                        <a:lnTo>
                          <a:pt x="54548" y="3662"/>
                        </a:lnTo>
                        <a:lnTo>
                          <a:pt x="54381" y="3474"/>
                        </a:lnTo>
                        <a:lnTo>
                          <a:pt x="54109" y="3411"/>
                        </a:lnTo>
                        <a:lnTo>
                          <a:pt x="53837" y="3223"/>
                        </a:lnTo>
                        <a:lnTo>
                          <a:pt x="53753" y="3160"/>
                        </a:lnTo>
                        <a:lnTo>
                          <a:pt x="53711" y="3223"/>
                        </a:lnTo>
                        <a:lnTo>
                          <a:pt x="53607" y="3453"/>
                        </a:lnTo>
                        <a:lnTo>
                          <a:pt x="53607" y="3579"/>
                        </a:lnTo>
                        <a:lnTo>
                          <a:pt x="53544" y="3516"/>
                        </a:lnTo>
                        <a:lnTo>
                          <a:pt x="53502" y="3537"/>
                        </a:lnTo>
                        <a:lnTo>
                          <a:pt x="53439" y="3662"/>
                        </a:lnTo>
                        <a:lnTo>
                          <a:pt x="53376" y="3725"/>
                        </a:lnTo>
                        <a:lnTo>
                          <a:pt x="53335" y="3662"/>
                        </a:lnTo>
                        <a:lnTo>
                          <a:pt x="53397" y="3516"/>
                        </a:lnTo>
                        <a:lnTo>
                          <a:pt x="53439" y="3432"/>
                        </a:lnTo>
                        <a:lnTo>
                          <a:pt x="53397" y="3265"/>
                        </a:lnTo>
                        <a:lnTo>
                          <a:pt x="53272" y="3202"/>
                        </a:lnTo>
                        <a:lnTo>
                          <a:pt x="53125" y="3327"/>
                        </a:lnTo>
                        <a:lnTo>
                          <a:pt x="53167" y="3411"/>
                        </a:lnTo>
                        <a:lnTo>
                          <a:pt x="53083" y="3537"/>
                        </a:lnTo>
                        <a:lnTo>
                          <a:pt x="53000" y="3453"/>
                        </a:lnTo>
                        <a:lnTo>
                          <a:pt x="52979" y="3307"/>
                        </a:lnTo>
                        <a:lnTo>
                          <a:pt x="52916" y="3160"/>
                        </a:lnTo>
                        <a:lnTo>
                          <a:pt x="52874" y="3014"/>
                        </a:lnTo>
                        <a:lnTo>
                          <a:pt x="52770" y="3118"/>
                        </a:lnTo>
                        <a:lnTo>
                          <a:pt x="52560" y="3139"/>
                        </a:lnTo>
                        <a:lnTo>
                          <a:pt x="52246" y="3223"/>
                        </a:lnTo>
                        <a:lnTo>
                          <a:pt x="52163" y="3202"/>
                        </a:lnTo>
                        <a:lnTo>
                          <a:pt x="52267" y="3118"/>
                        </a:lnTo>
                        <a:lnTo>
                          <a:pt x="52246" y="3014"/>
                        </a:lnTo>
                        <a:lnTo>
                          <a:pt x="52246" y="2909"/>
                        </a:lnTo>
                        <a:lnTo>
                          <a:pt x="52226" y="2783"/>
                        </a:lnTo>
                        <a:lnTo>
                          <a:pt x="52246" y="2763"/>
                        </a:lnTo>
                        <a:lnTo>
                          <a:pt x="52456" y="2909"/>
                        </a:lnTo>
                        <a:lnTo>
                          <a:pt x="52560" y="2825"/>
                        </a:lnTo>
                        <a:lnTo>
                          <a:pt x="52581" y="2700"/>
                        </a:lnTo>
                        <a:lnTo>
                          <a:pt x="52393" y="2428"/>
                        </a:lnTo>
                        <a:lnTo>
                          <a:pt x="52016" y="2302"/>
                        </a:lnTo>
                        <a:lnTo>
                          <a:pt x="51702" y="2281"/>
                        </a:lnTo>
                        <a:lnTo>
                          <a:pt x="51347" y="2365"/>
                        </a:lnTo>
                        <a:lnTo>
                          <a:pt x="51033" y="2407"/>
                        </a:lnTo>
                        <a:lnTo>
                          <a:pt x="50824" y="2574"/>
                        </a:lnTo>
                        <a:lnTo>
                          <a:pt x="50886" y="3139"/>
                        </a:lnTo>
                        <a:lnTo>
                          <a:pt x="50866" y="3307"/>
                        </a:lnTo>
                        <a:lnTo>
                          <a:pt x="50907" y="3411"/>
                        </a:lnTo>
                        <a:lnTo>
                          <a:pt x="50803" y="3579"/>
                        </a:lnTo>
                        <a:lnTo>
                          <a:pt x="50803" y="3746"/>
                        </a:lnTo>
                        <a:lnTo>
                          <a:pt x="50656" y="3851"/>
                        </a:lnTo>
                        <a:lnTo>
                          <a:pt x="50552" y="3851"/>
                        </a:lnTo>
                        <a:lnTo>
                          <a:pt x="50489" y="3788"/>
                        </a:lnTo>
                        <a:lnTo>
                          <a:pt x="50489" y="3725"/>
                        </a:lnTo>
                        <a:lnTo>
                          <a:pt x="50363" y="3620"/>
                        </a:lnTo>
                        <a:lnTo>
                          <a:pt x="50447" y="3537"/>
                        </a:lnTo>
                        <a:lnTo>
                          <a:pt x="50510" y="3558"/>
                        </a:lnTo>
                        <a:lnTo>
                          <a:pt x="50594" y="3369"/>
                        </a:lnTo>
                        <a:lnTo>
                          <a:pt x="50552" y="3139"/>
                        </a:lnTo>
                        <a:lnTo>
                          <a:pt x="50405" y="3097"/>
                        </a:lnTo>
                        <a:lnTo>
                          <a:pt x="50342" y="2888"/>
                        </a:lnTo>
                        <a:lnTo>
                          <a:pt x="50405" y="2909"/>
                        </a:lnTo>
                        <a:lnTo>
                          <a:pt x="50510" y="2804"/>
                        </a:lnTo>
                        <a:lnTo>
                          <a:pt x="50510" y="2930"/>
                        </a:lnTo>
                        <a:lnTo>
                          <a:pt x="50614" y="3035"/>
                        </a:lnTo>
                        <a:lnTo>
                          <a:pt x="50698" y="3223"/>
                        </a:lnTo>
                        <a:lnTo>
                          <a:pt x="50719" y="3160"/>
                        </a:lnTo>
                        <a:lnTo>
                          <a:pt x="50698" y="2888"/>
                        </a:lnTo>
                        <a:lnTo>
                          <a:pt x="50656" y="2679"/>
                        </a:lnTo>
                        <a:lnTo>
                          <a:pt x="50259" y="2825"/>
                        </a:lnTo>
                        <a:lnTo>
                          <a:pt x="49945" y="3035"/>
                        </a:lnTo>
                        <a:lnTo>
                          <a:pt x="49945" y="3160"/>
                        </a:lnTo>
                        <a:lnTo>
                          <a:pt x="49757" y="3307"/>
                        </a:lnTo>
                        <a:lnTo>
                          <a:pt x="49652" y="3223"/>
                        </a:lnTo>
                        <a:lnTo>
                          <a:pt x="49673" y="3139"/>
                        </a:lnTo>
                        <a:lnTo>
                          <a:pt x="49777" y="3118"/>
                        </a:lnTo>
                        <a:lnTo>
                          <a:pt x="49673" y="2993"/>
                        </a:lnTo>
                        <a:lnTo>
                          <a:pt x="49757" y="2742"/>
                        </a:lnTo>
                        <a:lnTo>
                          <a:pt x="49882" y="2804"/>
                        </a:lnTo>
                        <a:lnTo>
                          <a:pt x="49945" y="2783"/>
                        </a:lnTo>
                        <a:lnTo>
                          <a:pt x="50070" y="2825"/>
                        </a:lnTo>
                        <a:lnTo>
                          <a:pt x="50468" y="2637"/>
                        </a:lnTo>
                        <a:lnTo>
                          <a:pt x="50614" y="2595"/>
                        </a:lnTo>
                        <a:lnTo>
                          <a:pt x="50342" y="2595"/>
                        </a:lnTo>
                        <a:lnTo>
                          <a:pt x="50175" y="2616"/>
                        </a:lnTo>
                        <a:lnTo>
                          <a:pt x="49945" y="2595"/>
                        </a:lnTo>
                        <a:lnTo>
                          <a:pt x="49443" y="2595"/>
                        </a:lnTo>
                        <a:lnTo>
                          <a:pt x="49338" y="2637"/>
                        </a:lnTo>
                        <a:lnTo>
                          <a:pt x="48669" y="2700"/>
                        </a:lnTo>
                        <a:lnTo>
                          <a:pt x="48271" y="2700"/>
                        </a:lnTo>
                        <a:lnTo>
                          <a:pt x="48041" y="2742"/>
                        </a:lnTo>
                        <a:lnTo>
                          <a:pt x="47769" y="2637"/>
                        </a:lnTo>
                        <a:lnTo>
                          <a:pt x="47539" y="2679"/>
                        </a:lnTo>
                        <a:lnTo>
                          <a:pt x="47371" y="2742"/>
                        </a:lnTo>
                        <a:lnTo>
                          <a:pt x="47518" y="2909"/>
                        </a:lnTo>
                        <a:lnTo>
                          <a:pt x="47685" y="2909"/>
                        </a:lnTo>
                        <a:lnTo>
                          <a:pt x="47790" y="2951"/>
                        </a:lnTo>
                        <a:lnTo>
                          <a:pt x="47894" y="2930"/>
                        </a:lnTo>
                        <a:lnTo>
                          <a:pt x="48041" y="3055"/>
                        </a:lnTo>
                        <a:lnTo>
                          <a:pt x="48041" y="3139"/>
                        </a:lnTo>
                        <a:lnTo>
                          <a:pt x="47832" y="3327"/>
                        </a:lnTo>
                        <a:lnTo>
                          <a:pt x="47685" y="3307"/>
                        </a:lnTo>
                        <a:lnTo>
                          <a:pt x="47518" y="3369"/>
                        </a:lnTo>
                        <a:lnTo>
                          <a:pt x="47476" y="3537"/>
                        </a:lnTo>
                        <a:lnTo>
                          <a:pt x="47434" y="3641"/>
                        </a:lnTo>
                        <a:lnTo>
                          <a:pt x="47560" y="3871"/>
                        </a:lnTo>
                        <a:lnTo>
                          <a:pt x="47769" y="3934"/>
                        </a:lnTo>
                        <a:lnTo>
                          <a:pt x="47790" y="3788"/>
                        </a:lnTo>
                        <a:lnTo>
                          <a:pt x="47936" y="3662"/>
                        </a:lnTo>
                        <a:lnTo>
                          <a:pt x="48145" y="3579"/>
                        </a:lnTo>
                        <a:lnTo>
                          <a:pt x="48104" y="3788"/>
                        </a:lnTo>
                        <a:lnTo>
                          <a:pt x="47894" y="3788"/>
                        </a:lnTo>
                        <a:lnTo>
                          <a:pt x="47999" y="3934"/>
                        </a:lnTo>
                        <a:lnTo>
                          <a:pt x="47978" y="3955"/>
                        </a:lnTo>
                        <a:lnTo>
                          <a:pt x="48041" y="4060"/>
                        </a:lnTo>
                        <a:lnTo>
                          <a:pt x="47894" y="4143"/>
                        </a:lnTo>
                        <a:lnTo>
                          <a:pt x="48041" y="4164"/>
                        </a:lnTo>
                        <a:lnTo>
                          <a:pt x="48166" y="4102"/>
                        </a:lnTo>
                        <a:lnTo>
                          <a:pt x="48208" y="4206"/>
                        </a:lnTo>
                        <a:lnTo>
                          <a:pt x="48187" y="4353"/>
                        </a:lnTo>
                        <a:lnTo>
                          <a:pt x="48313" y="4478"/>
                        </a:lnTo>
                        <a:lnTo>
                          <a:pt x="48459" y="4499"/>
                        </a:lnTo>
                        <a:lnTo>
                          <a:pt x="48627" y="4708"/>
                        </a:lnTo>
                        <a:lnTo>
                          <a:pt x="48606" y="4813"/>
                        </a:lnTo>
                        <a:lnTo>
                          <a:pt x="48522" y="4771"/>
                        </a:lnTo>
                        <a:lnTo>
                          <a:pt x="48397" y="4813"/>
                        </a:lnTo>
                        <a:lnTo>
                          <a:pt x="48459" y="4939"/>
                        </a:lnTo>
                        <a:lnTo>
                          <a:pt x="48376" y="5001"/>
                        </a:lnTo>
                        <a:lnTo>
                          <a:pt x="48313" y="4939"/>
                        </a:lnTo>
                        <a:lnTo>
                          <a:pt x="48250" y="4980"/>
                        </a:lnTo>
                        <a:lnTo>
                          <a:pt x="48187" y="4834"/>
                        </a:lnTo>
                        <a:lnTo>
                          <a:pt x="47999" y="4708"/>
                        </a:lnTo>
                        <a:lnTo>
                          <a:pt x="47936" y="4729"/>
                        </a:lnTo>
                        <a:lnTo>
                          <a:pt x="47978" y="4813"/>
                        </a:lnTo>
                        <a:lnTo>
                          <a:pt x="47873" y="4897"/>
                        </a:lnTo>
                        <a:lnTo>
                          <a:pt x="47790" y="4834"/>
                        </a:lnTo>
                        <a:lnTo>
                          <a:pt x="47727" y="4897"/>
                        </a:lnTo>
                        <a:lnTo>
                          <a:pt x="47769" y="5022"/>
                        </a:lnTo>
                        <a:lnTo>
                          <a:pt x="47790" y="5211"/>
                        </a:lnTo>
                        <a:lnTo>
                          <a:pt x="47936" y="5232"/>
                        </a:lnTo>
                        <a:lnTo>
                          <a:pt x="48083" y="5148"/>
                        </a:lnTo>
                        <a:lnTo>
                          <a:pt x="48187" y="5252"/>
                        </a:lnTo>
                        <a:lnTo>
                          <a:pt x="48104" y="5336"/>
                        </a:lnTo>
                        <a:lnTo>
                          <a:pt x="48250" y="5399"/>
                        </a:lnTo>
                        <a:lnTo>
                          <a:pt x="48145" y="5462"/>
                        </a:lnTo>
                        <a:lnTo>
                          <a:pt x="47978" y="5420"/>
                        </a:lnTo>
                        <a:lnTo>
                          <a:pt x="47978" y="5462"/>
                        </a:lnTo>
                        <a:lnTo>
                          <a:pt x="48145" y="5566"/>
                        </a:lnTo>
                        <a:lnTo>
                          <a:pt x="47873" y="5566"/>
                        </a:lnTo>
                        <a:lnTo>
                          <a:pt x="47832" y="5462"/>
                        </a:lnTo>
                        <a:lnTo>
                          <a:pt x="47643" y="5462"/>
                        </a:lnTo>
                        <a:lnTo>
                          <a:pt x="47560" y="5336"/>
                        </a:lnTo>
                        <a:lnTo>
                          <a:pt x="47434" y="5315"/>
                        </a:lnTo>
                        <a:lnTo>
                          <a:pt x="47308" y="5190"/>
                        </a:lnTo>
                        <a:lnTo>
                          <a:pt x="47120" y="5190"/>
                        </a:lnTo>
                        <a:lnTo>
                          <a:pt x="46995" y="5106"/>
                        </a:lnTo>
                        <a:lnTo>
                          <a:pt x="46890" y="5127"/>
                        </a:lnTo>
                        <a:lnTo>
                          <a:pt x="46827" y="5106"/>
                        </a:lnTo>
                        <a:lnTo>
                          <a:pt x="46430" y="5252"/>
                        </a:lnTo>
                        <a:lnTo>
                          <a:pt x="46409" y="5357"/>
                        </a:lnTo>
                        <a:lnTo>
                          <a:pt x="46367" y="5420"/>
                        </a:lnTo>
                        <a:lnTo>
                          <a:pt x="46430" y="5504"/>
                        </a:lnTo>
                        <a:lnTo>
                          <a:pt x="46409" y="5566"/>
                        </a:lnTo>
                        <a:lnTo>
                          <a:pt x="46492" y="5713"/>
                        </a:lnTo>
                        <a:lnTo>
                          <a:pt x="46472" y="5734"/>
                        </a:lnTo>
                        <a:lnTo>
                          <a:pt x="46367" y="5629"/>
                        </a:lnTo>
                        <a:lnTo>
                          <a:pt x="46283" y="5671"/>
                        </a:lnTo>
                        <a:lnTo>
                          <a:pt x="46179" y="5629"/>
                        </a:lnTo>
                        <a:lnTo>
                          <a:pt x="45739" y="5671"/>
                        </a:lnTo>
                        <a:lnTo>
                          <a:pt x="45530" y="5650"/>
                        </a:lnTo>
                        <a:lnTo>
                          <a:pt x="45384" y="5524"/>
                        </a:lnTo>
                        <a:lnTo>
                          <a:pt x="45258" y="5504"/>
                        </a:lnTo>
                        <a:lnTo>
                          <a:pt x="45132" y="5357"/>
                        </a:lnTo>
                        <a:lnTo>
                          <a:pt x="45049" y="5211"/>
                        </a:lnTo>
                        <a:lnTo>
                          <a:pt x="44944" y="5148"/>
                        </a:lnTo>
                        <a:lnTo>
                          <a:pt x="44944" y="5232"/>
                        </a:lnTo>
                        <a:lnTo>
                          <a:pt x="45028" y="5420"/>
                        </a:lnTo>
                        <a:lnTo>
                          <a:pt x="45049" y="5734"/>
                        </a:lnTo>
                        <a:lnTo>
                          <a:pt x="45216" y="6068"/>
                        </a:lnTo>
                        <a:lnTo>
                          <a:pt x="45342" y="6340"/>
                        </a:lnTo>
                        <a:lnTo>
                          <a:pt x="45446" y="6926"/>
                        </a:lnTo>
                        <a:lnTo>
                          <a:pt x="45425" y="7073"/>
                        </a:lnTo>
                        <a:lnTo>
                          <a:pt x="45342" y="7073"/>
                        </a:lnTo>
                        <a:lnTo>
                          <a:pt x="45258" y="6968"/>
                        </a:lnTo>
                        <a:lnTo>
                          <a:pt x="45237" y="6864"/>
                        </a:lnTo>
                        <a:lnTo>
                          <a:pt x="45132" y="6759"/>
                        </a:lnTo>
                        <a:lnTo>
                          <a:pt x="45070" y="6801"/>
                        </a:lnTo>
                        <a:lnTo>
                          <a:pt x="45132" y="6884"/>
                        </a:lnTo>
                        <a:lnTo>
                          <a:pt x="45112" y="6968"/>
                        </a:lnTo>
                        <a:lnTo>
                          <a:pt x="44923" y="6905"/>
                        </a:lnTo>
                        <a:lnTo>
                          <a:pt x="44756" y="6717"/>
                        </a:lnTo>
                        <a:lnTo>
                          <a:pt x="44505" y="6696"/>
                        </a:lnTo>
                        <a:lnTo>
                          <a:pt x="44379" y="6550"/>
                        </a:lnTo>
                        <a:lnTo>
                          <a:pt x="44275" y="6508"/>
                        </a:lnTo>
                        <a:lnTo>
                          <a:pt x="43898" y="6173"/>
                        </a:lnTo>
                        <a:lnTo>
                          <a:pt x="43877" y="6173"/>
                        </a:lnTo>
                        <a:lnTo>
                          <a:pt x="43793" y="6236"/>
                        </a:lnTo>
                        <a:lnTo>
                          <a:pt x="43689" y="6236"/>
                        </a:lnTo>
                        <a:lnTo>
                          <a:pt x="43647" y="6152"/>
                        </a:lnTo>
                        <a:lnTo>
                          <a:pt x="43877" y="5943"/>
                        </a:lnTo>
                        <a:lnTo>
                          <a:pt x="43982" y="5943"/>
                        </a:lnTo>
                        <a:lnTo>
                          <a:pt x="43898" y="5880"/>
                        </a:lnTo>
                        <a:lnTo>
                          <a:pt x="43772" y="5817"/>
                        </a:lnTo>
                        <a:lnTo>
                          <a:pt x="43647" y="5671"/>
                        </a:lnTo>
                        <a:lnTo>
                          <a:pt x="43626" y="5671"/>
                        </a:lnTo>
                        <a:lnTo>
                          <a:pt x="43647" y="5755"/>
                        </a:lnTo>
                        <a:lnTo>
                          <a:pt x="43751" y="5859"/>
                        </a:lnTo>
                        <a:lnTo>
                          <a:pt x="43751" y="5964"/>
                        </a:lnTo>
                        <a:lnTo>
                          <a:pt x="43626" y="6048"/>
                        </a:lnTo>
                        <a:lnTo>
                          <a:pt x="43417" y="5985"/>
                        </a:lnTo>
                        <a:lnTo>
                          <a:pt x="43207" y="5838"/>
                        </a:lnTo>
                        <a:lnTo>
                          <a:pt x="43145" y="5755"/>
                        </a:lnTo>
                        <a:lnTo>
                          <a:pt x="42935" y="5734"/>
                        </a:lnTo>
                        <a:lnTo>
                          <a:pt x="42894" y="5608"/>
                        </a:lnTo>
                        <a:lnTo>
                          <a:pt x="42789" y="5545"/>
                        </a:lnTo>
                        <a:lnTo>
                          <a:pt x="43040" y="5545"/>
                        </a:lnTo>
                        <a:lnTo>
                          <a:pt x="43270" y="5608"/>
                        </a:lnTo>
                        <a:lnTo>
                          <a:pt x="43375" y="5671"/>
                        </a:lnTo>
                        <a:lnTo>
                          <a:pt x="43521" y="5629"/>
                        </a:lnTo>
                        <a:lnTo>
                          <a:pt x="43626" y="5441"/>
                        </a:lnTo>
                        <a:lnTo>
                          <a:pt x="43626" y="5378"/>
                        </a:lnTo>
                        <a:lnTo>
                          <a:pt x="43542" y="5420"/>
                        </a:lnTo>
                        <a:lnTo>
                          <a:pt x="43521" y="5336"/>
                        </a:lnTo>
                        <a:lnTo>
                          <a:pt x="43417" y="5357"/>
                        </a:lnTo>
                        <a:lnTo>
                          <a:pt x="43459" y="5190"/>
                        </a:lnTo>
                        <a:lnTo>
                          <a:pt x="43333" y="5043"/>
                        </a:lnTo>
                        <a:lnTo>
                          <a:pt x="43249" y="5106"/>
                        </a:lnTo>
                        <a:lnTo>
                          <a:pt x="43228" y="5001"/>
                        </a:lnTo>
                        <a:lnTo>
                          <a:pt x="43145" y="4980"/>
                        </a:lnTo>
                        <a:lnTo>
                          <a:pt x="43061" y="5022"/>
                        </a:lnTo>
                        <a:lnTo>
                          <a:pt x="43019" y="5085"/>
                        </a:lnTo>
                        <a:lnTo>
                          <a:pt x="42831" y="5043"/>
                        </a:lnTo>
                        <a:lnTo>
                          <a:pt x="42810" y="4897"/>
                        </a:lnTo>
                        <a:lnTo>
                          <a:pt x="43019" y="4708"/>
                        </a:lnTo>
                        <a:lnTo>
                          <a:pt x="42998" y="4625"/>
                        </a:lnTo>
                        <a:lnTo>
                          <a:pt x="42894" y="4625"/>
                        </a:lnTo>
                        <a:lnTo>
                          <a:pt x="42726" y="4792"/>
                        </a:lnTo>
                        <a:lnTo>
                          <a:pt x="42705" y="4667"/>
                        </a:lnTo>
                        <a:lnTo>
                          <a:pt x="42768" y="4562"/>
                        </a:lnTo>
                        <a:lnTo>
                          <a:pt x="42726" y="4415"/>
                        </a:lnTo>
                        <a:lnTo>
                          <a:pt x="42663" y="4457"/>
                        </a:lnTo>
                        <a:lnTo>
                          <a:pt x="42622" y="4499"/>
                        </a:lnTo>
                        <a:lnTo>
                          <a:pt x="42601" y="4395"/>
                        </a:lnTo>
                        <a:lnTo>
                          <a:pt x="42496" y="4395"/>
                        </a:lnTo>
                        <a:lnTo>
                          <a:pt x="42454" y="4353"/>
                        </a:lnTo>
                        <a:lnTo>
                          <a:pt x="42391" y="4269"/>
                        </a:lnTo>
                        <a:lnTo>
                          <a:pt x="42433" y="4102"/>
                        </a:lnTo>
                        <a:lnTo>
                          <a:pt x="42391" y="4060"/>
                        </a:lnTo>
                        <a:lnTo>
                          <a:pt x="42308" y="4102"/>
                        </a:lnTo>
                        <a:lnTo>
                          <a:pt x="42224" y="4248"/>
                        </a:lnTo>
                        <a:lnTo>
                          <a:pt x="42203" y="4039"/>
                        </a:lnTo>
                        <a:lnTo>
                          <a:pt x="42099" y="3955"/>
                        </a:lnTo>
                        <a:lnTo>
                          <a:pt x="41994" y="4039"/>
                        </a:lnTo>
                        <a:lnTo>
                          <a:pt x="41910" y="4039"/>
                        </a:lnTo>
                        <a:lnTo>
                          <a:pt x="41868" y="3871"/>
                        </a:lnTo>
                        <a:lnTo>
                          <a:pt x="41764" y="3976"/>
                        </a:lnTo>
                        <a:lnTo>
                          <a:pt x="41701" y="3976"/>
                        </a:lnTo>
                        <a:lnTo>
                          <a:pt x="41680" y="4060"/>
                        </a:lnTo>
                        <a:lnTo>
                          <a:pt x="41659" y="3892"/>
                        </a:lnTo>
                        <a:lnTo>
                          <a:pt x="41659" y="3830"/>
                        </a:lnTo>
                        <a:lnTo>
                          <a:pt x="41492" y="3830"/>
                        </a:lnTo>
                        <a:lnTo>
                          <a:pt x="41408" y="3851"/>
                        </a:lnTo>
                        <a:lnTo>
                          <a:pt x="41366" y="3788"/>
                        </a:lnTo>
                        <a:lnTo>
                          <a:pt x="41199" y="3851"/>
                        </a:lnTo>
                        <a:lnTo>
                          <a:pt x="41094" y="3851"/>
                        </a:lnTo>
                        <a:lnTo>
                          <a:pt x="41073" y="3892"/>
                        </a:lnTo>
                        <a:lnTo>
                          <a:pt x="41136" y="3955"/>
                        </a:lnTo>
                        <a:lnTo>
                          <a:pt x="41178" y="4081"/>
                        </a:lnTo>
                        <a:lnTo>
                          <a:pt x="41115" y="4060"/>
                        </a:lnTo>
                        <a:lnTo>
                          <a:pt x="41052" y="4081"/>
                        </a:lnTo>
                        <a:lnTo>
                          <a:pt x="41052" y="4164"/>
                        </a:lnTo>
                        <a:lnTo>
                          <a:pt x="41031" y="4143"/>
                        </a:lnTo>
                        <a:lnTo>
                          <a:pt x="40885" y="4164"/>
                        </a:lnTo>
                        <a:lnTo>
                          <a:pt x="40843" y="4143"/>
                        </a:lnTo>
                        <a:lnTo>
                          <a:pt x="40885" y="4039"/>
                        </a:lnTo>
                        <a:lnTo>
                          <a:pt x="40969" y="3976"/>
                        </a:lnTo>
                        <a:lnTo>
                          <a:pt x="40927" y="3871"/>
                        </a:lnTo>
                        <a:lnTo>
                          <a:pt x="40822" y="3851"/>
                        </a:lnTo>
                        <a:lnTo>
                          <a:pt x="40822" y="3955"/>
                        </a:lnTo>
                        <a:lnTo>
                          <a:pt x="40738" y="3997"/>
                        </a:lnTo>
                        <a:lnTo>
                          <a:pt x="40655" y="3892"/>
                        </a:lnTo>
                        <a:lnTo>
                          <a:pt x="40550" y="3871"/>
                        </a:lnTo>
                        <a:lnTo>
                          <a:pt x="40446" y="3767"/>
                        </a:lnTo>
                        <a:lnTo>
                          <a:pt x="40425" y="3851"/>
                        </a:lnTo>
                        <a:lnTo>
                          <a:pt x="40341" y="3871"/>
                        </a:lnTo>
                        <a:lnTo>
                          <a:pt x="40194" y="3871"/>
                        </a:lnTo>
                        <a:lnTo>
                          <a:pt x="40132" y="3788"/>
                        </a:lnTo>
                        <a:lnTo>
                          <a:pt x="40111" y="3892"/>
                        </a:lnTo>
                        <a:lnTo>
                          <a:pt x="40027" y="3955"/>
                        </a:lnTo>
                        <a:lnTo>
                          <a:pt x="39902" y="3851"/>
                        </a:lnTo>
                        <a:lnTo>
                          <a:pt x="39818" y="3851"/>
                        </a:lnTo>
                        <a:lnTo>
                          <a:pt x="39860" y="3955"/>
                        </a:lnTo>
                        <a:lnTo>
                          <a:pt x="39881" y="3997"/>
                        </a:lnTo>
                        <a:lnTo>
                          <a:pt x="39755" y="4102"/>
                        </a:lnTo>
                        <a:lnTo>
                          <a:pt x="39692" y="4081"/>
                        </a:lnTo>
                        <a:lnTo>
                          <a:pt x="39671" y="3997"/>
                        </a:lnTo>
                        <a:lnTo>
                          <a:pt x="39609" y="4102"/>
                        </a:lnTo>
                        <a:lnTo>
                          <a:pt x="39630" y="4269"/>
                        </a:lnTo>
                        <a:lnTo>
                          <a:pt x="39713" y="4353"/>
                        </a:lnTo>
                        <a:lnTo>
                          <a:pt x="39734" y="4457"/>
                        </a:lnTo>
                        <a:lnTo>
                          <a:pt x="39797" y="4478"/>
                        </a:lnTo>
                        <a:lnTo>
                          <a:pt x="39818" y="4625"/>
                        </a:lnTo>
                        <a:lnTo>
                          <a:pt x="39964" y="4667"/>
                        </a:lnTo>
                        <a:lnTo>
                          <a:pt x="40006" y="4729"/>
                        </a:lnTo>
                        <a:lnTo>
                          <a:pt x="40006" y="4834"/>
                        </a:lnTo>
                        <a:lnTo>
                          <a:pt x="40111" y="4918"/>
                        </a:lnTo>
                        <a:lnTo>
                          <a:pt x="40132" y="5001"/>
                        </a:lnTo>
                        <a:lnTo>
                          <a:pt x="40069" y="5106"/>
                        </a:lnTo>
                        <a:lnTo>
                          <a:pt x="40006" y="5085"/>
                        </a:lnTo>
                        <a:lnTo>
                          <a:pt x="39985" y="5001"/>
                        </a:lnTo>
                        <a:lnTo>
                          <a:pt x="39818" y="5043"/>
                        </a:lnTo>
                        <a:lnTo>
                          <a:pt x="39713" y="5022"/>
                        </a:lnTo>
                        <a:lnTo>
                          <a:pt x="39609" y="5043"/>
                        </a:lnTo>
                        <a:lnTo>
                          <a:pt x="39671" y="5127"/>
                        </a:lnTo>
                        <a:lnTo>
                          <a:pt x="39588" y="5232"/>
                        </a:lnTo>
                        <a:lnTo>
                          <a:pt x="39462" y="5232"/>
                        </a:lnTo>
                        <a:lnTo>
                          <a:pt x="39378" y="5211"/>
                        </a:lnTo>
                        <a:lnTo>
                          <a:pt x="39127" y="5336"/>
                        </a:lnTo>
                        <a:lnTo>
                          <a:pt x="38751" y="5399"/>
                        </a:lnTo>
                        <a:lnTo>
                          <a:pt x="38625" y="5336"/>
                        </a:lnTo>
                        <a:lnTo>
                          <a:pt x="38437" y="5336"/>
                        </a:lnTo>
                        <a:lnTo>
                          <a:pt x="38416" y="5357"/>
                        </a:lnTo>
                        <a:lnTo>
                          <a:pt x="38311" y="5336"/>
                        </a:lnTo>
                        <a:lnTo>
                          <a:pt x="37788" y="5315"/>
                        </a:lnTo>
                        <a:lnTo>
                          <a:pt x="37621" y="5190"/>
                        </a:lnTo>
                        <a:lnTo>
                          <a:pt x="37579" y="4980"/>
                        </a:lnTo>
                        <a:lnTo>
                          <a:pt x="37663" y="4834"/>
                        </a:lnTo>
                        <a:lnTo>
                          <a:pt x="37705" y="4813"/>
                        </a:lnTo>
                        <a:lnTo>
                          <a:pt x="37705" y="4729"/>
                        </a:lnTo>
                        <a:lnTo>
                          <a:pt x="37558" y="4688"/>
                        </a:lnTo>
                        <a:lnTo>
                          <a:pt x="37370" y="4688"/>
                        </a:lnTo>
                        <a:lnTo>
                          <a:pt x="37035" y="4834"/>
                        </a:lnTo>
                        <a:lnTo>
                          <a:pt x="36554" y="4876"/>
                        </a:lnTo>
                        <a:lnTo>
                          <a:pt x="36156" y="4980"/>
                        </a:lnTo>
                        <a:lnTo>
                          <a:pt x="35926" y="5022"/>
                        </a:lnTo>
                        <a:lnTo>
                          <a:pt x="35884" y="5106"/>
                        </a:lnTo>
                        <a:lnTo>
                          <a:pt x="35801" y="5106"/>
                        </a:lnTo>
                        <a:lnTo>
                          <a:pt x="35738" y="5190"/>
                        </a:lnTo>
                        <a:lnTo>
                          <a:pt x="35612" y="5252"/>
                        </a:lnTo>
                        <a:lnTo>
                          <a:pt x="35466" y="5399"/>
                        </a:lnTo>
                        <a:lnTo>
                          <a:pt x="35529" y="5545"/>
                        </a:lnTo>
                        <a:lnTo>
                          <a:pt x="35612" y="5566"/>
                        </a:lnTo>
                        <a:lnTo>
                          <a:pt x="35717" y="5524"/>
                        </a:lnTo>
                        <a:lnTo>
                          <a:pt x="35780" y="5545"/>
                        </a:lnTo>
                        <a:lnTo>
                          <a:pt x="35717" y="5629"/>
                        </a:lnTo>
                        <a:lnTo>
                          <a:pt x="35654" y="5650"/>
                        </a:lnTo>
                        <a:lnTo>
                          <a:pt x="35549" y="5755"/>
                        </a:lnTo>
                        <a:lnTo>
                          <a:pt x="35549" y="5817"/>
                        </a:lnTo>
                        <a:lnTo>
                          <a:pt x="35508" y="5755"/>
                        </a:lnTo>
                        <a:lnTo>
                          <a:pt x="35487" y="5545"/>
                        </a:lnTo>
                        <a:lnTo>
                          <a:pt x="35319" y="5420"/>
                        </a:lnTo>
                        <a:lnTo>
                          <a:pt x="35298" y="5336"/>
                        </a:lnTo>
                        <a:lnTo>
                          <a:pt x="35319" y="5252"/>
                        </a:lnTo>
                        <a:lnTo>
                          <a:pt x="35194" y="5148"/>
                        </a:lnTo>
                        <a:lnTo>
                          <a:pt x="35110" y="5148"/>
                        </a:lnTo>
                        <a:lnTo>
                          <a:pt x="34880" y="4939"/>
                        </a:lnTo>
                        <a:lnTo>
                          <a:pt x="34817" y="4939"/>
                        </a:lnTo>
                        <a:lnTo>
                          <a:pt x="34817" y="5022"/>
                        </a:lnTo>
                        <a:lnTo>
                          <a:pt x="35005" y="5232"/>
                        </a:lnTo>
                        <a:lnTo>
                          <a:pt x="35026" y="5357"/>
                        </a:lnTo>
                        <a:lnTo>
                          <a:pt x="34922" y="5462"/>
                        </a:lnTo>
                        <a:lnTo>
                          <a:pt x="34733" y="5504"/>
                        </a:lnTo>
                        <a:lnTo>
                          <a:pt x="34650" y="5545"/>
                        </a:lnTo>
                        <a:lnTo>
                          <a:pt x="34482" y="5545"/>
                        </a:lnTo>
                        <a:lnTo>
                          <a:pt x="34168" y="5294"/>
                        </a:lnTo>
                        <a:lnTo>
                          <a:pt x="34168" y="5190"/>
                        </a:lnTo>
                        <a:lnTo>
                          <a:pt x="34231" y="5106"/>
                        </a:lnTo>
                        <a:lnTo>
                          <a:pt x="34210" y="5022"/>
                        </a:lnTo>
                        <a:lnTo>
                          <a:pt x="34043" y="5085"/>
                        </a:lnTo>
                        <a:lnTo>
                          <a:pt x="34043" y="5211"/>
                        </a:lnTo>
                        <a:lnTo>
                          <a:pt x="33959" y="5294"/>
                        </a:lnTo>
                        <a:lnTo>
                          <a:pt x="33750" y="5148"/>
                        </a:lnTo>
                        <a:lnTo>
                          <a:pt x="33604" y="5148"/>
                        </a:lnTo>
                        <a:lnTo>
                          <a:pt x="33499" y="5252"/>
                        </a:lnTo>
                        <a:lnTo>
                          <a:pt x="33520" y="5441"/>
                        </a:lnTo>
                        <a:lnTo>
                          <a:pt x="33436" y="5566"/>
                        </a:lnTo>
                        <a:lnTo>
                          <a:pt x="33520" y="5734"/>
                        </a:lnTo>
                        <a:lnTo>
                          <a:pt x="33645" y="5776"/>
                        </a:lnTo>
                        <a:lnTo>
                          <a:pt x="33813" y="5650"/>
                        </a:lnTo>
                        <a:lnTo>
                          <a:pt x="33834" y="5566"/>
                        </a:lnTo>
                        <a:lnTo>
                          <a:pt x="34043" y="5441"/>
                        </a:lnTo>
                        <a:lnTo>
                          <a:pt x="34106" y="5524"/>
                        </a:lnTo>
                        <a:lnTo>
                          <a:pt x="34064" y="5650"/>
                        </a:lnTo>
                        <a:lnTo>
                          <a:pt x="33855" y="5817"/>
                        </a:lnTo>
                        <a:lnTo>
                          <a:pt x="33938" y="5880"/>
                        </a:lnTo>
                        <a:lnTo>
                          <a:pt x="33855" y="6027"/>
                        </a:lnTo>
                        <a:lnTo>
                          <a:pt x="33729" y="6068"/>
                        </a:lnTo>
                        <a:lnTo>
                          <a:pt x="33604" y="5985"/>
                        </a:lnTo>
                        <a:lnTo>
                          <a:pt x="33604" y="6048"/>
                        </a:lnTo>
                        <a:lnTo>
                          <a:pt x="33645" y="6173"/>
                        </a:lnTo>
                        <a:lnTo>
                          <a:pt x="33583" y="6299"/>
                        </a:lnTo>
                        <a:lnTo>
                          <a:pt x="33394" y="6445"/>
                        </a:lnTo>
                        <a:lnTo>
                          <a:pt x="33436" y="6550"/>
                        </a:lnTo>
                        <a:lnTo>
                          <a:pt x="33394" y="6592"/>
                        </a:lnTo>
                        <a:lnTo>
                          <a:pt x="33311" y="6592"/>
                        </a:lnTo>
                        <a:lnTo>
                          <a:pt x="33164" y="6759"/>
                        </a:lnTo>
                        <a:lnTo>
                          <a:pt x="32955" y="6780"/>
                        </a:lnTo>
                        <a:lnTo>
                          <a:pt x="32746" y="6801"/>
                        </a:lnTo>
                        <a:lnTo>
                          <a:pt x="32683" y="6926"/>
                        </a:lnTo>
                        <a:lnTo>
                          <a:pt x="32746" y="7094"/>
                        </a:lnTo>
                        <a:lnTo>
                          <a:pt x="32913" y="7303"/>
                        </a:lnTo>
                        <a:lnTo>
                          <a:pt x="32997" y="7324"/>
                        </a:lnTo>
                        <a:lnTo>
                          <a:pt x="32913" y="7345"/>
                        </a:lnTo>
                        <a:lnTo>
                          <a:pt x="32767" y="7345"/>
                        </a:lnTo>
                        <a:lnTo>
                          <a:pt x="32746" y="7429"/>
                        </a:lnTo>
                        <a:lnTo>
                          <a:pt x="32767" y="7491"/>
                        </a:lnTo>
                        <a:lnTo>
                          <a:pt x="32704" y="7596"/>
                        </a:lnTo>
                        <a:lnTo>
                          <a:pt x="32599" y="7701"/>
                        </a:lnTo>
                        <a:lnTo>
                          <a:pt x="32495" y="7701"/>
                        </a:lnTo>
                        <a:lnTo>
                          <a:pt x="32474" y="7763"/>
                        </a:lnTo>
                        <a:lnTo>
                          <a:pt x="32495" y="7659"/>
                        </a:lnTo>
                        <a:lnTo>
                          <a:pt x="32599" y="7596"/>
                        </a:lnTo>
                        <a:lnTo>
                          <a:pt x="32683" y="7282"/>
                        </a:lnTo>
                        <a:lnTo>
                          <a:pt x="32599" y="7219"/>
                        </a:lnTo>
                        <a:lnTo>
                          <a:pt x="32599" y="7115"/>
                        </a:lnTo>
                        <a:lnTo>
                          <a:pt x="32662" y="7073"/>
                        </a:lnTo>
                        <a:lnTo>
                          <a:pt x="32662" y="6926"/>
                        </a:lnTo>
                        <a:lnTo>
                          <a:pt x="32599" y="6780"/>
                        </a:lnTo>
                        <a:lnTo>
                          <a:pt x="32662" y="6612"/>
                        </a:lnTo>
                        <a:lnTo>
                          <a:pt x="32767" y="6550"/>
                        </a:lnTo>
                        <a:lnTo>
                          <a:pt x="32808" y="6445"/>
                        </a:lnTo>
                        <a:lnTo>
                          <a:pt x="32767" y="6194"/>
                        </a:lnTo>
                        <a:lnTo>
                          <a:pt x="32746" y="6152"/>
                        </a:lnTo>
                        <a:lnTo>
                          <a:pt x="32788" y="6068"/>
                        </a:lnTo>
                        <a:lnTo>
                          <a:pt x="32871" y="6068"/>
                        </a:lnTo>
                        <a:lnTo>
                          <a:pt x="32913" y="6089"/>
                        </a:lnTo>
                        <a:lnTo>
                          <a:pt x="33080" y="6048"/>
                        </a:lnTo>
                        <a:lnTo>
                          <a:pt x="33185" y="5776"/>
                        </a:lnTo>
                        <a:lnTo>
                          <a:pt x="33164" y="5671"/>
                        </a:lnTo>
                        <a:lnTo>
                          <a:pt x="33101" y="5545"/>
                        </a:lnTo>
                        <a:lnTo>
                          <a:pt x="33185" y="5252"/>
                        </a:lnTo>
                        <a:lnTo>
                          <a:pt x="33269" y="5127"/>
                        </a:lnTo>
                        <a:lnTo>
                          <a:pt x="33373" y="4939"/>
                        </a:lnTo>
                        <a:lnTo>
                          <a:pt x="33311" y="4792"/>
                        </a:lnTo>
                        <a:lnTo>
                          <a:pt x="33290" y="4792"/>
                        </a:lnTo>
                        <a:lnTo>
                          <a:pt x="33206" y="4876"/>
                        </a:lnTo>
                        <a:lnTo>
                          <a:pt x="33122" y="4876"/>
                        </a:lnTo>
                        <a:lnTo>
                          <a:pt x="32997" y="4813"/>
                        </a:lnTo>
                        <a:lnTo>
                          <a:pt x="33122" y="4813"/>
                        </a:lnTo>
                        <a:lnTo>
                          <a:pt x="33269" y="4708"/>
                        </a:lnTo>
                        <a:lnTo>
                          <a:pt x="33373" y="4667"/>
                        </a:lnTo>
                        <a:lnTo>
                          <a:pt x="33415" y="4562"/>
                        </a:lnTo>
                        <a:lnTo>
                          <a:pt x="33394" y="4499"/>
                        </a:lnTo>
                        <a:lnTo>
                          <a:pt x="33436" y="4415"/>
                        </a:lnTo>
                        <a:lnTo>
                          <a:pt x="33520" y="4248"/>
                        </a:lnTo>
                        <a:lnTo>
                          <a:pt x="33499" y="4185"/>
                        </a:lnTo>
                        <a:lnTo>
                          <a:pt x="33541" y="4081"/>
                        </a:lnTo>
                        <a:lnTo>
                          <a:pt x="33708" y="3997"/>
                        </a:lnTo>
                        <a:lnTo>
                          <a:pt x="33708" y="3892"/>
                        </a:lnTo>
                        <a:lnTo>
                          <a:pt x="33624" y="3830"/>
                        </a:lnTo>
                        <a:lnTo>
                          <a:pt x="33624" y="3767"/>
                        </a:lnTo>
                        <a:lnTo>
                          <a:pt x="33708" y="3641"/>
                        </a:lnTo>
                        <a:lnTo>
                          <a:pt x="33687" y="3537"/>
                        </a:lnTo>
                        <a:lnTo>
                          <a:pt x="33729" y="3432"/>
                        </a:lnTo>
                        <a:lnTo>
                          <a:pt x="33792" y="3411"/>
                        </a:lnTo>
                        <a:lnTo>
                          <a:pt x="33855" y="3223"/>
                        </a:lnTo>
                        <a:lnTo>
                          <a:pt x="33855" y="3014"/>
                        </a:lnTo>
                        <a:lnTo>
                          <a:pt x="33813" y="2804"/>
                        </a:lnTo>
                        <a:lnTo>
                          <a:pt x="33708" y="2616"/>
                        </a:lnTo>
                        <a:lnTo>
                          <a:pt x="33729" y="2574"/>
                        </a:lnTo>
                        <a:lnTo>
                          <a:pt x="33708" y="2491"/>
                        </a:lnTo>
                        <a:lnTo>
                          <a:pt x="33645" y="2470"/>
                        </a:lnTo>
                        <a:lnTo>
                          <a:pt x="33604" y="2491"/>
                        </a:lnTo>
                        <a:lnTo>
                          <a:pt x="33520" y="2428"/>
                        </a:lnTo>
                        <a:lnTo>
                          <a:pt x="33478" y="2365"/>
                        </a:lnTo>
                        <a:lnTo>
                          <a:pt x="33436" y="2365"/>
                        </a:lnTo>
                        <a:lnTo>
                          <a:pt x="33394" y="2491"/>
                        </a:lnTo>
                        <a:lnTo>
                          <a:pt x="33332" y="2532"/>
                        </a:lnTo>
                        <a:lnTo>
                          <a:pt x="33290" y="2491"/>
                        </a:lnTo>
                        <a:lnTo>
                          <a:pt x="33206" y="2365"/>
                        </a:lnTo>
                        <a:lnTo>
                          <a:pt x="33227" y="2323"/>
                        </a:lnTo>
                        <a:lnTo>
                          <a:pt x="33185" y="2302"/>
                        </a:lnTo>
                        <a:lnTo>
                          <a:pt x="33018" y="2281"/>
                        </a:lnTo>
                        <a:lnTo>
                          <a:pt x="32955" y="2177"/>
                        </a:lnTo>
                        <a:lnTo>
                          <a:pt x="32976" y="2156"/>
                        </a:lnTo>
                        <a:lnTo>
                          <a:pt x="33122" y="2156"/>
                        </a:lnTo>
                        <a:lnTo>
                          <a:pt x="33332" y="2219"/>
                        </a:lnTo>
                        <a:lnTo>
                          <a:pt x="33415" y="2302"/>
                        </a:lnTo>
                        <a:lnTo>
                          <a:pt x="33478" y="2260"/>
                        </a:lnTo>
                        <a:lnTo>
                          <a:pt x="33520" y="2260"/>
                        </a:lnTo>
                        <a:lnTo>
                          <a:pt x="33583" y="2323"/>
                        </a:lnTo>
                        <a:lnTo>
                          <a:pt x="33604" y="2386"/>
                        </a:lnTo>
                        <a:lnTo>
                          <a:pt x="33645" y="2386"/>
                        </a:lnTo>
                        <a:lnTo>
                          <a:pt x="33645" y="2302"/>
                        </a:lnTo>
                        <a:lnTo>
                          <a:pt x="33541" y="2177"/>
                        </a:lnTo>
                        <a:lnTo>
                          <a:pt x="33541" y="2072"/>
                        </a:lnTo>
                        <a:lnTo>
                          <a:pt x="33478" y="1967"/>
                        </a:lnTo>
                        <a:lnTo>
                          <a:pt x="33394" y="1905"/>
                        </a:lnTo>
                        <a:lnTo>
                          <a:pt x="33332" y="1905"/>
                        </a:lnTo>
                        <a:lnTo>
                          <a:pt x="33290" y="1967"/>
                        </a:lnTo>
                        <a:lnTo>
                          <a:pt x="33206" y="1947"/>
                        </a:lnTo>
                        <a:lnTo>
                          <a:pt x="33185" y="1800"/>
                        </a:lnTo>
                        <a:lnTo>
                          <a:pt x="33018" y="1654"/>
                        </a:lnTo>
                        <a:lnTo>
                          <a:pt x="33018" y="1549"/>
                        </a:lnTo>
                        <a:lnTo>
                          <a:pt x="32955" y="1465"/>
                        </a:lnTo>
                        <a:lnTo>
                          <a:pt x="32892" y="1382"/>
                        </a:lnTo>
                        <a:lnTo>
                          <a:pt x="32808" y="1382"/>
                        </a:lnTo>
                        <a:lnTo>
                          <a:pt x="32704" y="1444"/>
                        </a:lnTo>
                        <a:lnTo>
                          <a:pt x="32704" y="1549"/>
                        </a:lnTo>
                        <a:lnTo>
                          <a:pt x="32808" y="1549"/>
                        </a:lnTo>
                        <a:lnTo>
                          <a:pt x="32892" y="1591"/>
                        </a:lnTo>
                        <a:lnTo>
                          <a:pt x="32871" y="1654"/>
                        </a:lnTo>
                        <a:lnTo>
                          <a:pt x="32788" y="1695"/>
                        </a:lnTo>
                        <a:lnTo>
                          <a:pt x="32788" y="1779"/>
                        </a:lnTo>
                        <a:lnTo>
                          <a:pt x="32746" y="1800"/>
                        </a:lnTo>
                        <a:lnTo>
                          <a:pt x="32536" y="1570"/>
                        </a:lnTo>
                        <a:lnTo>
                          <a:pt x="32536" y="1486"/>
                        </a:lnTo>
                        <a:lnTo>
                          <a:pt x="32474" y="1361"/>
                        </a:lnTo>
                        <a:lnTo>
                          <a:pt x="32369" y="1340"/>
                        </a:lnTo>
                        <a:lnTo>
                          <a:pt x="31930" y="1068"/>
                        </a:lnTo>
                        <a:lnTo>
                          <a:pt x="31825" y="1026"/>
                        </a:lnTo>
                        <a:lnTo>
                          <a:pt x="31804" y="1005"/>
                        </a:lnTo>
                        <a:lnTo>
                          <a:pt x="31532" y="1026"/>
                        </a:lnTo>
                        <a:lnTo>
                          <a:pt x="31511" y="921"/>
                        </a:lnTo>
                        <a:lnTo>
                          <a:pt x="31553" y="858"/>
                        </a:lnTo>
                        <a:lnTo>
                          <a:pt x="31532" y="796"/>
                        </a:lnTo>
                        <a:lnTo>
                          <a:pt x="31407" y="817"/>
                        </a:lnTo>
                        <a:lnTo>
                          <a:pt x="31344" y="754"/>
                        </a:lnTo>
                        <a:lnTo>
                          <a:pt x="31218" y="796"/>
                        </a:lnTo>
                        <a:lnTo>
                          <a:pt x="31135" y="858"/>
                        </a:lnTo>
                        <a:lnTo>
                          <a:pt x="31093" y="838"/>
                        </a:lnTo>
                        <a:lnTo>
                          <a:pt x="30988" y="942"/>
                        </a:lnTo>
                        <a:lnTo>
                          <a:pt x="30925" y="1047"/>
                        </a:lnTo>
                        <a:lnTo>
                          <a:pt x="30779" y="1047"/>
                        </a:lnTo>
                        <a:lnTo>
                          <a:pt x="30695" y="1026"/>
                        </a:lnTo>
                        <a:lnTo>
                          <a:pt x="30570" y="1172"/>
                        </a:lnTo>
                        <a:lnTo>
                          <a:pt x="30381" y="1235"/>
                        </a:lnTo>
                        <a:lnTo>
                          <a:pt x="30298" y="1256"/>
                        </a:lnTo>
                        <a:lnTo>
                          <a:pt x="30256" y="1214"/>
                        </a:lnTo>
                        <a:lnTo>
                          <a:pt x="30172" y="1214"/>
                        </a:lnTo>
                        <a:lnTo>
                          <a:pt x="30130" y="1256"/>
                        </a:lnTo>
                        <a:lnTo>
                          <a:pt x="30130" y="1361"/>
                        </a:lnTo>
                        <a:lnTo>
                          <a:pt x="30193" y="1382"/>
                        </a:lnTo>
                        <a:lnTo>
                          <a:pt x="30256" y="1382"/>
                        </a:lnTo>
                        <a:lnTo>
                          <a:pt x="30298" y="1549"/>
                        </a:lnTo>
                        <a:lnTo>
                          <a:pt x="30339" y="1758"/>
                        </a:lnTo>
                        <a:lnTo>
                          <a:pt x="30256" y="1905"/>
                        </a:lnTo>
                        <a:lnTo>
                          <a:pt x="30067" y="1905"/>
                        </a:lnTo>
                        <a:lnTo>
                          <a:pt x="29942" y="2051"/>
                        </a:lnTo>
                        <a:lnTo>
                          <a:pt x="29733" y="2093"/>
                        </a:lnTo>
                        <a:lnTo>
                          <a:pt x="29649" y="2072"/>
                        </a:lnTo>
                        <a:lnTo>
                          <a:pt x="29754" y="1988"/>
                        </a:lnTo>
                        <a:lnTo>
                          <a:pt x="29837" y="1967"/>
                        </a:lnTo>
                        <a:lnTo>
                          <a:pt x="29858" y="1842"/>
                        </a:lnTo>
                        <a:lnTo>
                          <a:pt x="29733" y="1591"/>
                        </a:lnTo>
                        <a:lnTo>
                          <a:pt x="29816" y="1444"/>
                        </a:lnTo>
                        <a:lnTo>
                          <a:pt x="29816" y="1340"/>
                        </a:lnTo>
                        <a:lnTo>
                          <a:pt x="29858" y="1256"/>
                        </a:lnTo>
                        <a:lnTo>
                          <a:pt x="29775" y="1068"/>
                        </a:lnTo>
                        <a:lnTo>
                          <a:pt x="29775" y="963"/>
                        </a:lnTo>
                        <a:lnTo>
                          <a:pt x="29628" y="817"/>
                        </a:lnTo>
                        <a:lnTo>
                          <a:pt x="29523" y="858"/>
                        </a:lnTo>
                        <a:lnTo>
                          <a:pt x="29440" y="817"/>
                        </a:lnTo>
                        <a:lnTo>
                          <a:pt x="29398" y="817"/>
                        </a:lnTo>
                        <a:lnTo>
                          <a:pt x="29356" y="942"/>
                        </a:lnTo>
                        <a:lnTo>
                          <a:pt x="29210" y="963"/>
                        </a:lnTo>
                        <a:lnTo>
                          <a:pt x="29147" y="921"/>
                        </a:lnTo>
                        <a:lnTo>
                          <a:pt x="29042" y="963"/>
                        </a:lnTo>
                        <a:lnTo>
                          <a:pt x="28938" y="1130"/>
                        </a:lnTo>
                        <a:lnTo>
                          <a:pt x="28707" y="1130"/>
                        </a:lnTo>
                        <a:lnTo>
                          <a:pt x="28707" y="1047"/>
                        </a:lnTo>
                        <a:lnTo>
                          <a:pt x="28791" y="921"/>
                        </a:lnTo>
                        <a:lnTo>
                          <a:pt x="28791" y="838"/>
                        </a:lnTo>
                        <a:lnTo>
                          <a:pt x="28707" y="817"/>
                        </a:lnTo>
                        <a:lnTo>
                          <a:pt x="28519" y="1110"/>
                        </a:lnTo>
                        <a:lnTo>
                          <a:pt x="28268" y="1214"/>
                        </a:lnTo>
                        <a:lnTo>
                          <a:pt x="28163" y="1172"/>
                        </a:lnTo>
                        <a:lnTo>
                          <a:pt x="28268" y="1026"/>
                        </a:lnTo>
                        <a:lnTo>
                          <a:pt x="28394" y="1005"/>
                        </a:lnTo>
                        <a:lnTo>
                          <a:pt x="28519" y="817"/>
                        </a:lnTo>
                        <a:lnTo>
                          <a:pt x="28498" y="691"/>
                        </a:lnTo>
                        <a:lnTo>
                          <a:pt x="28561" y="586"/>
                        </a:lnTo>
                        <a:lnTo>
                          <a:pt x="28561" y="524"/>
                        </a:lnTo>
                        <a:lnTo>
                          <a:pt x="28645" y="440"/>
                        </a:lnTo>
                        <a:lnTo>
                          <a:pt x="28645" y="398"/>
                        </a:lnTo>
                        <a:lnTo>
                          <a:pt x="28477" y="335"/>
                        </a:lnTo>
                        <a:lnTo>
                          <a:pt x="28414" y="294"/>
                        </a:lnTo>
                        <a:lnTo>
                          <a:pt x="28414" y="126"/>
                        </a:lnTo>
                        <a:lnTo>
                          <a:pt x="28373" y="105"/>
                        </a:lnTo>
                        <a:lnTo>
                          <a:pt x="28205" y="231"/>
                        </a:lnTo>
                        <a:lnTo>
                          <a:pt x="28059" y="210"/>
                        </a:lnTo>
                        <a:lnTo>
                          <a:pt x="27996" y="63"/>
                        </a:lnTo>
                        <a:lnTo>
                          <a:pt x="27891" y="63"/>
                        </a:lnTo>
                        <a:lnTo>
                          <a:pt x="27787" y="168"/>
                        </a:lnTo>
                        <a:lnTo>
                          <a:pt x="27661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A6CBC2"/>
                      </a:solidFill>
                    </a:endParaRPr>
                  </a:p>
                </p:txBody>
              </p:sp>
              <p:sp>
                <p:nvSpPr>
                  <p:cNvPr id="280" name="Google Shape;6744;p54"/>
                  <p:cNvSpPr/>
                  <p:nvPr/>
                </p:nvSpPr>
                <p:spPr>
                  <a:xfrm>
                    <a:off x="5538025" y="2213300"/>
                    <a:ext cx="94175" cy="208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7" h="8350" extrusionOk="0">
                        <a:moveTo>
                          <a:pt x="251" y="1"/>
                        </a:moveTo>
                        <a:lnTo>
                          <a:pt x="209" y="63"/>
                        </a:lnTo>
                        <a:lnTo>
                          <a:pt x="251" y="105"/>
                        </a:lnTo>
                        <a:lnTo>
                          <a:pt x="251" y="189"/>
                        </a:lnTo>
                        <a:lnTo>
                          <a:pt x="188" y="210"/>
                        </a:lnTo>
                        <a:lnTo>
                          <a:pt x="105" y="168"/>
                        </a:lnTo>
                        <a:lnTo>
                          <a:pt x="0" y="168"/>
                        </a:lnTo>
                        <a:lnTo>
                          <a:pt x="168" y="314"/>
                        </a:lnTo>
                        <a:lnTo>
                          <a:pt x="356" y="461"/>
                        </a:lnTo>
                        <a:lnTo>
                          <a:pt x="419" y="524"/>
                        </a:lnTo>
                        <a:lnTo>
                          <a:pt x="398" y="670"/>
                        </a:lnTo>
                        <a:lnTo>
                          <a:pt x="460" y="607"/>
                        </a:lnTo>
                        <a:lnTo>
                          <a:pt x="502" y="607"/>
                        </a:lnTo>
                        <a:lnTo>
                          <a:pt x="565" y="691"/>
                        </a:lnTo>
                        <a:lnTo>
                          <a:pt x="502" y="733"/>
                        </a:lnTo>
                        <a:lnTo>
                          <a:pt x="419" y="775"/>
                        </a:lnTo>
                        <a:lnTo>
                          <a:pt x="460" y="838"/>
                        </a:lnTo>
                        <a:lnTo>
                          <a:pt x="523" y="838"/>
                        </a:lnTo>
                        <a:lnTo>
                          <a:pt x="565" y="984"/>
                        </a:lnTo>
                        <a:lnTo>
                          <a:pt x="481" y="1026"/>
                        </a:lnTo>
                        <a:lnTo>
                          <a:pt x="377" y="1005"/>
                        </a:lnTo>
                        <a:lnTo>
                          <a:pt x="314" y="900"/>
                        </a:lnTo>
                        <a:lnTo>
                          <a:pt x="251" y="984"/>
                        </a:lnTo>
                        <a:lnTo>
                          <a:pt x="168" y="1130"/>
                        </a:lnTo>
                        <a:lnTo>
                          <a:pt x="272" y="1235"/>
                        </a:lnTo>
                        <a:lnTo>
                          <a:pt x="314" y="1382"/>
                        </a:lnTo>
                        <a:lnTo>
                          <a:pt x="419" y="1528"/>
                        </a:lnTo>
                        <a:lnTo>
                          <a:pt x="523" y="1716"/>
                        </a:lnTo>
                        <a:lnTo>
                          <a:pt x="523" y="1946"/>
                        </a:lnTo>
                        <a:lnTo>
                          <a:pt x="586" y="1988"/>
                        </a:lnTo>
                        <a:lnTo>
                          <a:pt x="607" y="2177"/>
                        </a:lnTo>
                        <a:lnTo>
                          <a:pt x="691" y="2470"/>
                        </a:lnTo>
                        <a:lnTo>
                          <a:pt x="774" y="2658"/>
                        </a:lnTo>
                        <a:lnTo>
                          <a:pt x="900" y="2700"/>
                        </a:lnTo>
                        <a:lnTo>
                          <a:pt x="900" y="2762"/>
                        </a:lnTo>
                        <a:lnTo>
                          <a:pt x="837" y="2804"/>
                        </a:lnTo>
                        <a:lnTo>
                          <a:pt x="1130" y="3097"/>
                        </a:lnTo>
                        <a:lnTo>
                          <a:pt x="1235" y="3118"/>
                        </a:lnTo>
                        <a:lnTo>
                          <a:pt x="1360" y="3307"/>
                        </a:lnTo>
                        <a:lnTo>
                          <a:pt x="1402" y="3516"/>
                        </a:lnTo>
                        <a:lnTo>
                          <a:pt x="1402" y="3641"/>
                        </a:lnTo>
                        <a:lnTo>
                          <a:pt x="1465" y="3809"/>
                        </a:lnTo>
                        <a:lnTo>
                          <a:pt x="1465" y="3934"/>
                        </a:lnTo>
                        <a:lnTo>
                          <a:pt x="1569" y="3976"/>
                        </a:lnTo>
                        <a:lnTo>
                          <a:pt x="1674" y="4123"/>
                        </a:lnTo>
                        <a:lnTo>
                          <a:pt x="1653" y="4143"/>
                        </a:lnTo>
                        <a:lnTo>
                          <a:pt x="1653" y="4227"/>
                        </a:lnTo>
                        <a:lnTo>
                          <a:pt x="1779" y="4436"/>
                        </a:lnTo>
                        <a:lnTo>
                          <a:pt x="1821" y="4562"/>
                        </a:lnTo>
                        <a:lnTo>
                          <a:pt x="1883" y="4708"/>
                        </a:lnTo>
                        <a:lnTo>
                          <a:pt x="1883" y="4918"/>
                        </a:lnTo>
                        <a:lnTo>
                          <a:pt x="1946" y="5001"/>
                        </a:lnTo>
                        <a:lnTo>
                          <a:pt x="1925" y="5106"/>
                        </a:lnTo>
                        <a:lnTo>
                          <a:pt x="1946" y="5315"/>
                        </a:lnTo>
                        <a:lnTo>
                          <a:pt x="2051" y="5524"/>
                        </a:lnTo>
                        <a:lnTo>
                          <a:pt x="2030" y="5608"/>
                        </a:lnTo>
                        <a:lnTo>
                          <a:pt x="2030" y="5755"/>
                        </a:lnTo>
                        <a:lnTo>
                          <a:pt x="2155" y="5859"/>
                        </a:lnTo>
                        <a:lnTo>
                          <a:pt x="2365" y="6131"/>
                        </a:lnTo>
                        <a:lnTo>
                          <a:pt x="2365" y="6257"/>
                        </a:lnTo>
                        <a:lnTo>
                          <a:pt x="2448" y="6424"/>
                        </a:lnTo>
                        <a:lnTo>
                          <a:pt x="2406" y="6654"/>
                        </a:lnTo>
                        <a:lnTo>
                          <a:pt x="2448" y="6843"/>
                        </a:lnTo>
                        <a:lnTo>
                          <a:pt x="2553" y="7010"/>
                        </a:lnTo>
                        <a:lnTo>
                          <a:pt x="2574" y="7156"/>
                        </a:lnTo>
                        <a:lnTo>
                          <a:pt x="2720" y="7324"/>
                        </a:lnTo>
                        <a:lnTo>
                          <a:pt x="2762" y="7408"/>
                        </a:lnTo>
                        <a:lnTo>
                          <a:pt x="2699" y="7596"/>
                        </a:lnTo>
                        <a:lnTo>
                          <a:pt x="2699" y="7847"/>
                        </a:lnTo>
                        <a:lnTo>
                          <a:pt x="2762" y="7993"/>
                        </a:lnTo>
                        <a:lnTo>
                          <a:pt x="2867" y="8098"/>
                        </a:lnTo>
                        <a:lnTo>
                          <a:pt x="2929" y="8244"/>
                        </a:lnTo>
                        <a:lnTo>
                          <a:pt x="3097" y="8349"/>
                        </a:lnTo>
                        <a:lnTo>
                          <a:pt x="3097" y="8349"/>
                        </a:lnTo>
                        <a:lnTo>
                          <a:pt x="3076" y="8224"/>
                        </a:lnTo>
                        <a:lnTo>
                          <a:pt x="3097" y="8098"/>
                        </a:lnTo>
                        <a:lnTo>
                          <a:pt x="3034" y="7993"/>
                        </a:lnTo>
                        <a:lnTo>
                          <a:pt x="3013" y="7847"/>
                        </a:lnTo>
                        <a:lnTo>
                          <a:pt x="3034" y="7680"/>
                        </a:lnTo>
                        <a:lnTo>
                          <a:pt x="3139" y="7575"/>
                        </a:lnTo>
                        <a:lnTo>
                          <a:pt x="3201" y="7596"/>
                        </a:lnTo>
                        <a:lnTo>
                          <a:pt x="3201" y="7680"/>
                        </a:lnTo>
                        <a:lnTo>
                          <a:pt x="3243" y="7721"/>
                        </a:lnTo>
                        <a:lnTo>
                          <a:pt x="3494" y="7700"/>
                        </a:lnTo>
                        <a:lnTo>
                          <a:pt x="3515" y="7638"/>
                        </a:lnTo>
                        <a:lnTo>
                          <a:pt x="3557" y="7638"/>
                        </a:lnTo>
                        <a:lnTo>
                          <a:pt x="3599" y="7700"/>
                        </a:lnTo>
                        <a:lnTo>
                          <a:pt x="3557" y="7721"/>
                        </a:lnTo>
                        <a:lnTo>
                          <a:pt x="3557" y="7826"/>
                        </a:lnTo>
                        <a:lnTo>
                          <a:pt x="3704" y="7952"/>
                        </a:lnTo>
                        <a:lnTo>
                          <a:pt x="3725" y="8056"/>
                        </a:lnTo>
                        <a:lnTo>
                          <a:pt x="3766" y="8119"/>
                        </a:lnTo>
                        <a:lnTo>
                          <a:pt x="3766" y="8035"/>
                        </a:lnTo>
                        <a:lnTo>
                          <a:pt x="3745" y="7993"/>
                        </a:lnTo>
                        <a:lnTo>
                          <a:pt x="3766" y="7847"/>
                        </a:lnTo>
                        <a:lnTo>
                          <a:pt x="3766" y="7721"/>
                        </a:lnTo>
                        <a:lnTo>
                          <a:pt x="3662" y="7638"/>
                        </a:lnTo>
                        <a:lnTo>
                          <a:pt x="3641" y="7491"/>
                        </a:lnTo>
                        <a:lnTo>
                          <a:pt x="3599" y="7387"/>
                        </a:lnTo>
                        <a:lnTo>
                          <a:pt x="3515" y="7428"/>
                        </a:lnTo>
                        <a:lnTo>
                          <a:pt x="3432" y="7428"/>
                        </a:lnTo>
                        <a:lnTo>
                          <a:pt x="3285" y="7324"/>
                        </a:lnTo>
                        <a:lnTo>
                          <a:pt x="3243" y="7156"/>
                        </a:lnTo>
                        <a:lnTo>
                          <a:pt x="3181" y="7010"/>
                        </a:lnTo>
                        <a:lnTo>
                          <a:pt x="3034" y="6905"/>
                        </a:lnTo>
                        <a:lnTo>
                          <a:pt x="2929" y="6884"/>
                        </a:lnTo>
                        <a:lnTo>
                          <a:pt x="2867" y="6780"/>
                        </a:lnTo>
                        <a:lnTo>
                          <a:pt x="2804" y="6571"/>
                        </a:lnTo>
                        <a:lnTo>
                          <a:pt x="2720" y="6424"/>
                        </a:lnTo>
                        <a:lnTo>
                          <a:pt x="2678" y="6278"/>
                        </a:lnTo>
                        <a:lnTo>
                          <a:pt x="2678" y="6089"/>
                        </a:lnTo>
                        <a:lnTo>
                          <a:pt x="2657" y="5859"/>
                        </a:lnTo>
                        <a:lnTo>
                          <a:pt x="2595" y="5755"/>
                        </a:lnTo>
                        <a:lnTo>
                          <a:pt x="2616" y="5545"/>
                        </a:lnTo>
                        <a:lnTo>
                          <a:pt x="2595" y="5441"/>
                        </a:lnTo>
                        <a:lnTo>
                          <a:pt x="2511" y="5294"/>
                        </a:lnTo>
                        <a:lnTo>
                          <a:pt x="2574" y="5211"/>
                        </a:lnTo>
                        <a:lnTo>
                          <a:pt x="2595" y="5127"/>
                        </a:lnTo>
                        <a:lnTo>
                          <a:pt x="2595" y="5085"/>
                        </a:lnTo>
                        <a:lnTo>
                          <a:pt x="2657" y="5043"/>
                        </a:lnTo>
                        <a:lnTo>
                          <a:pt x="2720" y="5085"/>
                        </a:lnTo>
                        <a:lnTo>
                          <a:pt x="2867" y="5043"/>
                        </a:lnTo>
                        <a:lnTo>
                          <a:pt x="2992" y="5043"/>
                        </a:lnTo>
                        <a:lnTo>
                          <a:pt x="3118" y="5127"/>
                        </a:lnTo>
                        <a:lnTo>
                          <a:pt x="3201" y="5315"/>
                        </a:lnTo>
                        <a:lnTo>
                          <a:pt x="3306" y="5336"/>
                        </a:lnTo>
                        <a:lnTo>
                          <a:pt x="3411" y="5420"/>
                        </a:lnTo>
                        <a:lnTo>
                          <a:pt x="3515" y="5566"/>
                        </a:lnTo>
                        <a:lnTo>
                          <a:pt x="3599" y="5608"/>
                        </a:lnTo>
                        <a:lnTo>
                          <a:pt x="3536" y="5483"/>
                        </a:lnTo>
                        <a:lnTo>
                          <a:pt x="3411" y="5315"/>
                        </a:lnTo>
                        <a:lnTo>
                          <a:pt x="3243" y="5211"/>
                        </a:lnTo>
                        <a:lnTo>
                          <a:pt x="3139" y="5022"/>
                        </a:lnTo>
                        <a:lnTo>
                          <a:pt x="3034" y="4897"/>
                        </a:lnTo>
                        <a:lnTo>
                          <a:pt x="3034" y="4813"/>
                        </a:lnTo>
                        <a:lnTo>
                          <a:pt x="2992" y="4771"/>
                        </a:lnTo>
                        <a:lnTo>
                          <a:pt x="2888" y="4562"/>
                        </a:lnTo>
                        <a:lnTo>
                          <a:pt x="2825" y="4436"/>
                        </a:lnTo>
                        <a:lnTo>
                          <a:pt x="2762" y="4395"/>
                        </a:lnTo>
                        <a:lnTo>
                          <a:pt x="2720" y="4269"/>
                        </a:lnTo>
                        <a:lnTo>
                          <a:pt x="2574" y="4060"/>
                        </a:lnTo>
                        <a:lnTo>
                          <a:pt x="2406" y="3809"/>
                        </a:lnTo>
                        <a:lnTo>
                          <a:pt x="2365" y="3641"/>
                        </a:lnTo>
                        <a:lnTo>
                          <a:pt x="2155" y="3390"/>
                        </a:lnTo>
                        <a:lnTo>
                          <a:pt x="2072" y="3181"/>
                        </a:lnTo>
                        <a:lnTo>
                          <a:pt x="1967" y="3118"/>
                        </a:lnTo>
                        <a:lnTo>
                          <a:pt x="1967" y="3014"/>
                        </a:lnTo>
                        <a:lnTo>
                          <a:pt x="1925" y="2888"/>
                        </a:lnTo>
                        <a:lnTo>
                          <a:pt x="1841" y="2867"/>
                        </a:lnTo>
                        <a:lnTo>
                          <a:pt x="1841" y="2909"/>
                        </a:lnTo>
                        <a:lnTo>
                          <a:pt x="1758" y="2909"/>
                        </a:lnTo>
                        <a:lnTo>
                          <a:pt x="1737" y="2867"/>
                        </a:lnTo>
                        <a:lnTo>
                          <a:pt x="1758" y="2762"/>
                        </a:lnTo>
                        <a:lnTo>
                          <a:pt x="1737" y="2679"/>
                        </a:lnTo>
                        <a:lnTo>
                          <a:pt x="1632" y="2616"/>
                        </a:lnTo>
                        <a:lnTo>
                          <a:pt x="1528" y="2490"/>
                        </a:lnTo>
                        <a:lnTo>
                          <a:pt x="1465" y="2344"/>
                        </a:lnTo>
                        <a:lnTo>
                          <a:pt x="1402" y="2260"/>
                        </a:lnTo>
                        <a:lnTo>
                          <a:pt x="1402" y="2135"/>
                        </a:lnTo>
                        <a:lnTo>
                          <a:pt x="1423" y="2030"/>
                        </a:lnTo>
                        <a:lnTo>
                          <a:pt x="1444" y="2051"/>
                        </a:lnTo>
                        <a:lnTo>
                          <a:pt x="1423" y="1884"/>
                        </a:lnTo>
                        <a:lnTo>
                          <a:pt x="1402" y="1716"/>
                        </a:lnTo>
                        <a:lnTo>
                          <a:pt x="1360" y="1570"/>
                        </a:lnTo>
                        <a:lnTo>
                          <a:pt x="1235" y="1528"/>
                        </a:lnTo>
                        <a:lnTo>
                          <a:pt x="1109" y="1382"/>
                        </a:lnTo>
                        <a:lnTo>
                          <a:pt x="1109" y="1319"/>
                        </a:lnTo>
                        <a:lnTo>
                          <a:pt x="1046" y="1256"/>
                        </a:lnTo>
                        <a:lnTo>
                          <a:pt x="1046" y="1193"/>
                        </a:lnTo>
                        <a:lnTo>
                          <a:pt x="1109" y="1193"/>
                        </a:lnTo>
                        <a:lnTo>
                          <a:pt x="1214" y="1298"/>
                        </a:lnTo>
                        <a:lnTo>
                          <a:pt x="1318" y="1444"/>
                        </a:lnTo>
                        <a:lnTo>
                          <a:pt x="1318" y="1444"/>
                        </a:lnTo>
                        <a:lnTo>
                          <a:pt x="1256" y="1298"/>
                        </a:lnTo>
                        <a:lnTo>
                          <a:pt x="1130" y="1110"/>
                        </a:lnTo>
                        <a:lnTo>
                          <a:pt x="1005" y="942"/>
                        </a:lnTo>
                        <a:lnTo>
                          <a:pt x="942" y="942"/>
                        </a:lnTo>
                        <a:lnTo>
                          <a:pt x="921" y="858"/>
                        </a:lnTo>
                        <a:lnTo>
                          <a:pt x="691" y="670"/>
                        </a:lnTo>
                        <a:lnTo>
                          <a:pt x="607" y="566"/>
                        </a:lnTo>
                        <a:lnTo>
                          <a:pt x="607" y="335"/>
                        </a:lnTo>
                        <a:lnTo>
                          <a:pt x="523" y="273"/>
                        </a:lnTo>
                        <a:lnTo>
                          <a:pt x="377" y="210"/>
                        </a:lnTo>
                        <a:lnTo>
                          <a:pt x="293" y="63"/>
                        </a:lnTo>
                        <a:lnTo>
                          <a:pt x="251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8" name="Google Shape;6745;p54"/>
              <p:cNvGrpSpPr/>
              <p:nvPr/>
            </p:nvGrpSpPr>
            <p:grpSpPr>
              <a:xfrm>
                <a:off x="3875768" y="2846704"/>
                <a:ext cx="44796" cy="47366"/>
                <a:chOff x="3960625" y="2587825"/>
                <a:chExt cx="94050" cy="104125"/>
              </a:xfrm>
            </p:grpSpPr>
            <p:sp>
              <p:nvSpPr>
                <p:cNvPr id="271" name="Google Shape;6746;p54"/>
                <p:cNvSpPr/>
                <p:nvPr/>
              </p:nvSpPr>
              <p:spPr>
                <a:xfrm>
                  <a:off x="3960625" y="2587825"/>
                  <a:ext cx="94050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2" h="2048" extrusionOk="0">
                      <a:moveTo>
                        <a:pt x="190" y="2048"/>
                      </a:moveTo>
                      <a:lnTo>
                        <a:pt x="0" y="1762"/>
                      </a:lnTo>
                      <a:lnTo>
                        <a:pt x="309" y="1048"/>
                      </a:lnTo>
                      <a:lnTo>
                        <a:pt x="3762" y="0"/>
                      </a:lnTo>
                      <a:lnTo>
                        <a:pt x="3714" y="1072"/>
                      </a:lnTo>
                      <a:lnTo>
                        <a:pt x="2929" y="1143"/>
                      </a:lnTo>
                      <a:lnTo>
                        <a:pt x="2167" y="1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sp>
              <p:nvSpPr>
                <p:cNvPr id="272" name="Google Shape;6747;p54"/>
                <p:cNvSpPr/>
                <p:nvPr/>
              </p:nvSpPr>
              <p:spPr>
                <a:xfrm>
                  <a:off x="3963000" y="2596725"/>
                  <a:ext cx="86850" cy="9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4" h="3809" extrusionOk="0">
                      <a:moveTo>
                        <a:pt x="1549" y="2009"/>
                      </a:moveTo>
                      <a:lnTo>
                        <a:pt x="1632" y="2030"/>
                      </a:lnTo>
                      <a:lnTo>
                        <a:pt x="1695" y="2093"/>
                      </a:lnTo>
                      <a:lnTo>
                        <a:pt x="1674" y="2135"/>
                      </a:lnTo>
                      <a:lnTo>
                        <a:pt x="1674" y="2189"/>
                      </a:lnTo>
                      <a:lnTo>
                        <a:pt x="1674" y="2189"/>
                      </a:lnTo>
                      <a:cubicBezTo>
                        <a:pt x="1645" y="2167"/>
                        <a:pt x="1613" y="2146"/>
                        <a:pt x="1569" y="2135"/>
                      </a:cubicBezTo>
                      <a:cubicBezTo>
                        <a:pt x="1549" y="2114"/>
                        <a:pt x="1528" y="2114"/>
                        <a:pt x="1486" y="2114"/>
                      </a:cubicBezTo>
                      <a:lnTo>
                        <a:pt x="1549" y="2072"/>
                      </a:lnTo>
                      <a:lnTo>
                        <a:pt x="1549" y="2009"/>
                      </a:lnTo>
                      <a:close/>
                      <a:moveTo>
                        <a:pt x="3327" y="1"/>
                      </a:moveTo>
                      <a:lnTo>
                        <a:pt x="3201" y="105"/>
                      </a:lnTo>
                      <a:lnTo>
                        <a:pt x="3201" y="231"/>
                      </a:lnTo>
                      <a:lnTo>
                        <a:pt x="3243" y="335"/>
                      </a:lnTo>
                      <a:lnTo>
                        <a:pt x="3160" y="377"/>
                      </a:lnTo>
                      <a:lnTo>
                        <a:pt x="2929" y="356"/>
                      </a:lnTo>
                      <a:lnTo>
                        <a:pt x="2825" y="419"/>
                      </a:lnTo>
                      <a:lnTo>
                        <a:pt x="2720" y="356"/>
                      </a:lnTo>
                      <a:lnTo>
                        <a:pt x="2616" y="356"/>
                      </a:lnTo>
                      <a:lnTo>
                        <a:pt x="2532" y="419"/>
                      </a:lnTo>
                      <a:lnTo>
                        <a:pt x="2427" y="419"/>
                      </a:lnTo>
                      <a:lnTo>
                        <a:pt x="2406" y="314"/>
                      </a:lnTo>
                      <a:lnTo>
                        <a:pt x="2260" y="314"/>
                      </a:lnTo>
                      <a:lnTo>
                        <a:pt x="2113" y="273"/>
                      </a:lnTo>
                      <a:lnTo>
                        <a:pt x="2009" y="377"/>
                      </a:lnTo>
                      <a:lnTo>
                        <a:pt x="1862" y="419"/>
                      </a:lnTo>
                      <a:lnTo>
                        <a:pt x="1674" y="419"/>
                      </a:lnTo>
                      <a:lnTo>
                        <a:pt x="1632" y="377"/>
                      </a:lnTo>
                      <a:lnTo>
                        <a:pt x="1549" y="440"/>
                      </a:lnTo>
                      <a:lnTo>
                        <a:pt x="1444" y="440"/>
                      </a:lnTo>
                      <a:lnTo>
                        <a:pt x="1318" y="524"/>
                      </a:lnTo>
                      <a:lnTo>
                        <a:pt x="1025" y="524"/>
                      </a:lnTo>
                      <a:lnTo>
                        <a:pt x="900" y="586"/>
                      </a:lnTo>
                      <a:lnTo>
                        <a:pt x="900" y="649"/>
                      </a:lnTo>
                      <a:lnTo>
                        <a:pt x="732" y="691"/>
                      </a:lnTo>
                      <a:lnTo>
                        <a:pt x="502" y="838"/>
                      </a:lnTo>
                      <a:lnTo>
                        <a:pt x="481" y="984"/>
                      </a:lnTo>
                      <a:lnTo>
                        <a:pt x="398" y="1151"/>
                      </a:lnTo>
                      <a:lnTo>
                        <a:pt x="168" y="1214"/>
                      </a:lnTo>
                      <a:lnTo>
                        <a:pt x="168" y="1361"/>
                      </a:lnTo>
                      <a:lnTo>
                        <a:pt x="84" y="1507"/>
                      </a:lnTo>
                      <a:lnTo>
                        <a:pt x="0" y="1570"/>
                      </a:lnTo>
                      <a:lnTo>
                        <a:pt x="0" y="1716"/>
                      </a:lnTo>
                      <a:lnTo>
                        <a:pt x="209" y="1884"/>
                      </a:lnTo>
                      <a:lnTo>
                        <a:pt x="335" y="2072"/>
                      </a:lnTo>
                      <a:lnTo>
                        <a:pt x="398" y="2093"/>
                      </a:lnTo>
                      <a:lnTo>
                        <a:pt x="398" y="2135"/>
                      </a:lnTo>
                      <a:lnTo>
                        <a:pt x="544" y="2365"/>
                      </a:lnTo>
                      <a:lnTo>
                        <a:pt x="586" y="2532"/>
                      </a:lnTo>
                      <a:lnTo>
                        <a:pt x="649" y="2553"/>
                      </a:lnTo>
                      <a:lnTo>
                        <a:pt x="753" y="2449"/>
                      </a:lnTo>
                      <a:lnTo>
                        <a:pt x="837" y="2553"/>
                      </a:lnTo>
                      <a:lnTo>
                        <a:pt x="963" y="2595"/>
                      </a:lnTo>
                      <a:lnTo>
                        <a:pt x="1025" y="2511"/>
                      </a:lnTo>
                      <a:lnTo>
                        <a:pt x="1130" y="2511"/>
                      </a:lnTo>
                      <a:lnTo>
                        <a:pt x="1277" y="2595"/>
                      </a:lnTo>
                      <a:lnTo>
                        <a:pt x="1360" y="2532"/>
                      </a:lnTo>
                      <a:lnTo>
                        <a:pt x="1381" y="2616"/>
                      </a:lnTo>
                      <a:lnTo>
                        <a:pt x="1465" y="2616"/>
                      </a:lnTo>
                      <a:lnTo>
                        <a:pt x="1528" y="2658"/>
                      </a:lnTo>
                      <a:lnTo>
                        <a:pt x="1653" y="2700"/>
                      </a:lnTo>
                      <a:lnTo>
                        <a:pt x="1569" y="2742"/>
                      </a:lnTo>
                      <a:lnTo>
                        <a:pt x="1486" y="2825"/>
                      </a:lnTo>
                      <a:lnTo>
                        <a:pt x="1423" y="2762"/>
                      </a:lnTo>
                      <a:lnTo>
                        <a:pt x="1318" y="2742"/>
                      </a:lnTo>
                      <a:lnTo>
                        <a:pt x="1067" y="2595"/>
                      </a:lnTo>
                      <a:lnTo>
                        <a:pt x="963" y="2616"/>
                      </a:lnTo>
                      <a:lnTo>
                        <a:pt x="858" y="2658"/>
                      </a:lnTo>
                      <a:lnTo>
                        <a:pt x="753" y="2616"/>
                      </a:lnTo>
                      <a:lnTo>
                        <a:pt x="691" y="2721"/>
                      </a:lnTo>
                      <a:lnTo>
                        <a:pt x="628" y="2742"/>
                      </a:lnTo>
                      <a:lnTo>
                        <a:pt x="607" y="2846"/>
                      </a:lnTo>
                      <a:lnTo>
                        <a:pt x="732" y="2972"/>
                      </a:lnTo>
                      <a:lnTo>
                        <a:pt x="858" y="3035"/>
                      </a:lnTo>
                      <a:lnTo>
                        <a:pt x="1004" y="3139"/>
                      </a:lnTo>
                      <a:lnTo>
                        <a:pt x="1004" y="3223"/>
                      </a:lnTo>
                      <a:lnTo>
                        <a:pt x="942" y="3265"/>
                      </a:lnTo>
                      <a:lnTo>
                        <a:pt x="942" y="3369"/>
                      </a:lnTo>
                      <a:lnTo>
                        <a:pt x="1046" y="3495"/>
                      </a:lnTo>
                      <a:lnTo>
                        <a:pt x="1130" y="3579"/>
                      </a:lnTo>
                      <a:lnTo>
                        <a:pt x="1151" y="3495"/>
                      </a:lnTo>
                      <a:lnTo>
                        <a:pt x="1130" y="3453"/>
                      </a:lnTo>
                      <a:lnTo>
                        <a:pt x="1172" y="3348"/>
                      </a:lnTo>
                      <a:lnTo>
                        <a:pt x="1214" y="3474"/>
                      </a:lnTo>
                      <a:lnTo>
                        <a:pt x="1360" y="3537"/>
                      </a:lnTo>
                      <a:lnTo>
                        <a:pt x="1381" y="3599"/>
                      </a:lnTo>
                      <a:lnTo>
                        <a:pt x="1360" y="3704"/>
                      </a:lnTo>
                      <a:lnTo>
                        <a:pt x="1423" y="3788"/>
                      </a:lnTo>
                      <a:lnTo>
                        <a:pt x="1423" y="3746"/>
                      </a:lnTo>
                      <a:lnTo>
                        <a:pt x="1465" y="3599"/>
                      </a:lnTo>
                      <a:lnTo>
                        <a:pt x="1569" y="3599"/>
                      </a:lnTo>
                      <a:lnTo>
                        <a:pt x="1632" y="3704"/>
                      </a:lnTo>
                      <a:lnTo>
                        <a:pt x="1800" y="3809"/>
                      </a:lnTo>
                      <a:lnTo>
                        <a:pt x="1800" y="3809"/>
                      </a:lnTo>
                      <a:lnTo>
                        <a:pt x="1737" y="3704"/>
                      </a:lnTo>
                      <a:lnTo>
                        <a:pt x="1758" y="3641"/>
                      </a:lnTo>
                      <a:lnTo>
                        <a:pt x="1695" y="3537"/>
                      </a:lnTo>
                      <a:lnTo>
                        <a:pt x="1632" y="3348"/>
                      </a:lnTo>
                      <a:lnTo>
                        <a:pt x="1549" y="3244"/>
                      </a:lnTo>
                      <a:lnTo>
                        <a:pt x="1549" y="3181"/>
                      </a:lnTo>
                      <a:lnTo>
                        <a:pt x="1632" y="3181"/>
                      </a:lnTo>
                      <a:lnTo>
                        <a:pt x="1758" y="3265"/>
                      </a:lnTo>
                      <a:lnTo>
                        <a:pt x="1737" y="3327"/>
                      </a:lnTo>
                      <a:lnTo>
                        <a:pt x="1758" y="3369"/>
                      </a:lnTo>
                      <a:lnTo>
                        <a:pt x="1841" y="3286"/>
                      </a:lnTo>
                      <a:lnTo>
                        <a:pt x="1967" y="3348"/>
                      </a:lnTo>
                      <a:lnTo>
                        <a:pt x="1967" y="3286"/>
                      </a:lnTo>
                      <a:lnTo>
                        <a:pt x="1904" y="3244"/>
                      </a:lnTo>
                      <a:lnTo>
                        <a:pt x="1904" y="3181"/>
                      </a:lnTo>
                      <a:lnTo>
                        <a:pt x="1862" y="3181"/>
                      </a:lnTo>
                      <a:lnTo>
                        <a:pt x="1758" y="3139"/>
                      </a:lnTo>
                      <a:lnTo>
                        <a:pt x="1758" y="3076"/>
                      </a:lnTo>
                      <a:lnTo>
                        <a:pt x="1653" y="3014"/>
                      </a:lnTo>
                      <a:lnTo>
                        <a:pt x="1758" y="2951"/>
                      </a:lnTo>
                      <a:lnTo>
                        <a:pt x="1862" y="2951"/>
                      </a:lnTo>
                      <a:lnTo>
                        <a:pt x="1904" y="2909"/>
                      </a:lnTo>
                      <a:lnTo>
                        <a:pt x="2072" y="3014"/>
                      </a:lnTo>
                      <a:lnTo>
                        <a:pt x="2093" y="3055"/>
                      </a:lnTo>
                      <a:lnTo>
                        <a:pt x="2197" y="3076"/>
                      </a:lnTo>
                      <a:lnTo>
                        <a:pt x="2218" y="3035"/>
                      </a:lnTo>
                      <a:lnTo>
                        <a:pt x="2113" y="2909"/>
                      </a:lnTo>
                      <a:lnTo>
                        <a:pt x="2155" y="2762"/>
                      </a:lnTo>
                      <a:lnTo>
                        <a:pt x="2093" y="2700"/>
                      </a:lnTo>
                      <a:lnTo>
                        <a:pt x="1841" y="2532"/>
                      </a:lnTo>
                      <a:lnTo>
                        <a:pt x="1758" y="2511"/>
                      </a:lnTo>
                      <a:lnTo>
                        <a:pt x="1737" y="2490"/>
                      </a:lnTo>
                      <a:cubicBezTo>
                        <a:pt x="1758" y="2490"/>
                        <a:pt x="1779" y="2449"/>
                        <a:pt x="1800" y="2407"/>
                      </a:cubicBezTo>
                      <a:lnTo>
                        <a:pt x="1862" y="2449"/>
                      </a:lnTo>
                      <a:lnTo>
                        <a:pt x="1946" y="2490"/>
                      </a:lnTo>
                      <a:lnTo>
                        <a:pt x="1988" y="2553"/>
                      </a:lnTo>
                      <a:lnTo>
                        <a:pt x="2093" y="2616"/>
                      </a:lnTo>
                      <a:lnTo>
                        <a:pt x="2176" y="2616"/>
                      </a:lnTo>
                      <a:lnTo>
                        <a:pt x="2197" y="2658"/>
                      </a:lnTo>
                      <a:lnTo>
                        <a:pt x="2281" y="2762"/>
                      </a:lnTo>
                      <a:lnTo>
                        <a:pt x="2323" y="2825"/>
                      </a:lnTo>
                      <a:lnTo>
                        <a:pt x="2323" y="2867"/>
                      </a:lnTo>
                      <a:lnTo>
                        <a:pt x="2365" y="2930"/>
                      </a:lnTo>
                      <a:lnTo>
                        <a:pt x="2427" y="2972"/>
                      </a:lnTo>
                      <a:lnTo>
                        <a:pt x="2490" y="2951"/>
                      </a:lnTo>
                      <a:lnTo>
                        <a:pt x="2532" y="2972"/>
                      </a:lnTo>
                      <a:lnTo>
                        <a:pt x="2595" y="2867"/>
                      </a:lnTo>
                      <a:lnTo>
                        <a:pt x="2490" y="2867"/>
                      </a:lnTo>
                      <a:lnTo>
                        <a:pt x="2469" y="2888"/>
                      </a:lnTo>
                      <a:lnTo>
                        <a:pt x="2385" y="2825"/>
                      </a:lnTo>
                      <a:lnTo>
                        <a:pt x="2385" y="2742"/>
                      </a:lnTo>
                      <a:lnTo>
                        <a:pt x="2365" y="2679"/>
                      </a:lnTo>
                      <a:lnTo>
                        <a:pt x="2365" y="2637"/>
                      </a:lnTo>
                      <a:lnTo>
                        <a:pt x="2302" y="2553"/>
                      </a:lnTo>
                      <a:lnTo>
                        <a:pt x="2176" y="2428"/>
                      </a:lnTo>
                      <a:lnTo>
                        <a:pt x="2176" y="2449"/>
                      </a:lnTo>
                      <a:lnTo>
                        <a:pt x="2093" y="2449"/>
                      </a:lnTo>
                      <a:lnTo>
                        <a:pt x="2093" y="2428"/>
                      </a:lnTo>
                      <a:lnTo>
                        <a:pt x="1988" y="2365"/>
                      </a:lnTo>
                      <a:lnTo>
                        <a:pt x="1883" y="2344"/>
                      </a:lnTo>
                      <a:lnTo>
                        <a:pt x="1800" y="2239"/>
                      </a:lnTo>
                      <a:lnTo>
                        <a:pt x="1758" y="2239"/>
                      </a:lnTo>
                      <a:cubicBezTo>
                        <a:pt x="1730" y="2230"/>
                        <a:pt x="1706" y="2212"/>
                        <a:pt x="1680" y="2193"/>
                      </a:cubicBezTo>
                      <a:lnTo>
                        <a:pt x="1680" y="2193"/>
                      </a:lnTo>
                      <a:lnTo>
                        <a:pt x="1737" y="2156"/>
                      </a:lnTo>
                      <a:lnTo>
                        <a:pt x="1758" y="2030"/>
                      </a:lnTo>
                      <a:lnTo>
                        <a:pt x="1674" y="1946"/>
                      </a:lnTo>
                      <a:lnTo>
                        <a:pt x="1486" y="1737"/>
                      </a:lnTo>
                      <a:lnTo>
                        <a:pt x="1423" y="1695"/>
                      </a:lnTo>
                      <a:lnTo>
                        <a:pt x="1381" y="1612"/>
                      </a:lnTo>
                      <a:lnTo>
                        <a:pt x="1256" y="1507"/>
                      </a:lnTo>
                      <a:lnTo>
                        <a:pt x="1318" y="1465"/>
                      </a:lnTo>
                      <a:lnTo>
                        <a:pt x="1277" y="1235"/>
                      </a:lnTo>
                      <a:lnTo>
                        <a:pt x="1360" y="1130"/>
                      </a:lnTo>
                      <a:lnTo>
                        <a:pt x="1486" y="1089"/>
                      </a:lnTo>
                      <a:lnTo>
                        <a:pt x="1528" y="1193"/>
                      </a:lnTo>
                      <a:lnTo>
                        <a:pt x="1465" y="1193"/>
                      </a:lnTo>
                      <a:lnTo>
                        <a:pt x="1465" y="1256"/>
                      </a:lnTo>
                      <a:lnTo>
                        <a:pt x="1653" y="1319"/>
                      </a:lnTo>
                      <a:lnTo>
                        <a:pt x="1674" y="1465"/>
                      </a:lnTo>
                      <a:lnTo>
                        <a:pt x="1779" y="1570"/>
                      </a:lnTo>
                      <a:lnTo>
                        <a:pt x="1904" y="1570"/>
                      </a:lnTo>
                      <a:lnTo>
                        <a:pt x="1841" y="1507"/>
                      </a:lnTo>
                      <a:lnTo>
                        <a:pt x="1779" y="1423"/>
                      </a:lnTo>
                      <a:lnTo>
                        <a:pt x="1800" y="1361"/>
                      </a:lnTo>
                      <a:lnTo>
                        <a:pt x="1946" y="1402"/>
                      </a:lnTo>
                      <a:lnTo>
                        <a:pt x="2009" y="1528"/>
                      </a:lnTo>
                      <a:lnTo>
                        <a:pt x="2093" y="1570"/>
                      </a:lnTo>
                      <a:lnTo>
                        <a:pt x="2155" y="1486"/>
                      </a:lnTo>
                      <a:lnTo>
                        <a:pt x="2072" y="1423"/>
                      </a:lnTo>
                      <a:lnTo>
                        <a:pt x="1988" y="1402"/>
                      </a:lnTo>
                      <a:lnTo>
                        <a:pt x="1988" y="1361"/>
                      </a:lnTo>
                      <a:lnTo>
                        <a:pt x="2197" y="1361"/>
                      </a:lnTo>
                      <a:lnTo>
                        <a:pt x="2281" y="1423"/>
                      </a:lnTo>
                      <a:lnTo>
                        <a:pt x="2302" y="1402"/>
                      </a:lnTo>
                      <a:lnTo>
                        <a:pt x="2176" y="1298"/>
                      </a:lnTo>
                      <a:lnTo>
                        <a:pt x="2051" y="1277"/>
                      </a:lnTo>
                      <a:lnTo>
                        <a:pt x="1946" y="1151"/>
                      </a:lnTo>
                      <a:lnTo>
                        <a:pt x="1988" y="1068"/>
                      </a:lnTo>
                      <a:lnTo>
                        <a:pt x="2093" y="1089"/>
                      </a:lnTo>
                      <a:lnTo>
                        <a:pt x="2176" y="1047"/>
                      </a:lnTo>
                      <a:lnTo>
                        <a:pt x="2218" y="879"/>
                      </a:lnTo>
                      <a:lnTo>
                        <a:pt x="2302" y="858"/>
                      </a:lnTo>
                      <a:lnTo>
                        <a:pt x="2427" y="963"/>
                      </a:lnTo>
                      <a:lnTo>
                        <a:pt x="2532" y="963"/>
                      </a:lnTo>
                      <a:lnTo>
                        <a:pt x="2637" y="858"/>
                      </a:lnTo>
                      <a:lnTo>
                        <a:pt x="2637" y="796"/>
                      </a:lnTo>
                      <a:lnTo>
                        <a:pt x="2699" y="796"/>
                      </a:lnTo>
                      <a:lnTo>
                        <a:pt x="2783" y="879"/>
                      </a:lnTo>
                      <a:lnTo>
                        <a:pt x="3013" y="879"/>
                      </a:lnTo>
                      <a:lnTo>
                        <a:pt x="3201" y="942"/>
                      </a:lnTo>
                      <a:lnTo>
                        <a:pt x="3327" y="900"/>
                      </a:lnTo>
                      <a:lnTo>
                        <a:pt x="3348" y="566"/>
                      </a:lnTo>
                      <a:lnTo>
                        <a:pt x="3327" y="440"/>
                      </a:lnTo>
                      <a:lnTo>
                        <a:pt x="3473" y="335"/>
                      </a:lnTo>
                      <a:lnTo>
                        <a:pt x="3473" y="210"/>
                      </a:lnTo>
                      <a:lnTo>
                        <a:pt x="3369" y="147"/>
                      </a:lnTo>
                      <a:lnTo>
                        <a:pt x="341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" name="Google Shape;6748;p54"/>
              <p:cNvGrpSpPr/>
              <p:nvPr/>
            </p:nvGrpSpPr>
            <p:grpSpPr>
              <a:xfrm>
                <a:off x="3782759" y="2807162"/>
                <a:ext cx="82686" cy="85487"/>
                <a:chOff x="3765350" y="2500900"/>
                <a:chExt cx="173600" cy="187925"/>
              </a:xfrm>
            </p:grpSpPr>
            <p:sp>
              <p:nvSpPr>
                <p:cNvPr id="265" name="Google Shape;6749;p54"/>
                <p:cNvSpPr/>
                <p:nvPr/>
              </p:nvSpPr>
              <p:spPr>
                <a:xfrm>
                  <a:off x="3765350" y="2500900"/>
                  <a:ext cx="108950" cy="6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2572" extrusionOk="0">
                      <a:moveTo>
                        <a:pt x="1286" y="596"/>
                      </a:moveTo>
                      <a:lnTo>
                        <a:pt x="0" y="1072"/>
                      </a:lnTo>
                      <a:lnTo>
                        <a:pt x="429" y="2239"/>
                      </a:lnTo>
                      <a:lnTo>
                        <a:pt x="857" y="2572"/>
                      </a:lnTo>
                      <a:lnTo>
                        <a:pt x="2191" y="1215"/>
                      </a:lnTo>
                      <a:lnTo>
                        <a:pt x="4024" y="1072"/>
                      </a:lnTo>
                      <a:lnTo>
                        <a:pt x="4358" y="429"/>
                      </a:lnTo>
                      <a:lnTo>
                        <a:pt x="3120" y="0"/>
                      </a:lnTo>
                      <a:lnTo>
                        <a:pt x="2477" y="35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sp>
              <p:nvSpPr>
                <p:cNvPr id="266" name="Google Shape;6750;p54"/>
                <p:cNvSpPr/>
                <p:nvPr/>
              </p:nvSpPr>
              <p:spPr>
                <a:xfrm>
                  <a:off x="3797175" y="2609800"/>
                  <a:ext cx="2625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148" extrusionOk="0">
                      <a:moveTo>
                        <a:pt x="42" y="1"/>
                      </a:moveTo>
                      <a:lnTo>
                        <a:pt x="21" y="43"/>
                      </a:lnTo>
                      <a:lnTo>
                        <a:pt x="0" y="84"/>
                      </a:lnTo>
                      <a:lnTo>
                        <a:pt x="0" y="147"/>
                      </a:lnTo>
                      <a:lnTo>
                        <a:pt x="21" y="147"/>
                      </a:lnTo>
                      <a:lnTo>
                        <a:pt x="42" y="105"/>
                      </a:lnTo>
                      <a:lnTo>
                        <a:pt x="105" y="22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6751;p54"/>
                <p:cNvSpPr/>
                <p:nvPr/>
              </p:nvSpPr>
              <p:spPr>
                <a:xfrm>
                  <a:off x="3796125" y="2610325"/>
                  <a:ext cx="22525" cy="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" h="1675" extrusionOk="0">
                      <a:moveTo>
                        <a:pt x="565" y="1"/>
                      </a:moveTo>
                      <a:lnTo>
                        <a:pt x="461" y="22"/>
                      </a:lnTo>
                      <a:lnTo>
                        <a:pt x="252" y="273"/>
                      </a:lnTo>
                      <a:lnTo>
                        <a:pt x="168" y="273"/>
                      </a:lnTo>
                      <a:lnTo>
                        <a:pt x="42" y="189"/>
                      </a:lnTo>
                      <a:lnTo>
                        <a:pt x="42" y="314"/>
                      </a:lnTo>
                      <a:lnTo>
                        <a:pt x="1" y="398"/>
                      </a:lnTo>
                      <a:lnTo>
                        <a:pt x="105" y="503"/>
                      </a:lnTo>
                      <a:lnTo>
                        <a:pt x="105" y="586"/>
                      </a:lnTo>
                      <a:lnTo>
                        <a:pt x="189" y="649"/>
                      </a:lnTo>
                      <a:lnTo>
                        <a:pt x="189" y="796"/>
                      </a:lnTo>
                      <a:lnTo>
                        <a:pt x="105" y="858"/>
                      </a:lnTo>
                      <a:lnTo>
                        <a:pt x="147" y="942"/>
                      </a:lnTo>
                      <a:lnTo>
                        <a:pt x="273" y="942"/>
                      </a:lnTo>
                      <a:lnTo>
                        <a:pt x="273" y="1005"/>
                      </a:lnTo>
                      <a:lnTo>
                        <a:pt x="189" y="1068"/>
                      </a:lnTo>
                      <a:lnTo>
                        <a:pt x="147" y="1277"/>
                      </a:lnTo>
                      <a:lnTo>
                        <a:pt x="189" y="1361"/>
                      </a:lnTo>
                      <a:lnTo>
                        <a:pt x="252" y="1591"/>
                      </a:lnTo>
                      <a:lnTo>
                        <a:pt x="314" y="1674"/>
                      </a:lnTo>
                      <a:lnTo>
                        <a:pt x="377" y="1654"/>
                      </a:lnTo>
                      <a:lnTo>
                        <a:pt x="419" y="1674"/>
                      </a:lnTo>
                      <a:lnTo>
                        <a:pt x="503" y="1654"/>
                      </a:lnTo>
                      <a:lnTo>
                        <a:pt x="524" y="1528"/>
                      </a:lnTo>
                      <a:lnTo>
                        <a:pt x="565" y="1444"/>
                      </a:lnTo>
                      <a:lnTo>
                        <a:pt x="670" y="1444"/>
                      </a:lnTo>
                      <a:lnTo>
                        <a:pt x="733" y="1528"/>
                      </a:lnTo>
                      <a:lnTo>
                        <a:pt x="796" y="1528"/>
                      </a:lnTo>
                      <a:lnTo>
                        <a:pt x="837" y="1444"/>
                      </a:lnTo>
                      <a:lnTo>
                        <a:pt x="837" y="1214"/>
                      </a:lnTo>
                      <a:lnTo>
                        <a:pt x="879" y="1151"/>
                      </a:lnTo>
                      <a:lnTo>
                        <a:pt x="837" y="921"/>
                      </a:lnTo>
                      <a:lnTo>
                        <a:pt x="900" y="712"/>
                      </a:lnTo>
                      <a:lnTo>
                        <a:pt x="733" y="586"/>
                      </a:lnTo>
                      <a:lnTo>
                        <a:pt x="879" y="503"/>
                      </a:lnTo>
                      <a:lnTo>
                        <a:pt x="879" y="419"/>
                      </a:lnTo>
                      <a:lnTo>
                        <a:pt x="837" y="294"/>
                      </a:lnTo>
                      <a:lnTo>
                        <a:pt x="775" y="189"/>
                      </a:lnTo>
                      <a:lnTo>
                        <a:pt x="691" y="63"/>
                      </a:lnTo>
                      <a:lnTo>
                        <a:pt x="670" y="84"/>
                      </a:lnTo>
                      <a:lnTo>
                        <a:pt x="5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6752;p54"/>
                <p:cNvSpPr/>
                <p:nvPr/>
              </p:nvSpPr>
              <p:spPr>
                <a:xfrm>
                  <a:off x="3821225" y="2579475"/>
                  <a:ext cx="63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" h="168" extrusionOk="0">
                      <a:moveTo>
                        <a:pt x="189" y="0"/>
                      </a:moveTo>
                      <a:lnTo>
                        <a:pt x="147" y="42"/>
                      </a:lnTo>
                      <a:lnTo>
                        <a:pt x="43" y="84"/>
                      </a:lnTo>
                      <a:lnTo>
                        <a:pt x="1" y="147"/>
                      </a:lnTo>
                      <a:lnTo>
                        <a:pt x="43" y="167"/>
                      </a:lnTo>
                      <a:lnTo>
                        <a:pt x="189" y="147"/>
                      </a:lnTo>
                      <a:lnTo>
                        <a:pt x="252" y="147"/>
                      </a:lnTo>
                      <a:lnTo>
                        <a:pt x="252" y="63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6753;p54"/>
                <p:cNvSpPr/>
                <p:nvPr/>
              </p:nvSpPr>
              <p:spPr>
                <a:xfrm>
                  <a:off x="3833800" y="2589400"/>
                  <a:ext cx="1575" cy="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64" extrusionOk="0">
                      <a:moveTo>
                        <a:pt x="42" y="1"/>
                      </a:moveTo>
                      <a:lnTo>
                        <a:pt x="0" y="22"/>
                      </a:lnTo>
                      <a:lnTo>
                        <a:pt x="63" y="63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6754;p54"/>
                <p:cNvSpPr/>
                <p:nvPr/>
              </p:nvSpPr>
              <p:spPr>
                <a:xfrm>
                  <a:off x="3774675" y="2506225"/>
                  <a:ext cx="164275" cy="1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1" h="7304" extrusionOk="0">
                      <a:moveTo>
                        <a:pt x="2595" y="1"/>
                      </a:moveTo>
                      <a:lnTo>
                        <a:pt x="2302" y="189"/>
                      </a:lnTo>
                      <a:lnTo>
                        <a:pt x="2114" y="105"/>
                      </a:lnTo>
                      <a:lnTo>
                        <a:pt x="2009" y="252"/>
                      </a:lnTo>
                      <a:lnTo>
                        <a:pt x="2072" y="419"/>
                      </a:lnTo>
                      <a:lnTo>
                        <a:pt x="1842" y="482"/>
                      </a:lnTo>
                      <a:lnTo>
                        <a:pt x="1800" y="691"/>
                      </a:lnTo>
                      <a:lnTo>
                        <a:pt x="1695" y="608"/>
                      </a:lnTo>
                      <a:lnTo>
                        <a:pt x="1591" y="608"/>
                      </a:lnTo>
                      <a:lnTo>
                        <a:pt x="1340" y="524"/>
                      </a:lnTo>
                      <a:lnTo>
                        <a:pt x="1340" y="691"/>
                      </a:lnTo>
                      <a:lnTo>
                        <a:pt x="1235" y="901"/>
                      </a:lnTo>
                      <a:lnTo>
                        <a:pt x="1172" y="796"/>
                      </a:lnTo>
                      <a:lnTo>
                        <a:pt x="1005" y="712"/>
                      </a:lnTo>
                      <a:lnTo>
                        <a:pt x="1026" y="587"/>
                      </a:lnTo>
                      <a:lnTo>
                        <a:pt x="900" y="503"/>
                      </a:lnTo>
                      <a:lnTo>
                        <a:pt x="691" y="880"/>
                      </a:lnTo>
                      <a:lnTo>
                        <a:pt x="524" y="796"/>
                      </a:lnTo>
                      <a:lnTo>
                        <a:pt x="294" y="942"/>
                      </a:lnTo>
                      <a:lnTo>
                        <a:pt x="168" y="901"/>
                      </a:lnTo>
                      <a:lnTo>
                        <a:pt x="105" y="942"/>
                      </a:lnTo>
                      <a:lnTo>
                        <a:pt x="126" y="1089"/>
                      </a:lnTo>
                      <a:lnTo>
                        <a:pt x="231" y="1193"/>
                      </a:lnTo>
                      <a:lnTo>
                        <a:pt x="210" y="1361"/>
                      </a:lnTo>
                      <a:lnTo>
                        <a:pt x="84" y="1403"/>
                      </a:lnTo>
                      <a:lnTo>
                        <a:pt x="1" y="1465"/>
                      </a:lnTo>
                      <a:lnTo>
                        <a:pt x="126" y="1633"/>
                      </a:lnTo>
                      <a:lnTo>
                        <a:pt x="168" y="1926"/>
                      </a:lnTo>
                      <a:lnTo>
                        <a:pt x="335" y="2051"/>
                      </a:lnTo>
                      <a:lnTo>
                        <a:pt x="524" y="2051"/>
                      </a:lnTo>
                      <a:lnTo>
                        <a:pt x="440" y="2240"/>
                      </a:lnTo>
                      <a:lnTo>
                        <a:pt x="503" y="2365"/>
                      </a:lnTo>
                      <a:lnTo>
                        <a:pt x="796" y="2302"/>
                      </a:lnTo>
                      <a:lnTo>
                        <a:pt x="900" y="2177"/>
                      </a:lnTo>
                      <a:lnTo>
                        <a:pt x="900" y="2072"/>
                      </a:lnTo>
                      <a:lnTo>
                        <a:pt x="1172" y="1926"/>
                      </a:lnTo>
                      <a:lnTo>
                        <a:pt x="1570" y="2030"/>
                      </a:lnTo>
                      <a:lnTo>
                        <a:pt x="1675" y="2093"/>
                      </a:lnTo>
                      <a:lnTo>
                        <a:pt x="1842" y="2156"/>
                      </a:lnTo>
                      <a:lnTo>
                        <a:pt x="1884" y="2261"/>
                      </a:lnTo>
                      <a:lnTo>
                        <a:pt x="1905" y="2302"/>
                      </a:lnTo>
                      <a:lnTo>
                        <a:pt x="1967" y="2386"/>
                      </a:lnTo>
                      <a:lnTo>
                        <a:pt x="2072" y="2574"/>
                      </a:lnTo>
                      <a:lnTo>
                        <a:pt x="2072" y="2679"/>
                      </a:lnTo>
                      <a:lnTo>
                        <a:pt x="2156" y="2721"/>
                      </a:lnTo>
                      <a:lnTo>
                        <a:pt x="2156" y="2888"/>
                      </a:lnTo>
                      <a:lnTo>
                        <a:pt x="2281" y="2930"/>
                      </a:lnTo>
                      <a:lnTo>
                        <a:pt x="2365" y="3035"/>
                      </a:lnTo>
                      <a:lnTo>
                        <a:pt x="2511" y="3202"/>
                      </a:lnTo>
                      <a:lnTo>
                        <a:pt x="2532" y="3307"/>
                      </a:lnTo>
                      <a:lnTo>
                        <a:pt x="2700" y="3307"/>
                      </a:lnTo>
                      <a:lnTo>
                        <a:pt x="2804" y="3432"/>
                      </a:lnTo>
                      <a:lnTo>
                        <a:pt x="2825" y="3537"/>
                      </a:lnTo>
                      <a:lnTo>
                        <a:pt x="2909" y="3558"/>
                      </a:lnTo>
                      <a:lnTo>
                        <a:pt x="3139" y="3851"/>
                      </a:lnTo>
                      <a:lnTo>
                        <a:pt x="3369" y="4018"/>
                      </a:lnTo>
                      <a:lnTo>
                        <a:pt x="3474" y="4039"/>
                      </a:lnTo>
                      <a:lnTo>
                        <a:pt x="3579" y="4081"/>
                      </a:lnTo>
                      <a:lnTo>
                        <a:pt x="3620" y="4186"/>
                      </a:lnTo>
                      <a:lnTo>
                        <a:pt x="3725" y="4186"/>
                      </a:lnTo>
                      <a:lnTo>
                        <a:pt x="3788" y="4123"/>
                      </a:lnTo>
                      <a:lnTo>
                        <a:pt x="3934" y="4165"/>
                      </a:lnTo>
                      <a:lnTo>
                        <a:pt x="4039" y="4165"/>
                      </a:lnTo>
                      <a:lnTo>
                        <a:pt x="4164" y="4395"/>
                      </a:lnTo>
                      <a:lnTo>
                        <a:pt x="4248" y="4458"/>
                      </a:lnTo>
                      <a:lnTo>
                        <a:pt x="4290" y="4416"/>
                      </a:lnTo>
                      <a:lnTo>
                        <a:pt x="4395" y="4458"/>
                      </a:lnTo>
                      <a:lnTo>
                        <a:pt x="4395" y="4520"/>
                      </a:lnTo>
                      <a:lnTo>
                        <a:pt x="4604" y="4520"/>
                      </a:lnTo>
                      <a:lnTo>
                        <a:pt x="4688" y="4625"/>
                      </a:lnTo>
                      <a:lnTo>
                        <a:pt x="4688" y="4730"/>
                      </a:lnTo>
                      <a:lnTo>
                        <a:pt x="4646" y="4792"/>
                      </a:lnTo>
                      <a:lnTo>
                        <a:pt x="4708" y="4834"/>
                      </a:lnTo>
                      <a:lnTo>
                        <a:pt x="4834" y="4834"/>
                      </a:lnTo>
                      <a:lnTo>
                        <a:pt x="4897" y="4939"/>
                      </a:lnTo>
                      <a:lnTo>
                        <a:pt x="5043" y="4981"/>
                      </a:lnTo>
                      <a:lnTo>
                        <a:pt x="5106" y="4939"/>
                      </a:lnTo>
                      <a:lnTo>
                        <a:pt x="5169" y="5002"/>
                      </a:lnTo>
                      <a:lnTo>
                        <a:pt x="5232" y="5190"/>
                      </a:lnTo>
                      <a:lnTo>
                        <a:pt x="5252" y="5357"/>
                      </a:lnTo>
                      <a:lnTo>
                        <a:pt x="5315" y="5441"/>
                      </a:lnTo>
                      <a:lnTo>
                        <a:pt x="5357" y="5650"/>
                      </a:lnTo>
                      <a:lnTo>
                        <a:pt x="5420" y="5755"/>
                      </a:lnTo>
                      <a:lnTo>
                        <a:pt x="5420" y="5859"/>
                      </a:lnTo>
                      <a:lnTo>
                        <a:pt x="5357" y="5943"/>
                      </a:lnTo>
                      <a:lnTo>
                        <a:pt x="5315" y="5943"/>
                      </a:lnTo>
                      <a:lnTo>
                        <a:pt x="5273" y="5964"/>
                      </a:lnTo>
                      <a:lnTo>
                        <a:pt x="5315" y="6069"/>
                      </a:lnTo>
                      <a:lnTo>
                        <a:pt x="5273" y="6173"/>
                      </a:lnTo>
                      <a:lnTo>
                        <a:pt x="5211" y="6257"/>
                      </a:lnTo>
                      <a:lnTo>
                        <a:pt x="5127" y="6278"/>
                      </a:lnTo>
                      <a:lnTo>
                        <a:pt x="5106" y="6341"/>
                      </a:lnTo>
                      <a:lnTo>
                        <a:pt x="5106" y="6362"/>
                      </a:lnTo>
                      <a:lnTo>
                        <a:pt x="5211" y="6466"/>
                      </a:lnTo>
                      <a:lnTo>
                        <a:pt x="5357" y="6445"/>
                      </a:lnTo>
                      <a:lnTo>
                        <a:pt x="5441" y="6341"/>
                      </a:lnTo>
                      <a:lnTo>
                        <a:pt x="5462" y="6194"/>
                      </a:lnTo>
                      <a:lnTo>
                        <a:pt x="5629" y="6069"/>
                      </a:lnTo>
                      <a:lnTo>
                        <a:pt x="5650" y="5818"/>
                      </a:lnTo>
                      <a:lnTo>
                        <a:pt x="5755" y="5713"/>
                      </a:lnTo>
                      <a:lnTo>
                        <a:pt x="5859" y="5671"/>
                      </a:lnTo>
                      <a:lnTo>
                        <a:pt x="5880" y="5608"/>
                      </a:lnTo>
                      <a:lnTo>
                        <a:pt x="5859" y="5546"/>
                      </a:lnTo>
                      <a:lnTo>
                        <a:pt x="5880" y="5399"/>
                      </a:lnTo>
                      <a:lnTo>
                        <a:pt x="5859" y="5336"/>
                      </a:lnTo>
                      <a:lnTo>
                        <a:pt x="5692" y="5190"/>
                      </a:lnTo>
                      <a:lnTo>
                        <a:pt x="5587" y="5190"/>
                      </a:lnTo>
                      <a:lnTo>
                        <a:pt x="5566" y="5127"/>
                      </a:lnTo>
                      <a:lnTo>
                        <a:pt x="5566" y="5043"/>
                      </a:lnTo>
                      <a:lnTo>
                        <a:pt x="5650" y="5002"/>
                      </a:lnTo>
                      <a:lnTo>
                        <a:pt x="5671" y="4918"/>
                      </a:lnTo>
                      <a:lnTo>
                        <a:pt x="5671" y="4834"/>
                      </a:lnTo>
                      <a:lnTo>
                        <a:pt x="5734" y="4771"/>
                      </a:lnTo>
                      <a:lnTo>
                        <a:pt x="5776" y="4625"/>
                      </a:lnTo>
                      <a:lnTo>
                        <a:pt x="5838" y="4604"/>
                      </a:lnTo>
                      <a:lnTo>
                        <a:pt x="5901" y="4604"/>
                      </a:lnTo>
                      <a:lnTo>
                        <a:pt x="6006" y="4667"/>
                      </a:lnTo>
                      <a:lnTo>
                        <a:pt x="6048" y="4709"/>
                      </a:lnTo>
                      <a:lnTo>
                        <a:pt x="6215" y="4709"/>
                      </a:lnTo>
                      <a:lnTo>
                        <a:pt x="6278" y="4730"/>
                      </a:lnTo>
                      <a:lnTo>
                        <a:pt x="6257" y="4813"/>
                      </a:lnTo>
                      <a:lnTo>
                        <a:pt x="6299" y="4918"/>
                      </a:lnTo>
                      <a:lnTo>
                        <a:pt x="6382" y="5022"/>
                      </a:lnTo>
                      <a:lnTo>
                        <a:pt x="6487" y="5085"/>
                      </a:lnTo>
                      <a:lnTo>
                        <a:pt x="6487" y="5043"/>
                      </a:lnTo>
                      <a:lnTo>
                        <a:pt x="6508" y="5022"/>
                      </a:lnTo>
                      <a:lnTo>
                        <a:pt x="6487" y="5002"/>
                      </a:lnTo>
                      <a:lnTo>
                        <a:pt x="6550" y="4918"/>
                      </a:lnTo>
                      <a:lnTo>
                        <a:pt x="6571" y="4771"/>
                      </a:lnTo>
                      <a:lnTo>
                        <a:pt x="6508" y="4688"/>
                      </a:lnTo>
                      <a:lnTo>
                        <a:pt x="6403" y="4604"/>
                      </a:lnTo>
                      <a:lnTo>
                        <a:pt x="6236" y="4562"/>
                      </a:lnTo>
                      <a:lnTo>
                        <a:pt x="6131" y="4416"/>
                      </a:lnTo>
                      <a:lnTo>
                        <a:pt x="5943" y="4290"/>
                      </a:lnTo>
                      <a:lnTo>
                        <a:pt x="5504" y="4060"/>
                      </a:lnTo>
                      <a:lnTo>
                        <a:pt x="5294" y="4018"/>
                      </a:lnTo>
                      <a:lnTo>
                        <a:pt x="5148" y="4018"/>
                      </a:lnTo>
                      <a:lnTo>
                        <a:pt x="5106" y="3914"/>
                      </a:lnTo>
                      <a:lnTo>
                        <a:pt x="5106" y="3851"/>
                      </a:lnTo>
                      <a:lnTo>
                        <a:pt x="5232" y="3746"/>
                      </a:lnTo>
                      <a:lnTo>
                        <a:pt x="5252" y="3662"/>
                      </a:lnTo>
                      <a:lnTo>
                        <a:pt x="5148" y="3621"/>
                      </a:lnTo>
                      <a:lnTo>
                        <a:pt x="5022" y="3642"/>
                      </a:lnTo>
                      <a:lnTo>
                        <a:pt x="4918" y="3621"/>
                      </a:lnTo>
                      <a:lnTo>
                        <a:pt x="4708" y="3621"/>
                      </a:lnTo>
                      <a:lnTo>
                        <a:pt x="4625" y="3558"/>
                      </a:lnTo>
                      <a:lnTo>
                        <a:pt x="4520" y="3537"/>
                      </a:lnTo>
                      <a:lnTo>
                        <a:pt x="4457" y="3453"/>
                      </a:lnTo>
                      <a:lnTo>
                        <a:pt x="4290" y="3328"/>
                      </a:lnTo>
                      <a:lnTo>
                        <a:pt x="4206" y="3202"/>
                      </a:lnTo>
                      <a:lnTo>
                        <a:pt x="4102" y="3097"/>
                      </a:lnTo>
                      <a:lnTo>
                        <a:pt x="4039" y="2993"/>
                      </a:lnTo>
                      <a:lnTo>
                        <a:pt x="4039" y="2867"/>
                      </a:lnTo>
                      <a:lnTo>
                        <a:pt x="3976" y="2825"/>
                      </a:lnTo>
                      <a:lnTo>
                        <a:pt x="3976" y="2721"/>
                      </a:lnTo>
                      <a:lnTo>
                        <a:pt x="3620" y="2365"/>
                      </a:lnTo>
                      <a:lnTo>
                        <a:pt x="3537" y="2261"/>
                      </a:lnTo>
                      <a:lnTo>
                        <a:pt x="3411" y="2177"/>
                      </a:lnTo>
                      <a:lnTo>
                        <a:pt x="3139" y="2051"/>
                      </a:lnTo>
                      <a:lnTo>
                        <a:pt x="3097" y="1968"/>
                      </a:lnTo>
                      <a:lnTo>
                        <a:pt x="3056" y="1821"/>
                      </a:lnTo>
                      <a:lnTo>
                        <a:pt x="3014" y="1654"/>
                      </a:lnTo>
                      <a:lnTo>
                        <a:pt x="3056" y="1612"/>
                      </a:lnTo>
                      <a:lnTo>
                        <a:pt x="3139" y="1465"/>
                      </a:lnTo>
                      <a:lnTo>
                        <a:pt x="3056" y="1361"/>
                      </a:lnTo>
                      <a:lnTo>
                        <a:pt x="3014" y="1235"/>
                      </a:lnTo>
                      <a:lnTo>
                        <a:pt x="3056" y="1152"/>
                      </a:lnTo>
                      <a:lnTo>
                        <a:pt x="3202" y="1131"/>
                      </a:lnTo>
                      <a:lnTo>
                        <a:pt x="3307" y="1026"/>
                      </a:lnTo>
                      <a:lnTo>
                        <a:pt x="3432" y="1026"/>
                      </a:lnTo>
                      <a:lnTo>
                        <a:pt x="3516" y="942"/>
                      </a:lnTo>
                      <a:lnTo>
                        <a:pt x="3579" y="901"/>
                      </a:lnTo>
                      <a:lnTo>
                        <a:pt x="3725" y="921"/>
                      </a:lnTo>
                      <a:lnTo>
                        <a:pt x="3683" y="712"/>
                      </a:lnTo>
                      <a:lnTo>
                        <a:pt x="3725" y="691"/>
                      </a:lnTo>
                      <a:lnTo>
                        <a:pt x="3662" y="587"/>
                      </a:lnTo>
                      <a:lnTo>
                        <a:pt x="3788" y="398"/>
                      </a:lnTo>
                      <a:lnTo>
                        <a:pt x="3725" y="315"/>
                      </a:lnTo>
                      <a:lnTo>
                        <a:pt x="3537" y="356"/>
                      </a:lnTo>
                      <a:lnTo>
                        <a:pt x="3202" y="273"/>
                      </a:lnTo>
                      <a:lnTo>
                        <a:pt x="2909" y="105"/>
                      </a:lnTo>
                      <a:lnTo>
                        <a:pt x="2930" y="1"/>
                      </a:lnTo>
                      <a:lnTo>
                        <a:pt x="2721" y="43"/>
                      </a:lnTo>
                      <a:lnTo>
                        <a:pt x="2595" y="1"/>
                      </a:lnTo>
                      <a:close/>
                      <a:moveTo>
                        <a:pt x="4960" y="6236"/>
                      </a:moveTo>
                      <a:lnTo>
                        <a:pt x="4813" y="6362"/>
                      </a:lnTo>
                      <a:lnTo>
                        <a:pt x="4750" y="6362"/>
                      </a:lnTo>
                      <a:lnTo>
                        <a:pt x="4625" y="6278"/>
                      </a:lnTo>
                      <a:lnTo>
                        <a:pt x="4499" y="6403"/>
                      </a:lnTo>
                      <a:lnTo>
                        <a:pt x="4227" y="6382"/>
                      </a:lnTo>
                      <a:lnTo>
                        <a:pt x="4018" y="6445"/>
                      </a:lnTo>
                      <a:lnTo>
                        <a:pt x="3872" y="6403"/>
                      </a:lnTo>
                      <a:lnTo>
                        <a:pt x="3767" y="6341"/>
                      </a:lnTo>
                      <a:lnTo>
                        <a:pt x="3641" y="6341"/>
                      </a:lnTo>
                      <a:lnTo>
                        <a:pt x="3558" y="6382"/>
                      </a:lnTo>
                      <a:lnTo>
                        <a:pt x="3495" y="6341"/>
                      </a:lnTo>
                      <a:lnTo>
                        <a:pt x="3369" y="6382"/>
                      </a:lnTo>
                      <a:lnTo>
                        <a:pt x="3348" y="6571"/>
                      </a:lnTo>
                      <a:lnTo>
                        <a:pt x="3474" y="6675"/>
                      </a:lnTo>
                      <a:lnTo>
                        <a:pt x="3600" y="6655"/>
                      </a:lnTo>
                      <a:lnTo>
                        <a:pt x="3809" y="6801"/>
                      </a:lnTo>
                      <a:lnTo>
                        <a:pt x="3955" y="6822"/>
                      </a:lnTo>
                      <a:lnTo>
                        <a:pt x="4060" y="6927"/>
                      </a:lnTo>
                      <a:lnTo>
                        <a:pt x="4311" y="7031"/>
                      </a:lnTo>
                      <a:lnTo>
                        <a:pt x="4374" y="7010"/>
                      </a:lnTo>
                      <a:lnTo>
                        <a:pt x="4478" y="7094"/>
                      </a:lnTo>
                      <a:lnTo>
                        <a:pt x="4499" y="7199"/>
                      </a:lnTo>
                      <a:lnTo>
                        <a:pt x="4750" y="7303"/>
                      </a:lnTo>
                      <a:lnTo>
                        <a:pt x="4855" y="7282"/>
                      </a:lnTo>
                      <a:lnTo>
                        <a:pt x="4855" y="7136"/>
                      </a:lnTo>
                      <a:lnTo>
                        <a:pt x="4918" y="7073"/>
                      </a:lnTo>
                      <a:lnTo>
                        <a:pt x="4918" y="6927"/>
                      </a:lnTo>
                      <a:lnTo>
                        <a:pt x="4813" y="6801"/>
                      </a:lnTo>
                      <a:lnTo>
                        <a:pt x="4918" y="6508"/>
                      </a:lnTo>
                      <a:lnTo>
                        <a:pt x="5022" y="6403"/>
                      </a:lnTo>
                      <a:lnTo>
                        <a:pt x="5022" y="6362"/>
                      </a:lnTo>
                      <a:lnTo>
                        <a:pt x="5043" y="6362"/>
                      </a:lnTo>
                      <a:lnTo>
                        <a:pt x="5043" y="6341"/>
                      </a:lnTo>
                      <a:lnTo>
                        <a:pt x="4960" y="62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" name="Google Shape;6755;p54"/>
              <p:cNvGrpSpPr/>
              <p:nvPr/>
            </p:nvGrpSpPr>
            <p:grpSpPr>
              <a:xfrm>
                <a:off x="3775674" y="2798496"/>
                <a:ext cx="40545" cy="23564"/>
                <a:chOff x="3750475" y="2481850"/>
                <a:chExt cx="85125" cy="51800"/>
              </a:xfrm>
            </p:grpSpPr>
            <p:sp>
              <p:nvSpPr>
                <p:cNvPr id="263" name="Google Shape;6756;p54"/>
                <p:cNvSpPr/>
                <p:nvPr/>
              </p:nvSpPr>
              <p:spPr>
                <a:xfrm>
                  <a:off x="3762125" y="2492625"/>
                  <a:ext cx="64900" cy="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6" h="1466" extrusionOk="0">
                      <a:moveTo>
                        <a:pt x="1507" y="1"/>
                      </a:moveTo>
                      <a:lnTo>
                        <a:pt x="1361" y="64"/>
                      </a:lnTo>
                      <a:lnTo>
                        <a:pt x="1402" y="105"/>
                      </a:lnTo>
                      <a:lnTo>
                        <a:pt x="1340" y="189"/>
                      </a:lnTo>
                      <a:lnTo>
                        <a:pt x="1214" y="126"/>
                      </a:lnTo>
                      <a:lnTo>
                        <a:pt x="1109" y="189"/>
                      </a:lnTo>
                      <a:lnTo>
                        <a:pt x="1005" y="168"/>
                      </a:lnTo>
                      <a:lnTo>
                        <a:pt x="817" y="210"/>
                      </a:lnTo>
                      <a:lnTo>
                        <a:pt x="712" y="210"/>
                      </a:lnTo>
                      <a:lnTo>
                        <a:pt x="691" y="126"/>
                      </a:lnTo>
                      <a:lnTo>
                        <a:pt x="565" y="126"/>
                      </a:lnTo>
                      <a:lnTo>
                        <a:pt x="482" y="231"/>
                      </a:lnTo>
                      <a:lnTo>
                        <a:pt x="607" y="294"/>
                      </a:lnTo>
                      <a:lnTo>
                        <a:pt x="607" y="398"/>
                      </a:lnTo>
                      <a:lnTo>
                        <a:pt x="503" y="440"/>
                      </a:lnTo>
                      <a:lnTo>
                        <a:pt x="398" y="608"/>
                      </a:lnTo>
                      <a:lnTo>
                        <a:pt x="314" y="628"/>
                      </a:lnTo>
                      <a:lnTo>
                        <a:pt x="168" y="859"/>
                      </a:lnTo>
                      <a:lnTo>
                        <a:pt x="147" y="1047"/>
                      </a:lnTo>
                      <a:lnTo>
                        <a:pt x="147" y="1152"/>
                      </a:lnTo>
                      <a:lnTo>
                        <a:pt x="84" y="1152"/>
                      </a:lnTo>
                      <a:lnTo>
                        <a:pt x="0" y="1173"/>
                      </a:lnTo>
                      <a:lnTo>
                        <a:pt x="42" y="1277"/>
                      </a:lnTo>
                      <a:lnTo>
                        <a:pt x="147" y="1277"/>
                      </a:lnTo>
                      <a:lnTo>
                        <a:pt x="293" y="1235"/>
                      </a:lnTo>
                      <a:lnTo>
                        <a:pt x="252" y="1068"/>
                      </a:lnTo>
                      <a:lnTo>
                        <a:pt x="314" y="1026"/>
                      </a:lnTo>
                      <a:lnTo>
                        <a:pt x="482" y="1026"/>
                      </a:lnTo>
                      <a:lnTo>
                        <a:pt x="524" y="1131"/>
                      </a:lnTo>
                      <a:lnTo>
                        <a:pt x="586" y="1277"/>
                      </a:lnTo>
                      <a:lnTo>
                        <a:pt x="670" y="1340"/>
                      </a:lnTo>
                      <a:lnTo>
                        <a:pt x="670" y="1424"/>
                      </a:lnTo>
                      <a:lnTo>
                        <a:pt x="796" y="1465"/>
                      </a:lnTo>
                      <a:lnTo>
                        <a:pt x="1026" y="1319"/>
                      </a:lnTo>
                      <a:lnTo>
                        <a:pt x="1151" y="1361"/>
                      </a:lnTo>
                      <a:lnTo>
                        <a:pt x="1361" y="1026"/>
                      </a:lnTo>
                      <a:lnTo>
                        <a:pt x="1507" y="1110"/>
                      </a:lnTo>
                      <a:lnTo>
                        <a:pt x="1507" y="1235"/>
                      </a:lnTo>
                      <a:lnTo>
                        <a:pt x="1674" y="1319"/>
                      </a:lnTo>
                      <a:lnTo>
                        <a:pt x="1737" y="1445"/>
                      </a:lnTo>
                      <a:lnTo>
                        <a:pt x="1842" y="1235"/>
                      </a:lnTo>
                      <a:lnTo>
                        <a:pt x="1842" y="1068"/>
                      </a:lnTo>
                      <a:lnTo>
                        <a:pt x="2093" y="1131"/>
                      </a:lnTo>
                      <a:lnTo>
                        <a:pt x="2197" y="1131"/>
                      </a:lnTo>
                      <a:lnTo>
                        <a:pt x="2302" y="1214"/>
                      </a:lnTo>
                      <a:lnTo>
                        <a:pt x="2302" y="1005"/>
                      </a:lnTo>
                      <a:lnTo>
                        <a:pt x="2553" y="942"/>
                      </a:lnTo>
                      <a:lnTo>
                        <a:pt x="2490" y="754"/>
                      </a:lnTo>
                      <a:lnTo>
                        <a:pt x="2595" y="628"/>
                      </a:lnTo>
                      <a:lnTo>
                        <a:pt x="2553" y="524"/>
                      </a:lnTo>
                      <a:lnTo>
                        <a:pt x="2469" y="524"/>
                      </a:lnTo>
                      <a:lnTo>
                        <a:pt x="2365" y="628"/>
                      </a:lnTo>
                      <a:lnTo>
                        <a:pt x="2260" y="503"/>
                      </a:lnTo>
                      <a:lnTo>
                        <a:pt x="2177" y="524"/>
                      </a:lnTo>
                      <a:lnTo>
                        <a:pt x="2030" y="524"/>
                      </a:lnTo>
                      <a:lnTo>
                        <a:pt x="1988" y="440"/>
                      </a:lnTo>
                      <a:lnTo>
                        <a:pt x="2030" y="398"/>
                      </a:lnTo>
                      <a:lnTo>
                        <a:pt x="2030" y="294"/>
                      </a:lnTo>
                      <a:lnTo>
                        <a:pt x="1884" y="210"/>
                      </a:lnTo>
                      <a:lnTo>
                        <a:pt x="1737" y="84"/>
                      </a:lnTo>
                      <a:lnTo>
                        <a:pt x="1653" y="84"/>
                      </a:lnTo>
                      <a:lnTo>
                        <a:pt x="1612" y="126"/>
                      </a:lnTo>
                      <a:lnTo>
                        <a:pt x="1528" y="105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6757;p54"/>
                <p:cNvSpPr/>
                <p:nvPr/>
              </p:nvSpPr>
              <p:spPr>
                <a:xfrm>
                  <a:off x="3750475" y="2481850"/>
                  <a:ext cx="85125" cy="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" h="2072" extrusionOk="0">
                      <a:moveTo>
                        <a:pt x="1095" y="286"/>
                      </a:moveTo>
                      <a:lnTo>
                        <a:pt x="0" y="1667"/>
                      </a:lnTo>
                      <a:lnTo>
                        <a:pt x="547" y="2072"/>
                      </a:lnTo>
                      <a:lnTo>
                        <a:pt x="1214" y="1858"/>
                      </a:lnTo>
                      <a:lnTo>
                        <a:pt x="1881" y="1262"/>
                      </a:lnTo>
                      <a:lnTo>
                        <a:pt x="2976" y="1286"/>
                      </a:lnTo>
                      <a:lnTo>
                        <a:pt x="3405" y="786"/>
                      </a:lnTo>
                      <a:lnTo>
                        <a:pt x="216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</p:grpSp>
          <p:grpSp>
            <p:nvGrpSpPr>
              <p:cNvPr id="31" name="Google Shape;6758;p54"/>
              <p:cNvGrpSpPr/>
              <p:nvPr/>
            </p:nvGrpSpPr>
            <p:grpSpPr>
              <a:xfrm>
                <a:off x="3716946" y="2776024"/>
                <a:ext cx="81971" cy="76912"/>
                <a:chOff x="3627175" y="2432450"/>
                <a:chExt cx="172100" cy="169075"/>
              </a:xfrm>
            </p:grpSpPr>
            <p:sp>
              <p:nvSpPr>
                <p:cNvPr id="260" name="Google Shape;6759;p54"/>
                <p:cNvSpPr/>
                <p:nvPr/>
              </p:nvSpPr>
              <p:spPr>
                <a:xfrm>
                  <a:off x="3627175" y="2433000"/>
                  <a:ext cx="164800" cy="15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2" h="6278" extrusionOk="0">
                      <a:moveTo>
                        <a:pt x="3829" y="0"/>
                      </a:moveTo>
                      <a:lnTo>
                        <a:pt x="3808" y="42"/>
                      </a:lnTo>
                      <a:lnTo>
                        <a:pt x="3599" y="105"/>
                      </a:lnTo>
                      <a:lnTo>
                        <a:pt x="3578" y="63"/>
                      </a:lnTo>
                      <a:lnTo>
                        <a:pt x="3390" y="168"/>
                      </a:lnTo>
                      <a:lnTo>
                        <a:pt x="3369" y="272"/>
                      </a:lnTo>
                      <a:lnTo>
                        <a:pt x="3390" y="398"/>
                      </a:lnTo>
                      <a:lnTo>
                        <a:pt x="3348" y="607"/>
                      </a:lnTo>
                      <a:lnTo>
                        <a:pt x="3181" y="796"/>
                      </a:lnTo>
                      <a:lnTo>
                        <a:pt x="3181" y="837"/>
                      </a:lnTo>
                      <a:lnTo>
                        <a:pt x="2992" y="900"/>
                      </a:lnTo>
                      <a:lnTo>
                        <a:pt x="2888" y="900"/>
                      </a:lnTo>
                      <a:lnTo>
                        <a:pt x="2783" y="879"/>
                      </a:lnTo>
                      <a:lnTo>
                        <a:pt x="2574" y="1005"/>
                      </a:lnTo>
                      <a:lnTo>
                        <a:pt x="2532" y="1089"/>
                      </a:lnTo>
                      <a:lnTo>
                        <a:pt x="2574" y="1151"/>
                      </a:lnTo>
                      <a:lnTo>
                        <a:pt x="2658" y="1193"/>
                      </a:lnTo>
                      <a:lnTo>
                        <a:pt x="2532" y="1298"/>
                      </a:lnTo>
                      <a:lnTo>
                        <a:pt x="2365" y="1319"/>
                      </a:lnTo>
                      <a:lnTo>
                        <a:pt x="2134" y="1298"/>
                      </a:lnTo>
                      <a:lnTo>
                        <a:pt x="2030" y="1235"/>
                      </a:lnTo>
                      <a:lnTo>
                        <a:pt x="1946" y="1298"/>
                      </a:lnTo>
                      <a:lnTo>
                        <a:pt x="1925" y="1214"/>
                      </a:lnTo>
                      <a:lnTo>
                        <a:pt x="1841" y="1151"/>
                      </a:lnTo>
                      <a:lnTo>
                        <a:pt x="1883" y="1047"/>
                      </a:lnTo>
                      <a:lnTo>
                        <a:pt x="1800" y="1026"/>
                      </a:lnTo>
                      <a:lnTo>
                        <a:pt x="1695" y="1047"/>
                      </a:lnTo>
                      <a:lnTo>
                        <a:pt x="1569" y="1047"/>
                      </a:lnTo>
                      <a:lnTo>
                        <a:pt x="1507" y="1026"/>
                      </a:lnTo>
                      <a:lnTo>
                        <a:pt x="1528" y="1151"/>
                      </a:lnTo>
                      <a:lnTo>
                        <a:pt x="1507" y="1214"/>
                      </a:lnTo>
                      <a:lnTo>
                        <a:pt x="1716" y="1402"/>
                      </a:lnTo>
                      <a:lnTo>
                        <a:pt x="1674" y="1444"/>
                      </a:lnTo>
                      <a:lnTo>
                        <a:pt x="1695" y="1528"/>
                      </a:lnTo>
                      <a:lnTo>
                        <a:pt x="1695" y="1633"/>
                      </a:lnTo>
                      <a:lnTo>
                        <a:pt x="1737" y="1716"/>
                      </a:lnTo>
                      <a:lnTo>
                        <a:pt x="1737" y="1821"/>
                      </a:lnTo>
                      <a:lnTo>
                        <a:pt x="1569" y="1779"/>
                      </a:lnTo>
                      <a:lnTo>
                        <a:pt x="1465" y="1821"/>
                      </a:lnTo>
                      <a:lnTo>
                        <a:pt x="1381" y="1779"/>
                      </a:lnTo>
                      <a:lnTo>
                        <a:pt x="1277" y="1821"/>
                      </a:lnTo>
                      <a:lnTo>
                        <a:pt x="1256" y="1758"/>
                      </a:lnTo>
                      <a:lnTo>
                        <a:pt x="1109" y="1863"/>
                      </a:lnTo>
                      <a:lnTo>
                        <a:pt x="963" y="1653"/>
                      </a:lnTo>
                      <a:lnTo>
                        <a:pt x="858" y="1633"/>
                      </a:lnTo>
                      <a:lnTo>
                        <a:pt x="733" y="1653"/>
                      </a:lnTo>
                      <a:lnTo>
                        <a:pt x="628" y="1758"/>
                      </a:lnTo>
                      <a:lnTo>
                        <a:pt x="565" y="1737"/>
                      </a:lnTo>
                      <a:lnTo>
                        <a:pt x="481" y="1779"/>
                      </a:lnTo>
                      <a:lnTo>
                        <a:pt x="440" y="1758"/>
                      </a:lnTo>
                      <a:lnTo>
                        <a:pt x="335" y="1758"/>
                      </a:lnTo>
                      <a:lnTo>
                        <a:pt x="251" y="1842"/>
                      </a:lnTo>
                      <a:lnTo>
                        <a:pt x="63" y="1863"/>
                      </a:lnTo>
                      <a:lnTo>
                        <a:pt x="0" y="1946"/>
                      </a:lnTo>
                      <a:lnTo>
                        <a:pt x="42" y="2030"/>
                      </a:lnTo>
                      <a:lnTo>
                        <a:pt x="147" y="1988"/>
                      </a:lnTo>
                      <a:lnTo>
                        <a:pt x="251" y="2030"/>
                      </a:lnTo>
                      <a:lnTo>
                        <a:pt x="272" y="2051"/>
                      </a:lnTo>
                      <a:lnTo>
                        <a:pt x="272" y="2051"/>
                      </a:lnTo>
                      <a:lnTo>
                        <a:pt x="147" y="2030"/>
                      </a:lnTo>
                      <a:lnTo>
                        <a:pt x="105" y="2051"/>
                      </a:lnTo>
                      <a:lnTo>
                        <a:pt x="126" y="2156"/>
                      </a:lnTo>
                      <a:lnTo>
                        <a:pt x="168" y="2072"/>
                      </a:lnTo>
                      <a:lnTo>
                        <a:pt x="230" y="2093"/>
                      </a:lnTo>
                      <a:lnTo>
                        <a:pt x="251" y="2177"/>
                      </a:lnTo>
                      <a:lnTo>
                        <a:pt x="209" y="2197"/>
                      </a:lnTo>
                      <a:lnTo>
                        <a:pt x="105" y="2239"/>
                      </a:lnTo>
                      <a:lnTo>
                        <a:pt x="105" y="2260"/>
                      </a:lnTo>
                      <a:lnTo>
                        <a:pt x="209" y="2260"/>
                      </a:lnTo>
                      <a:lnTo>
                        <a:pt x="230" y="2386"/>
                      </a:lnTo>
                      <a:lnTo>
                        <a:pt x="230" y="2469"/>
                      </a:lnTo>
                      <a:lnTo>
                        <a:pt x="335" y="2386"/>
                      </a:lnTo>
                      <a:lnTo>
                        <a:pt x="481" y="2386"/>
                      </a:lnTo>
                      <a:lnTo>
                        <a:pt x="670" y="2469"/>
                      </a:lnTo>
                      <a:lnTo>
                        <a:pt x="733" y="2511"/>
                      </a:lnTo>
                      <a:lnTo>
                        <a:pt x="774" y="2511"/>
                      </a:lnTo>
                      <a:lnTo>
                        <a:pt x="900" y="2595"/>
                      </a:lnTo>
                      <a:lnTo>
                        <a:pt x="1005" y="2511"/>
                      </a:lnTo>
                      <a:lnTo>
                        <a:pt x="1067" y="2553"/>
                      </a:lnTo>
                      <a:lnTo>
                        <a:pt x="1046" y="2595"/>
                      </a:lnTo>
                      <a:lnTo>
                        <a:pt x="1067" y="2658"/>
                      </a:lnTo>
                      <a:lnTo>
                        <a:pt x="1172" y="2595"/>
                      </a:lnTo>
                      <a:lnTo>
                        <a:pt x="1214" y="2658"/>
                      </a:lnTo>
                      <a:lnTo>
                        <a:pt x="1172" y="2762"/>
                      </a:lnTo>
                      <a:lnTo>
                        <a:pt x="1214" y="2825"/>
                      </a:lnTo>
                      <a:lnTo>
                        <a:pt x="1297" y="2825"/>
                      </a:lnTo>
                      <a:lnTo>
                        <a:pt x="1402" y="2783"/>
                      </a:lnTo>
                      <a:lnTo>
                        <a:pt x="1528" y="2783"/>
                      </a:lnTo>
                      <a:lnTo>
                        <a:pt x="1611" y="2888"/>
                      </a:lnTo>
                      <a:lnTo>
                        <a:pt x="1507" y="2825"/>
                      </a:lnTo>
                      <a:lnTo>
                        <a:pt x="1402" y="2825"/>
                      </a:lnTo>
                      <a:lnTo>
                        <a:pt x="1360" y="2930"/>
                      </a:lnTo>
                      <a:lnTo>
                        <a:pt x="1402" y="2972"/>
                      </a:lnTo>
                      <a:lnTo>
                        <a:pt x="1423" y="3076"/>
                      </a:lnTo>
                      <a:lnTo>
                        <a:pt x="1381" y="3181"/>
                      </a:lnTo>
                      <a:lnTo>
                        <a:pt x="1402" y="3244"/>
                      </a:lnTo>
                      <a:lnTo>
                        <a:pt x="1486" y="3244"/>
                      </a:lnTo>
                      <a:lnTo>
                        <a:pt x="1632" y="3432"/>
                      </a:lnTo>
                      <a:lnTo>
                        <a:pt x="1779" y="3453"/>
                      </a:lnTo>
                      <a:lnTo>
                        <a:pt x="1904" y="3537"/>
                      </a:lnTo>
                      <a:lnTo>
                        <a:pt x="1904" y="3641"/>
                      </a:lnTo>
                      <a:lnTo>
                        <a:pt x="1946" y="3725"/>
                      </a:lnTo>
                      <a:lnTo>
                        <a:pt x="1904" y="3830"/>
                      </a:lnTo>
                      <a:lnTo>
                        <a:pt x="1883" y="3850"/>
                      </a:lnTo>
                      <a:lnTo>
                        <a:pt x="1841" y="3934"/>
                      </a:lnTo>
                      <a:lnTo>
                        <a:pt x="1946" y="3955"/>
                      </a:lnTo>
                      <a:lnTo>
                        <a:pt x="2134" y="4081"/>
                      </a:lnTo>
                      <a:lnTo>
                        <a:pt x="2260" y="4436"/>
                      </a:lnTo>
                      <a:lnTo>
                        <a:pt x="2260" y="4436"/>
                      </a:lnTo>
                      <a:lnTo>
                        <a:pt x="2113" y="4269"/>
                      </a:lnTo>
                      <a:lnTo>
                        <a:pt x="2093" y="4143"/>
                      </a:lnTo>
                      <a:lnTo>
                        <a:pt x="1946" y="4081"/>
                      </a:lnTo>
                      <a:lnTo>
                        <a:pt x="1904" y="4122"/>
                      </a:lnTo>
                      <a:lnTo>
                        <a:pt x="1841" y="4394"/>
                      </a:lnTo>
                      <a:lnTo>
                        <a:pt x="1841" y="4604"/>
                      </a:lnTo>
                      <a:lnTo>
                        <a:pt x="1946" y="4687"/>
                      </a:lnTo>
                      <a:lnTo>
                        <a:pt x="1883" y="4750"/>
                      </a:lnTo>
                      <a:lnTo>
                        <a:pt x="1841" y="5127"/>
                      </a:lnTo>
                      <a:lnTo>
                        <a:pt x="1737" y="5482"/>
                      </a:lnTo>
                      <a:lnTo>
                        <a:pt x="1590" y="5545"/>
                      </a:lnTo>
                      <a:lnTo>
                        <a:pt x="1695" y="5608"/>
                      </a:lnTo>
                      <a:lnTo>
                        <a:pt x="1716" y="5629"/>
                      </a:lnTo>
                      <a:lnTo>
                        <a:pt x="1779" y="5629"/>
                      </a:lnTo>
                      <a:lnTo>
                        <a:pt x="1800" y="5754"/>
                      </a:lnTo>
                      <a:lnTo>
                        <a:pt x="1800" y="5859"/>
                      </a:lnTo>
                      <a:lnTo>
                        <a:pt x="1946" y="5838"/>
                      </a:lnTo>
                      <a:lnTo>
                        <a:pt x="2197" y="5922"/>
                      </a:lnTo>
                      <a:lnTo>
                        <a:pt x="2302" y="6047"/>
                      </a:lnTo>
                      <a:lnTo>
                        <a:pt x="2406" y="6006"/>
                      </a:lnTo>
                      <a:lnTo>
                        <a:pt x="2532" y="6131"/>
                      </a:lnTo>
                      <a:lnTo>
                        <a:pt x="2678" y="6131"/>
                      </a:lnTo>
                      <a:lnTo>
                        <a:pt x="2762" y="6152"/>
                      </a:lnTo>
                      <a:lnTo>
                        <a:pt x="2867" y="6047"/>
                      </a:lnTo>
                      <a:lnTo>
                        <a:pt x="3139" y="6047"/>
                      </a:lnTo>
                      <a:lnTo>
                        <a:pt x="3243" y="6110"/>
                      </a:lnTo>
                      <a:lnTo>
                        <a:pt x="3390" y="6068"/>
                      </a:lnTo>
                      <a:lnTo>
                        <a:pt x="3557" y="6173"/>
                      </a:lnTo>
                      <a:lnTo>
                        <a:pt x="3829" y="6152"/>
                      </a:lnTo>
                      <a:lnTo>
                        <a:pt x="4018" y="6257"/>
                      </a:lnTo>
                      <a:lnTo>
                        <a:pt x="4101" y="6278"/>
                      </a:lnTo>
                      <a:lnTo>
                        <a:pt x="4101" y="6236"/>
                      </a:lnTo>
                      <a:lnTo>
                        <a:pt x="4038" y="6068"/>
                      </a:lnTo>
                      <a:lnTo>
                        <a:pt x="4101" y="5859"/>
                      </a:lnTo>
                      <a:lnTo>
                        <a:pt x="4101" y="5796"/>
                      </a:lnTo>
                      <a:lnTo>
                        <a:pt x="4227" y="5650"/>
                      </a:lnTo>
                      <a:lnTo>
                        <a:pt x="4436" y="5441"/>
                      </a:lnTo>
                      <a:lnTo>
                        <a:pt x="4499" y="5441"/>
                      </a:lnTo>
                      <a:lnTo>
                        <a:pt x="4562" y="5503"/>
                      </a:lnTo>
                      <a:lnTo>
                        <a:pt x="4708" y="5503"/>
                      </a:lnTo>
                      <a:lnTo>
                        <a:pt x="4834" y="5587"/>
                      </a:lnTo>
                      <a:lnTo>
                        <a:pt x="4938" y="5587"/>
                      </a:lnTo>
                      <a:lnTo>
                        <a:pt x="5022" y="5524"/>
                      </a:lnTo>
                      <a:lnTo>
                        <a:pt x="5085" y="5503"/>
                      </a:lnTo>
                      <a:lnTo>
                        <a:pt x="5461" y="5734"/>
                      </a:lnTo>
                      <a:lnTo>
                        <a:pt x="5545" y="5817"/>
                      </a:lnTo>
                      <a:lnTo>
                        <a:pt x="5796" y="5817"/>
                      </a:lnTo>
                      <a:lnTo>
                        <a:pt x="5901" y="5734"/>
                      </a:lnTo>
                      <a:lnTo>
                        <a:pt x="5880" y="5692"/>
                      </a:lnTo>
                      <a:lnTo>
                        <a:pt x="5984" y="5545"/>
                      </a:lnTo>
                      <a:lnTo>
                        <a:pt x="6340" y="5294"/>
                      </a:lnTo>
                      <a:lnTo>
                        <a:pt x="6382" y="5273"/>
                      </a:lnTo>
                      <a:lnTo>
                        <a:pt x="6319" y="5169"/>
                      </a:lnTo>
                      <a:lnTo>
                        <a:pt x="6403" y="4980"/>
                      </a:lnTo>
                      <a:lnTo>
                        <a:pt x="6235" y="4980"/>
                      </a:lnTo>
                      <a:lnTo>
                        <a:pt x="6068" y="4855"/>
                      </a:lnTo>
                      <a:lnTo>
                        <a:pt x="6026" y="4562"/>
                      </a:lnTo>
                      <a:lnTo>
                        <a:pt x="5880" y="4394"/>
                      </a:lnTo>
                      <a:lnTo>
                        <a:pt x="5963" y="4332"/>
                      </a:lnTo>
                      <a:lnTo>
                        <a:pt x="6089" y="4290"/>
                      </a:lnTo>
                      <a:lnTo>
                        <a:pt x="6131" y="4122"/>
                      </a:lnTo>
                      <a:lnTo>
                        <a:pt x="6026" y="4018"/>
                      </a:lnTo>
                      <a:lnTo>
                        <a:pt x="6005" y="3850"/>
                      </a:lnTo>
                      <a:lnTo>
                        <a:pt x="6068" y="3809"/>
                      </a:lnTo>
                      <a:lnTo>
                        <a:pt x="6068" y="3725"/>
                      </a:lnTo>
                      <a:lnTo>
                        <a:pt x="5984" y="3662"/>
                      </a:lnTo>
                      <a:lnTo>
                        <a:pt x="5922" y="3516"/>
                      </a:lnTo>
                      <a:lnTo>
                        <a:pt x="5880" y="3411"/>
                      </a:lnTo>
                      <a:lnTo>
                        <a:pt x="5712" y="3411"/>
                      </a:lnTo>
                      <a:lnTo>
                        <a:pt x="5650" y="3453"/>
                      </a:lnTo>
                      <a:lnTo>
                        <a:pt x="5691" y="3620"/>
                      </a:lnTo>
                      <a:lnTo>
                        <a:pt x="5545" y="3662"/>
                      </a:lnTo>
                      <a:lnTo>
                        <a:pt x="5440" y="3662"/>
                      </a:lnTo>
                      <a:lnTo>
                        <a:pt x="5398" y="3558"/>
                      </a:lnTo>
                      <a:lnTo>
                        <a:pt x="5482" y="3537"/>
                      </a:lnTo>
                      <a:lnTo>
                        <a:pt x="5545" y="3537"/>
                      </a:lnTo>
                      <a:lnTo>
                        <a:pt x="5545" y="3432"/>
                      </a:lnTo>
                      <a:lnTo>
                        <a:pt x="5566" y="3244"/>
                      </a:lnTo>
                      <a:lnTo>
                        <a:pt x="5712" y="3013"/>
                      </a:lnTo>
                      <a:lnTo>
                        <a:pt x="5796" y="2993"/>
                      </a:lnTo>
                      <a:lnTo>
                        <a:pt x="5901" y="2825"/>
                      </a:lnTo>
                      <a:lnTo>
                        <a:pt x="6005" y="2783"/>
                      </a:lnTo>
                      <a:lnTo>
                        <a:pt x="6005" y="2679"/>
                      </a:lnTo>
                      <a:lnTo>
                        <a:pt x="5880" y="2616"/>
                      </a:lnTo>
                      <a:lnTo>
                        <a:pt x="5963" y="2511"/>
                      </a:lnTo>
                      <a:lnTo>
                        <a:pt x="6089" y="2511"/>
                      </a:lnTo>
                      <a:lnTo>
                        <a:pt x="6110" y="2595"/>
                      </a:lnTo>
                      <a:lnTo>
                        <a:pt x="6215" y="2595"/>
                      </a:lnTo>
                      <a:lnTo>
                        <a:pt x="6403" y="2553"/>
                      </a:lnTo>
                      <a:lnTo>
                        <a:pt x="6340" y="2449"/>
                      </a:lnTo>
                      <a:lnTo>
                        <a:pt x="6235" y="2365"/>
                      </a:lnTo>
                      <a:lnTo>
                        <a:pt x="6235" y="2197"/>
                      </a:lnTo>
                      <a:lnTo>
                        <a:pt x="6298" y="2030"/>
                      </a:lnTo>
                      <a:lnTo>
                        <a:pt x="6382" y="1946"/>
                      </a:lnTo>
                      <a:lnTo>
                        <a:pt x="6382" y="1842"/>
                      </a:lnTo>
                      <a:lnTo>
                        <a:pt x="6445" y="1674"/>
                      </a:lnTo>
                      <a:lnTo>
                        <a:pt x="6591" y="1549"/>
                      </a:lnTo>
                      <a:lnTo>
                        <a:pt x="6445" y="1465"/>
                      </a:lnTo>
                      <a:lnTo>
                        <a:pt x="6340" y="1465"/>
                      </a:lnTo>
                      <a:lnTo>
                        <a:pt x="6215" y="1402"/>
                      </a:lnTo>
                      <a:lnTo>
                        <a:pt x="6110" y="1444"/>
                      </a:lnTo>
                      <a:lnTo>
                        <a:pt x="6026" y="1402"/>
                      </a:lnTo>
                      <a:lnTo>
                        <a:pt x="5922" y="1402"/>
                      </a:lnTo>
                      <a:lnTo>
                        <a:pt x="5859" y="1444"/>
                      </a:lnTo>
                      <a:lnTo>
                        <a:pt x="5754" y="1361"/>
                      </a:lnTo>
                      <a:lnTo>
                        <a:pt x="5754" y="1298"/>
                      </a:lnTo>
                      <a:lnTo>
                        <a:pt x="5650" y="1214"/>
                      </a:lnTo>
                      <a:lnTo>
                        <a:pt x="5566" y="1235"/>
                      </a:lnTo>
                      <a:lnTo>
                        <a:pt x="5398" y="1193"/>
                      </a:lnTo>
                      <a:lnTo>
                        <a:pt x="5357" y="1089"/>
                      </a:lnTo>
                      <a:lnTo>
                        <a:pt x="5252" y="1089"/>
                      </a:lnTo>
                      <a:lnTo>
                        <a:pt x="5189" y="1130"/>
                      </a:lnTo>
                      <a:lnTo>
                        <a:pt x="5085" y="1047"/>
                      </a:lnTo>
                      <a:lnTo>
                        <a:pt x="4980" y="1026"/>
                      </a:lnTo>
                      <a:lnTo>
                        <a:pt x="4854" y="879"/>
                      </a:lnTo>
                      <a:lnTo>
                        <a:pt x="4771" y="837"/>
                      </a:lnTo>
                      <a:lnTo>
                        <a:pt x="4729" y="796"/>
                      </a:lnTo>
                      <a:lnTo>
                        <a:pt x="4645" y="796"/>
                      </a:lnTo>
                      <a:lnTo>
                        <a:pt x="4603" y="837"/>
                      </a:lnTo>
                      <a:lnTo>
                        <a:pt x="4457" y="775"/>
                      </a:lnTo>
                      <a:lnTo>
                        <a:pt x="4457" y="607"/>
                      </a:lnTo>
                      <a:lnTo>
                        <a:pt x="4394" y="586"/>
                      </a:lnTo>
                      <a:lnTo>
                        <a:pt x="4310" y="524"/>
                      </a:lnTo>
                      <a:lnTo>
                        <a:pt x="4227" y="524"/>
                      </a:lnTo>
                      <a:lnTo>
                        <a:pt x="4080" y="398"/>
                      </a:lnTo>
                      <a:lnTo>
                        <a:pt x="4038" y="293"/>
                      </a:lnTo>
                      <a:lnTo>
                        <a:pt x="3913" y="252"/>
                      </a:lnTo>
                      <a:lnTo>
                        <a:pt x="3892" y="63"/>
                      </a:lnTo>
                      <a:lnTo>
                        <a:pt x="382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6760;p54"/>
                <p:cNvSpPr/>
                <p:nvPr/>
              </p:nvSpPr>
              <p:spPr>
                <a:xfrm>
                  <a:off x="3658200" y="2557475"/>
                  <a:ext cx="70850" cy="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" h="1762" extrusionOk="0">
                      <a:moveTo>
                        <a:pt x="571" y="595"/>
                      </a:moveTo>
                      <a:lnTo>
                        <a:pt x="0" y="1119"/>
                      </a:lnTo>
                      <a:lnTo>
                        <a:pt x="1833" y="1762"/>
                      </a:lnTo>
                      <a:lnTo>
                        <a:pt x="2714" y="1476"/>
                      </a:lnTo>
                      <a:lnTo>
                        <a:pt x="2834" y="1071"/>
                      </a:lnTo>
                      <a:lnTo>
                        <a:pt x="18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sp>
              <p:nvSpPr>
                <p:cNvPr id="262" name="Google Shape;6761;p54"/>
                <p:cNvSpPr/>
                <p:nvPr/>
              </p:nvSpPr>
              <p:spPr>
                <a:xfrm>
                  <a:off x="3719525" y="2432450"/>
                  <a:ext cx="79750" cy="8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3596" extrusionOk="0">
                      <a:moveTo>
                        <a:pt x="0" y="167"/>
                      </a:moveTo>
                      <a:lnTo>
                        <a:pt x="261" y="0"/>
                      </a:lnTo>
                      <a:lnTo>
                        <a:pt x="1619" y="1095"/>
                      </a:lnTo>
                      <a:lnTo>
                        <a:pt x="2381" y="1286"/>
                      </a:lnTo>
                      <a:lnTo>
                        <a:pt x="3190" y="1429"/>
                      </a:lnTo>
                      <a:lnTo>
                        <a:pt x="2809" y="2595"/>
                      </a:lnTo>
                      <a:lnTo>
                        <a:pt x="2071" y="2429"/>
                      </a:lnTo>
                      <a:lnTo>
                        <a:pt x="1524" y="359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</p:grpSp>
          <p:grpSp>
            <p:nvGrpSpPr>
              <p:cNvPr id="32" name="Google Shape;6762;p54"/>
              <p:cNvGrpSpPr/>
              <p:nvPr/>
            </p:nvGrpSpPr>
            <p:grpSpPr>
              <a:xfrm>
                <a:off x="3685682" y="2845624"/>
                <a:ext cx="29311" cy="45055"/>
                <a:chOff x="3561536" y="2585450"/>
                <a:chExt cx="61539" cy="99045"/>
              </a:xfrm>
            </p:grpSpPr>
            <p:sp>
              <p:nvSpPr>
                <p:cNvPr id="258" name="Google Shape;6763;p54"/>
                <p:cNvSpPr/>
                <p:nvPr/>
              </p:nvSpPr>
              <p:spPr>
                <a:xfrm rot="192277">
                  <a:off x="3564002" y="2593849"/>
                  <a:ext cx="44498" cy="89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" h="3579" extrusionOk="0">
                      <a:moveTo>
                        <a:pt x="628" y="1"/>
                      </a:moveTo>
                      <a:lnTo>
                        <a:pt x="356" y="22"/>
                      </a:lnTo>
                      <a:lnTo>
                        <a:pt x="377" y="147"/>
                      </a:lnTo>
                      <a:lnTo>
                        <a:pt x="461" y="357"/>
                      </a:lnTo>
                      <a:lnTo>
                        <a:pt x="440" y="712"/>
                      </a:lnTo>
                      <a:lnTo>
                        <a:pt x="440" y="775"/>
                      </a:lnTo>
                      <a:lnTo>
                        <a:pt x="419" y="943"/>
                      </a:lnTo>
                      <a:lnTo>
                        <a:pt x="482" y="1026"/>
                      </a:lnTo>
                      <a:lnTo>
                        <a:pt x="440" y="1131"/>
                      </a:lnTo>
                      <a:lnTo>
                        <a:pt x="356" y="1256"/>
                      </a:lnTo>
                      <a:lnTo>
                        <a:pt x="356" y="1445"/>
                      </a:lnTo>
                      <a:lnTo>
                        <a:pt x="231" y="1654"/>
                      </a:lnTo>
                      <a:lnTo>
                        <a:pt x="231" y="1759"/>
                      </a:lnTo>
                      <a:lnTo>
                        <a:pt x="64" y="1968"/>
                      </a:lnTo>
                      <a:lnTo>
                        <a:pt x="1" y="2303"/>
                      </a:lnTo>
                      <a:lnTo>
                        <a:pt x="1" y="2386"/>
                      </a:lnTo>
                      <a:lnTo>
                        <a:pt x="105" y="2386"/>
                      </a:lnTo>
                      <a:lnTo>
                        <a:pt x="168" y="2303"/>
                      </a:lnTo>
                      <a:lnTo>
                        <a:pt x="273" y="2219"/>
                      </a:lnTo>
                      <a:lnTo>
                        <a:pt x="252" y="2303"/>
                      </a:lnTo>
                      <a:lnTo>
                        <a:pt x="315" y="2344"/>
                      </a:lnTo>
                      <a:lnTo>
                        <a:pt x="126" y="2428"/>
                      </a:lnTo>
                      <a:lnTo>
                        <a:pt x="126" y="2554"/>
                      </a:lnTo>
                      <a:lnTo>
                        <a:pt x="168" y="2616"/>
                      </a:lnTo>
                      <a:lnTo>
                        <a:pt x="252" y="2533"/>
                      </a:lnTo>
                      <a:lnTo>
                        <a:pt x="419" y="2533"/>
                      </a:lnTo>
                      <a:lnTo>
                        <a:pt x="336" y="2616"/>
                      </a:lnTo>
                      <a:lnTo>
                        <a:pt x="377" y="2763"/>
                      </a:lnTo>
                      <a:lnTo>
                        <a:pt x="336" y="2909"/>
                      </a:lnTo>
                      <a:lnTo>
                        <a:pt x="336" y="3223"/>
                      </a:lnTo>
                      <a:lnTo>
                        <a:pt x="273" y="3432"/>
                      </a:lnTo>
                      <a:lnTo>
                        <a:pt x="231" y="3495"/>
                      </a:lnTo>
                      <a:lnTo>
                        <a:pt x="273" y="3537"/>
                      </a:lnTo>
                      <a:lnTo>
                        <a:pt x="440" y="3432"/>
                      </a:lnTo>
                      <a:lnTo>
                        <a:pt x="691" y="3495"/>
                      </a:lnTo>
                      <a:lnTo>
                        <a:pt x="796" y="3579"/>
                      </a:lnTo>
                      <a:lnTo>
                        <a:pt x="963" y="3474"/>
                      </a:lnTo>
                      <a:lnTo>
                        <a:pt x="1110" y="3474"/>
                      </a:lnTo>
                      <a:lnTo>
                        <a:pt x="1152" y="3432"/>
                      </a:lnTo>
                      <a:lnTo>
                        <a:pt x="1152" y="3286"/>
                      </a:lnTo>
                      <a:lnTo>
                        <a:pt x="1068" y="3160"/>
                      </a:lnTo>
                      <a:lnTo>
                        <a:pt x="1193" y="2909"/>
                      </a:lnTo>
                      <a:lnTo>
                        <a:pt x="1319" y="2805"/>
                      </a:lnTo>
                      <a:lnTo>
                        <a:pt x="1361" y="2658"/>
                      </a:lnTo>
                      <a:lnTo>
                        <a:pt x="1214" y="2658"/>
                      </a:lnTo>
                      <a:lnTo>
                        <a:pt x="1152" y="2512"/>
                      </a:lnTo>
                      <a:lnTo>
                        <a:pt x="1319" y="2323"/>
                      </a:lnTo>
                      <a:lnTo>
                        <a:pt x="1319" y="2093"/>
                      </a:lnTo>
                      <a:lnTo>
                        <a:pt x="1193" y="2010"/>
                      </a:lnTo>
                      <a:lnTo>
                        <a:pt x="1047" y="1717"/>
                      </a:lnTo>
                      <a:lnTo>
                        <a:pt x="1172" y="1696"/>
                      </a:lnTo>
                      <a:lnTo>
                        <a:pt x="1277" y="1696"/>
                      </a:lnTo>
                      <a:lnTo>
                        <a:pt x="1424" y="1487"/>
                      </a:lnTo>
                      <a:lnTo>
                        <a:pt x="1319" y="1382"/>
                      </a:lnTo>
                      <a:lnTo>
                        <a:pt x="1465" y="1277"/>
                      </a:lnTo>
                      <a:lnTo>
                        <a:pt x="1465" y="922"/>
                      </a:lnTo>
                      <a:lnTo>
                        <a:pt x="1424" y="754"/>
                      </a:lnTo>
                      <a:lnTo>
                        <a:pt x="1675" y="545"/>
                      </a:lnTo>
                      <a:lnTo>
                        <a:pt x="1737" y="545"/>
                      </a:lnTo>
                      <a:lnTo>
                        <a:pt x="1779" y="440"/>
                      </a:lnTo>
                      <a:lnTo>
                        <a:pt x="1675" y="252"/>
                      </a:lnTo>
                      <a:lnTo>
                        <a:pt x="1633" y="127"/>
                      </a:lnTo>
                      <a:lnTo>
                        <a:pt x="1382" y="85"/>
                      </a:lnTo>
                      <a:lnTo>
                        <a:pt x="1277" y="210"/>
                      </a:lnTo>
                      <a:lnTo>
                        <a:pt x="942" y="127"/>
                      </a:lnTo>
                      <a:lnTo>
                        <a:pt x="754" y="231"/>
                      </a:lnTo>
                      <a:lnTo>
                        <a:pt x="691" y="147"/>
                      </a:lnTo>
                      <a:lnTo>
                        <a:pt x="733" y="22"/>
                      </a:lnTo>
                      <a:lnTo>
                        <a:pt x="6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6764;p54"/>
                <p:cNvSpPr/>
                <p:nvPr/>
              </p:nvSpPr>
              <p:spPr>
                <a:xfrm>
                  <a:off x="3580800" y="2585450"/>
                  <a:ext cx="42275" cy="9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3738" extrusionOk="0">
                      <a:moveTo>
                        <a:pt x="453" y="0"/>
                      </a:moveTo>
                      <a:lnTo>
                        <a:pt x="0" y="547"/>
                      </a:lnTo>
                      <a:lnTo>
                        <a:pt x="0" y="3429"/>
                      </a:lnTo>
                      <a:lnTo>
                        <a:pt x="429" y="3738"/>
                      </a:lnTo>
                      <a:lnTo>
                        <a:pt x="1691" y="2714"/>
                      </a:lnTo>
                      <a:lnTo>
                        <a:pt x="1691" y="5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</p:grpSp>
          <p:grpSp>
            <p:nvGrpSpPr>
              <p:cNvPr id="33" name="Google Shape;6765;p54"/>
              <p:cNvGrpSpPr/>
              <p:nvPr/>
            </p:nvGrpSpPr>
            <p:grpSpPr>
              <a:xfrm>
                <a:off x="3849905" y="2572252"/>
                <a:ext cx="74339" cy="119559"/>
                <a:chOff x="3906325" y="1984500"/>
                <a:chExt cx="156075" cy="262825"/>
              </a:xfrm>
            </p:grpSpPr>
            <p:sp>
              <p:nvSpPr>
                <p:cNvPr id="256" name="Google Shape;6766;p54"/>
                <p:cNvSpPr/>
                <p:nvPr/>
              </p:nvSpPr>
              <p:spPr>
                <a:xfrm>
                  <a:off x="3906325" y="1984500"/>
                  <a:ext cx="100825" cy="1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3" h="4968" extrusionOk="0">
                      <a:moveTo>
                        <a:pt x="2901" y="4968"/>
                      </a:moveTo>
                      <a:lnTo>
                        <a:pt x="1524" y="4673"/>
                      </a:lnTo>
                      <a:lnTo>
                        <a:pt x="0" y="1771"/>
                      </a:lnTo>
                      <a:lnTo>
                        <a:pt x="737" y="886"/>
                      </a:lnTo>
                      <a:lnTo>
                        <a:pt x="2508" y="1181"/>
                      </a:lnTo>
                      <a:lnTo>
                        <a:pt x="2655" y="345"/>
                      </a:lnTo>
                      <a:lnTo>
                        <a:pt x="3442" y="0"/>
                      </a:lnTo>
                      <a:lnTo>
                        <a:pt x="4033" y="44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sp>
              <p:nvSpPr>
                <p:cNvPr id="257" name="Google Shape;6767;p54"/>
                <p:cNvSpPr/>
                <p:nvPr/>
              </p:nvSpPr>
              <p:spPr>
                <a:xfrm>
                  <a:off x="3919575" y="1989950"/>
                  <a:ext cx="142825" cy="25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10295" extrusionOk="0">
                      <a:moveTo>
                        <a:pt x="2867" y="0"/>
                      </a:moveTo>
                      <a:lnTo>
                        <a:pt x="2762" y="105"/>
                      </a:lnTo>
                      <a:lnTo>
                        <a:pt x="2762" y="147"/>
                      </a:lnTo>
                      <a:lnTo>
                        <a:pt x="2679" y="189"/>
                      </a:lnTo>
                      <a:lnTo>
                        <a:pt x="2532" y="147"/>
                      </a:lnTo>
                      <a:lnTo>
                        <a:pt x="2386" y="209"/>
                      </a:lnTo>
                      <a:lnTo>
                        <a:pt x="2386" y="293"/>
                      </a:lnTo>
                      <a:lnTo>
                        <a:pt x="2323" y="419"/>
                      </a:lnTo>
                      <a:lnTo>
                        <a:pt x="2239" y="461"/>
                      </a:lnTo>
                      <a:lnTo>
                        <a:pt x="2281" y="544"/>
                      </a:lnTo>
                      <a:lnTo>
                        <a:pt x="2260" y="628"/>
                      </a:lnTo>
                      <a:lnTo>
                        <a:pt x="2239" y="921"/>
                      </a:lnTo>
                      <a:lnTo>
                        <a:pt x="2281" y="1088"/>
                      </a:lnTo>
                      <a:lnTo>
                        <a:pt x="2344" y="1193"/>
                      </a:lnTo>
                      <a:lnTo>
                        <a:pt x="2281" y="1277"/>
                      </a:lnTo>
                      <a:lnTo>
                        <a:pt x="2177" y="1360"/>
                      </a:lnTo>
                      <a:lnTo>
                        <a:pt x="2072" y="1360"/>
                      </a:lnTo>
                      <a:lnTo>
                        <a:pt x="1967" y="1444"/>
                      </a:lnTo>
                      <a:lnTo>
                        <a:pt x="1905" y="1486"/>
                      </a:lnTo>
                      <a:lnTo>
                        <a:pt x="1821" y="1611"/>
                      </a:lnTo>
                      <a:lnTo>
                        <a:pt x="1674" y="1590"/>
                      </a:lnTo>
                      <a:lnTo>
                        <a:pt x="1507" y="1465"/>
                      </a:lnTo>
                      <a:lnTo>
                        <a:pt x="1381" y="1465"/>
                      </a:lnTo>
                      <a:lnTo>
                        <a:pt x="1298" y="1549"/>
                      </a:lnTo>
                      <a:lnTo>
                        <a:pt x="1151" y="1674"/>
                      </a:lnTo>
                      <a:lnTo>
                        <a:pt x="900" y="1674"/>
                      </a:lnTo>
                      <a:lnTo>
                        <a:pt x="733" y="1590"/>
                      </a:lnTo>
                      <a:lnTo>
                        <a:pt x="670" y="1465"/>
                      </a:lnTo>
                      <a:lnTo>
                        <a:pt x="607" y="1339"/>
                      </a:lnTo>
                      <a:lnTo>
                        <a:pt x="377" y="1130"/>
                      </a:lnTo>
                      <a:lnTo>
                        <a:pt x="293" y="984"/>
                      </a:lnTo>
                      <a:lnTo>
                        <a:pt x="189" y="963"/>
                      </a:lnTo>
                      <a:lnTo>
                        <a:pt x="105" y="1046"/>
                      </a:lnTo>
                      <a:lnTo>
                        <a:pt x="84" y="1151"/>
                      </a:lnTo>
                      <a:lnTo>
                        <a:pt x="105" y="1214"/>
                      </a:lnTo>
                      <a:lnTo>
                        <a:pt x="84" y="1256"/>
                      </a:lnTo>
                      <a:lnTo>
                        <a:pt x="42" y="1214"/>
                      </a:lnTo>
                      <a:lnTo>
                        <a:pt x="1" y="1256"/>
                      </a:lnTo>
                      <a:lnTo>
                        <a:pt x="105" y="1360"/>
                      </a:lnTo>
                      <a:lnTo>
                        <a:pt x="273" y="1423"/>
                      </a:lnTo>
                      <a:lnTo>
                        <a:pt x="482" y="1674"/>
                      </a:lnTo>
                      <a:lnTo>
                        <a:pt x="628" y="1779"/>
                      </a:lnTo>
                      <a:lnTo>
                        <a:pt x="879" y="1800"/>
                      </a:lnTo>
                      <a:lnTo>
                        <a:pt x="942" y="1841"/>
                      </a:lnTo>
                      <a:lnTo>
                        <a:pt x="1026" y="1883"/>
                      </a:lnTo>
                      <a:lnTo>
                        <a:pt x="1130" y="2009"/>
                      </a:lnTo>
                      <a:lnTo>
                        <a:pt x="1193" y="2113"/>
                      </a:lnTo>
                      <a:lnTo>
                        <a:pt x="1298" y="2113"/>
                      </a:lnTo>
                      <a:lnTo>
                        <a:pt x="1402" y="2239"/>
                      </a:lnTo>
                      <a:lnTo>
                        <a:pt x="1465" y="2239"/>
                      </a:lnTo>
                      <a:lnTo>
                        <a:pt x="1528" y="2323"/>
                      </a:lnTo>
                      <a:lnTo>
                        <a:pt x="1465" y="2427"/>
                      </a:lnTo>
                      <a:lnTo>
                        <a:pt x="1507" y="2574"/>
                      </a:lnTo>
                      <a:lnTo>
                        <a:pt x="1444" y="2720"/>
                      </a:lnTo>
                      <a:lnTo>
                        <a:pt x="1444" y="2825"/>
                      </a:lnTo>
                      <a:lnTo>
                        <a:pt x="1612" y="2825"/>
                      </a:lnTo>
                      <a:lnTo>
                        <a:pt x="1633" y="2950"/>
                      </a:lnTo>
                      <a:lnTo>
                        <a:pt x="1591" y="3034"/>
                      </a:lnTo>
                      <a:lnTo>
                        <a:pt x="1612" y="3181"/>
                      </a:lnTo>
                      <a:lnTo>
                        <a:pt x="1653" y="3285"/>
                      </a:lnTo>
                      <a:lnTo>
                        <a:pt x="1695" y="3494"/>
                      </a:lnTo>
                      <a:lnTo>
                        <a:pt x="1653" y="3599"/>
                      </a:lnTo>
                      <a:lnTo>
                        <a:pt x="1695" y="3683"/>
                      </a:lnTo>
                      <a:lnTo>
                        <a:pt x="1695" y="3913"/>
                      </a:lnTo>
                      <a:lnTo>
                        <a:pt x="1653" y="3997"/>
                      </a:lnTo>
                      <a:lnTo>
                        <a:pt x="1716" y="4143"/>
                      </a:lnTo>
                      <a:lnTo>
                        <a:pt x="1821" y="4185"/>
                      </a:lnTo>
                      <a:lnTo>
                        <a:pt x="1925" y="4394"/>
                      </a:lnTo>
                      <a:lnTo>
                        <a:pt x="1967" y="4478"/>
                      </a:lnTo>
                      <a:lnTo>
                        <a:pt x="1967" y="4603"/>
                      </a:lnTo>
                      <a:lnTo>
                        <a:pt x="1988" y="4645"/>
                      </a:lnTo>
                      <a:lnTo>
                        <a:pt x="2093" y="4645"/>
                      </a:lnTo>
                      <a:lnTo>
                        <a:pt x="2197" y="4750"/>
                      </a:lnTo>
                      <a:lnTo>
                        <a:pt x="2407" y="4750"/>
                      </a:lnTo>
                      <a:lnTo>
                        <a:pt x="2574" y="4875"/>
                      </a:lnTo>
                      <a:lnTo>
                        <a:pt x="2490" y="4938"/>
                      </a:lnTo>
                      <a:lnTo>
                        <a:pt x="2553" y="5022"/>
                      </a:lnTo>
                      <a:lnTo>
                        <a:pt x="2553" y="5189"/>
                      </a:lnTo>
                      <a:lnTo>
                        <a:pt x="2490" y="5231"/>
                      </a:lnTo>
                      <a:lnTo>
                        <a:pt x="2679" y="5378"/>
                      </a:lnTo>
                      <a:lnTo>
                        <a:pt x="2553" y="5357"/>
                      </a:lnTo>
                      <a:lnTo>
                        <a:pt x="2490" y="5378"/>
                      </a:lnTo>
                      <a:lnTo>
                        <a:pt x="2658" y="5524"/>
                      </a:lnTo>
                      <a:lnTo>
                        <a:pt x="2658" y="5587"/>
                      </a:lnTo>
                      <a:lnTo>
                        <a:pt x="2469" y="5482"/>
                      </a:lnTo>
                      <a:lnTo>
                        <a:pt x="2302" y="5482"/>
                      </a:lnTo>
                      <a:lnTo>
                        <a:pt x="2156" y="5587"/>
                      </a:lnTo>
                      <a:lnTo>
                        <a:pt x="2156" y="5691"/>
                      </a:lnTo>
                      <a:lnTo>
                        <a:pt x="2051" y="5796"/>
                      </a:lnTo>
                      <a:lnTo>
                        <a:pt x="2051" y="5880"/>
                      </a:lnTo>
                      <a:lnTo>
                        <a:pt x="1988" y="5901"/>
                      </a:lnTo>
                      <a:lnTo>
                        <a:pt x="1821" y="6089"/>
                      </a:lnTo>
                      <a:lnTo>
                        <a:pt x="1779" y="6277"/>
                      </a:lnTo>
                      <a:lnTo>
                        <a:pt x="1737" y="6298"/>
                      </a:lnTo>
                      <a:lnTo>
                        <a:pt x="1716" y="6256"/>
                      </a:lnTo>
                      <a:lnTo>
                        <a:pt x="1653" y="6256"/>
                      </a:lnTo>
                      <a:lnTo>
                        <a:pt x="1716" y="6361"/>
                      </a:lnTo>
                      <a:lnTo>
                        <a:pt x="1674" y="6445"/>
                      </a:lnTo>
                      <a:lnTo>
                        <a:pt x="1549" y="6445"/>
                      </a:lnTo>
                      <a:lnTo>
                        <a:pt x="1465" y="6549"/>
                      </a:lnTo>
                      <a:lnTo>
                        <a:pt x="1507" y="6717"/>
                      </a:lnTo>
                      <a:lnTo>
                        <a:pt x="1570" y="6759"/>
                      </a:lnTo>
                      <a:lnTo>
                        <a:pt x="1444" y="6717"/>
                      </a:lnTo>
                      <a:lnTo>
                        <a:pt x="1402" y="6654"/>
                      </a:lnTo>
                      <a:lnTo>
                        <a:pt x="1319" y="6696"/>
                      </a:lnTo>
                      <a:lnTo>
                        <a:pt x="1256" y="6821"/>
                      </a:lnTo>
                      <a:lnTo>
                        <a:pt x="1298" y="6884"/>
                      </a:lnTo>
                      <a:lnTo>
                        <a:pt x="1214" y="6842"/>
                      </a:lnTo>
                      <a:lnTo>
                        <a:pt x="1193" y="6905"/>
                      </a:lnTo>
                      <a:lnTo>
                        <a:pt x="1256" y="6968"/>
                      </a:lnTo>
                      <a:lnTo>
                        <a:pt x="1256" y="7031"/>
                      </a:lnTo>
                      <a:lnTo>
                        <a:pt x="1193" y="7114"/>
                      </a:lnTo>
                      <a:lnTo>
                        <a:pt x="1151" y="7156"/>
                      </a:lnTo>
                      <a:lnTo>
                        <a:pt x="1047" y="7219"/>
                      </a:lnTo>
                      <a:lnTo>
                        <a:pt x="1005" y="7177"/>
                      </a:lnTo>
                      <a:lnTo>
                        <a:pt x="984" y="7135"/>
                      </a:lnTo>
                      <a:lnTo>
                        <a:pt x="900" y="7114"/>
                      </a:lnTo>
                      <a:lnTo>
                        <a:pt x="817" y="7135"/>
                      </a:lnTo>
                      <a:lnTo>
                        <a:pt x="837" y="7240"/>
                      </a:lnTo>
                      <a:lnTo>
                        <a:pt x="796" y="7282"/>
                      </a:lnTo>
                      <a:lnTo>
                        <a:pt x="837" y="7386"/>
                      </a:lnTo>
                      <a:lnTo>
                        <a:pt x="796" y="7491"/>
                      </a:lnTo>
                      <a:lnTo>
                        <a:pt x="733" y="7533"/>
                      </a:lnTo>
                      <a:lnTo>
                        <a:pt x="691" y="7637"/>
                      </a:lnTo>
                      <a:lnTo>
                        <a:pt x="733" y="7742"/>
                      </a:lnTo>
                      <a:lnTo>
                        <a:pt x="775" y="7763"/>
                      </a:lnTo>
                      <a:lnTo>
                        <a:pt x="733" y="7867"/>
                      </a:lnTo>
                      <a:lnTo>
                        <a:pt x="775" y="7951"/>
                      </a:lnTo>
                      <a:lnTo>
                        <a:pt x="858" y="7909"/>
                      </a:lnTo>
                      <a:lnTo>
                        <a:pt x="900" y="7972"/>
                      </a:lnTo>
                      <a:lnTo>
                        <a:pt x="879" y="8098"/>
                      </a:lnTo>
                      <a:lnTo>
                        <a:pt x="837" y="8160"/>
                      </a:lnTo>
                      <a:lnTo>
                        <a:pt x="879" y="8265"/>
                      </a:lnTo>
                      <a:lnTo>
                        <a:pt x="837" y="8307"/>
                      </a:lnTo>
                      <a:lnTo>
                        <a:pt x="942" y="8495"/>
                      </a:lnTo>
                      <a:lnTo>
                        <a:pt x="1005" y="8537"/>
                      </a:lnTo>
                      <a:lnTo>
                        <a:pt x="942" y="8621"/>
                      </a:lnTo>
                      <a:lnTo>
                        <a:pt x="1026" y="8746"/>
                      </a:lnTo>
                      <a:lnTo>
                        <a:pt x="942" y="8788"/>
                      </a:lnTo>
                      <a:lnTo>
                        <a:pt x="984" y="8955"/>
                      </a:lnTo>
                      <a:lnTo>
                        <a:pt x="942" y="9039"/>
                      </a:lnTo>
                      <a:lnTo>
                        <a:pt x="942" y="9269"/>
                      </a:lnTo>
                      <a:lnTo>
                        <a:pt x="1005" y="9353"/>
                      </a:lnTo>
                      <a:lnTo>
                        <a:pt x="942" y="9479"/>
                      </a:lnTo>
                      <a:lnTo>
                        <a:pt x="942" y="9562"/>
                      </a:lnTo>
                      <a:lnTo>
                        <a:pt x="1005" y="9625"/>
                      </a:lnTo>
                      <a:lnTo>
                        <a:pt x="1151" y="9541"/>
                      </a:lnTo>
                      <a:lnTo>
                        <a:pt x="1214" y="9583"/>
                      </a:lnTo>
                      <a:lnTo>
                        <a:pt x="1235" y="9520"/>
                      </a:lnTo>
                      <a:lnTo>
                        <a:pt x="1361" y="9646"/>
                      </a:lnTo>
                      <a:lnTo>
                        <a:pt x="1444" y="9625"/>
                      </a:lnTo>
                      <a:lnTo>
                        <a:pt x="1528" y="9688"/>
                      </a:lnTo>
                      <a:lnTo>
                        <a:pt x="1674" y="9667"/>
                      </a:lnTo>
                      <a:lnTo>
                        <a:pt x="1737" y="9688"/>
                      </a:lnTo>
                      <a:lnTo>
                        <a:pt x="1674" y="9772"/>
                      </a:lnTo>
                      <a:lnTo>
                        <a:pt x="1737" y="9772"/>
                      </a:lnTo>
                      <a:lnTo>
                        <a:pt x="1863" y="9667"/>
                      </a:lnTo>
                      <a:lnTo>
                        <a:pt x="1863" y="9751"/>
                      </a:lnTo>
                      <a:lnTo>
                        <a:pt x="1779" y="9855"/>
                      </a:lnTo>
                      <a:lnTo>
                        <a:pt x="1946" y="10064"/>
                      </a:lnTo>
                      <a:lnTo>
                        <a:pt x="1967" y="10148"/>
                      </a:lnTo>
                      <a:lnTo>
                        <a:pt x="1946" y="10274"/>
                      </a:lnTo>
                      <a:lnTo>
                        <a:pt x="1967" y="10295"/>
                      </a:lnTo>
                      <a:lnTo>
                        <a:pt x="2030" y="10148"/>
                      </a:lnTo>
                      <a:lnTo>
                        <a:pt x="2114" y="10106"/>
                      </a:lnTo>
                      <a:lnTo>
                        <a:pt x="2135" y="10190"/>
                      </a:lnTo>
                      <a:lnTo>
                        <a:pt x="2239" y="10148"/>
                      </a:lnTo>
                      <a:lnTo>
                        <a:pt x="2323" y="10148"/>
                      </a:lnTo>
                      <a:lnTo>
                        <a:pt x="2490" y="10002"/>
                      </a:lnTo>
                      <a:lnTo>
                        <a:pt x="2595" y="10002"/>
                      </a:lnTo>
                      <a:lnTo>
                        <a:pt x="2825" y="9855"/>
                      </a:lnTo>
                      <a:lnTo>
                        <a:pt x="2867" y="9792"/>
                      </a:lnTo>
                      <a:lnTo>
                        <a:pt x="3014" y="9855"/>
                      </a:lnTo>
                      <a:lnTo>
                        <a:pt x="3118" y="9834"/>
                      </a:lnTo>
                      <a:lnTo>
                        <a:pt x="3223" y="9688"/>
                      </a:lnTo>
                      <a:lnTo>
                        <a:pt x="3244" y="9751"/>
                      </a:lnTo>
                      <a:lnTo>
                        <a:pt x="3202" y="9855"/>
                      </a:lnTo>
                      <a:lnTo>
                        <a:pt x="3244" y="9876"/>
                      </a:lnTo>
                      <a:lnTo>
                        <a:pt x="3306" y="9751"/>
                      </a:lnTo>
                      <a:lnTo>
                        <a:pt x="3348" y="9772"/>
                      </a:lnTo>
                      <a:lnTo>
                        <a:pt x="3306" y="9646"/>
                      </a:lnTo>
                      <a:lnTo>
                        <a:pt x="3348" y="9583"/>
                      </a:lnTo>
                      <a:lnTo>
                        <a:pt x="3411" y="9688"/>
                      </a:lnTo>
                      <a:lnTo>
                        <a:pt x="3453" y="9688"/>
                      </a:lnTo>
                      <a:lnTo>
                        <a:pt x="3495" y="9625"/>
                      </a:lnTo>
                      <a:lnTo>
                        <a:pt x="3537" y="9751"/>
                      </a:lnTo>
                      <a:lnTo>
                        <a:pt x="3620" y="9730"/>
                      </a:lnTo>
                      <a:lnTo>
                        <a:pt x="3620" y="9646"/>
                      </a:lnTo>
                      <a:lnTo>
                        <a:pt x="3662" y="9667"/>
                      </a:lnTo>
                      <a:lnTo>
                        <a:pt x="3704" y="9730"/>
                      </a:lnTo>
                      <a:lnTo>
                        <a:pt x="3767" y="9646"/>
                      </a:lnTo>
                      <a:lnTo>
                        <a:pt x="3934" y="9625"/>
                      </a:lnTo>
                      <a:lnTo>
                        <a:pt x="4018" y="9688"/>
                      </a:lnTo>
                      <a:lnTo>
                        <a:pt x="4206" y="9667"/>
                      </a:lnTo>
                      <a:lnTo>
                        <a:pt x="4206" y="9625"/>
                      </a:lnTo>
                      <a:lnTo>
                        <a:pt x="4143" y="9562"/>
                      </a:lnTo>
                      <a:lnTo>
                        <a:pt x="4206" y="9541"/>
                      </a:lnTo>
                      <a:lnTo>
                        <a:pt x="4269" y="9562"/>
                      </a:lnTo>
                      <a:lnTo>
                        <a:pt x="4311" y="9646"/>
                      </a:lnTo>
                      <a:lnTo>
                        <a:pt x="4415" y="9667"/>
                      </a:lnTo>
                      <a:lnTo>
                        <a:pt x="4457" y="9562"/>
                      </a:lnTo>
                      <a:lnTo>
                        <a:pt x="4436" y="9416"/>
                      </a:lnTo>
                      <a:lnTo>
                        <a:pt x="4687" y="9144"/>
                      </a:lnTo>
                      <a:lnTo>
                        <a:pt x="4876" y="9123"/>
                      </a:lnTo>
                      <a:lnTo>
                        <a:pt x="5043" y="8872"/>
                      </a:lnTo>
                      <a:lnTo>
                        <a:pt x="5190" y="8621"/>
                      </a:lnTo>
                      <a:lnTo>
                        <a:pt x="5315" y="8349"/>
                      </a:lnTo>
                      <a:lnTo>
                        <a:pt x="5566" y="7951"/>
                      </a:lnTo>
                      <a:lnTo>
                        <a:pt x="5713" y="7533"/>
                      </a:lnTo>
                      <a:lnTo>
                        <a:pt x="5692" y="7344"/>
                      </a:lnTo>
                      <a:lnTo>
                        <a:pt x="5420" y="7051"/>
                      </a:lnTo>
                      <a:lnTo>
                        <a:pt x="5273" y="7010"/>
                      </a:lnTo>
                      <a:lnTo>
                        <a:pt x="5001" y="6633"/>
                      </a:lnTo>
                      <a:lnTo>
                        <a:pt x="5064" y="6466"/>
                      </a:lnTo>
                      <a:lnTo>
                        <a:pt x="5169" y="6298"/>
                      </a:lnTo>
                      <a:lnTo>
                        <a:pt x="5169" y="6110"/>
                      </a:lnTo>
                      <a:lnTo>
                        <a:pt x="4980" y="5984"/>
                      </a:lnTo>
                      <a:lnTo>
                        <a:pt x="4938" y="5859"/>
                      </a:lnTo>
                      <a:lnTo>
                        <a:pt x="4938" y="5650"/>
                      </a:lnTo>
                      <a:lnTo>
                        <a:pt x="4980" y="5587"/>
                      </a:lnTo>
                      <a:lnTo>
                        <a:pt x="4938" y="5482"/>
                      </a:lnTo>
                      <a:lnTo>
                        <a:pt x="4792" y="5461"/>
                      </a:lnTo>
                      <a:lnTo>
                        <a:pt x="4729" y="5357"/>
                      </a:lnTo>
                      <a:lnTo>
                        <a:pt x="4729" y="5168"/>
                      </a:lnTo>
                      <a:lnTo>
                        <a:pt x="4792" y="5064"/>
                      </a:lnTo>
                      <a:lnTo>
                        <a:pt x="4687" y="5043"/>
                      </a:lnTo>
                      <a:lnTo>
                        <a:pt x="4687" y="4938"/>
                      </a:lnTo>
                      <a:lnTo>
                        <a:pt x="4729" y="4582"/>
                      </a:lnTo>
                      <a:lnTo>
                        <a:pt x="4834" y="4541"/>
                      </a:lnTo>
                      <a:lnTo>
                        <a:pt x="4562" y="3955"/>
                      </a:lnTo>
                      <a:lnTo>
                        <a:pt x="4332" y="3494"/>
                      </a:lnTo>
                      <a:lnTo>
                        <a:pt x="4269" y="3348"/>
                      </a:lnTo>
                      <a:lnTo>
                        <a:pt x="4143" y="3181"/>
                      </a:lnTo>
                      <a:lnTo>
                        <a:pt x="4248" y="2929"/>
                      </a:lnTo>
                      <a:lnTo>
                        <a:pt x="4353" y="2741"/>
                      </a:lnTo>
                      <a:lnTo>
                        <a:pt x="4415" y="2553"/>
                      </a:lnTo>
                      <a:lnTo>
                        <a:pt x="4332" y="2490"/>
                      </a:lnTo>
                      <a:lnTo>
                        <a:pt x="4060" y="2323"/>
                      </a:lnTo>
                      <a:lnTo>
                        <a:pt x="4018" y="2218"/>
                      </a:lnTo>
                      <a:lnTo>
                        <a:pt x="3934" y="2093"/>
                      </a:lnTo>
                      <a:lnTo>
                        <a:pt x="3767" y="2009"/>
                      </a:lnTo>
                      <a:lnTo>
                        <a:pt x="3704" y="2009"/>
                      </a:lnTo>
                      <a:lnTo>
                        <a:pt x="3599" y="1758"/>
                      </a:lnTo>
                      <a:lnTo>
                        <a:pt x="3516" y="1653"/>
                      </a:lnTo>
                      <a:lnTo>
                        <a:pt x="3558" y="1465"/>
                      </a:lnTo>
                      <a:lnTo>
                        <a:pt x="3599" y="1297"/>
                      </a:lnTo>
                      <a:lnTo>
                        <a:pt x="3495" y="1277"/>
                      </a:lnTo>
                      <a:lnTo>
                        <a:pt x="3599" y="1235"/>
                      </a:lnTo>
                      <a:lnTo>
                        <a:pt x="3746" y="1172"/>
                      </a:lnTo>
                      <a:lnTo>
                        <a:pt x="3725" y="942"/>
                      </a:lnTo>
                      <a:lnTo>
                        <a:pt x="3830" y="774"/>
                      </a:lnTo>
                      <a:lnTo>
                        <a:pt x="3850" y="649"/>
                      </a:lnTo>
                      <a:lnTo>
                        <a:pt x="3746" y="523"/>
                      </a:lnTo>
                      <a:lnTo>
                        <a:pt x="3725" y="419"/>
                      </a:lnTo>
                      <a:lnTo>
                        <a:pt x="3537" y="398"/>
                      </a:lnTo>
                      <a:lnTo>
                        <a:pt x="3411" y="335"/>
                      </a:lnTo>
                      <a:lnTo>
                        <a:pt x="3327" y="251"/>
                      </a:lnTo>
                      <a:lnTo>
                        <a:pt x="3202" y="84"/>
                      </a:lnTo>
                      <a:lnTo>
                        <a:pt x="309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6768;p54"/>
              <p:cNvGrpSpPr/>
              <p:nvPr/>
            </p:nvGrpSpPr>
            <p:grpSpPr>
              <a:xfrm>
                <a:off x="2654821" y="2414345"/>
                <a:ext cx="667570" cy="558731"/>
                <a:chOff x="1397225" y="1637375"/>
                <a:chExt cx="1401575" cy="1228250"/>
              </a:xfrm>
            </p:grpSpPr>
            <p:sp>
              <p:nvSpPr>
                <p:cNvPr id="252" name="Google Shape;6769;p54"/>
                <p:cNvSpPr/>
                <p:nvPr/>
              </p:nvSpPr>
              <p:spPr>
                <a:xfrm>
                  <a:off x="2050925" y="2362200"/>
                  <a:ext cx="747875" cy="49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15" h="19889" extrusionOk="0">
                      <a:moveTo>
                        <a:pt x="107" y="1186"/>
                      </a:moveTo>
                      <a:lnTo>
                        <a:pt x="0" y="0"/>
                      </a:lnTo>
                      <a:lnTo>
                        <a:pt x="15577" y="1563"/>
                      </a:lnTo>
                      <a:lnTo>
                        <a:pt x="26519" y="5336"/>
                      </a:lnTo>
                      <a:lnTo>
                        <a:pt x="27435" y="5444"/>
                      </a:lnTo>
                      <a:lnTo>
                        <a:pt x="28783" y="4420"/>
                      </a:lnTo>
                      <a:lnTo>
                        <a:pt x="29753" y="4527"/>
                      </a:lnTo>
                      <a:lnTo>
                        <a:pt x="29915" y="6198"/>
                      </a:lnTo>
                      <a:lnTo>
                        <a:pt x="26465" y="6899"/>
                      </a:lnTo>
                      <a:lnTo>
                        <a:pt x="11157" y="16062"/>
                      </a:lnTo>
                      <a:lnTo>
                        <a:pt x="10295" y="18649"/>
                      </a:lnTo>
                      <a:lnTo>
                        <a:pt x="10295" y="19889"/>
                      </a:lnTo>
                      <a:lnTo>
                        <a:pt x="2803" y="15846"/>
                      </a:lnTo>
                      <a:lnTo>
                        <a:pt x="1347" y="14876"/>
                      </a:lnTo>
                      <a:lnTo>
                        <a:pt x="0" y="14607"/>
                      </a:lnTo>
                      <a:lnTo>
                        <a:pt x="916" y="11642"/>
                      </a:lnTo>
                      <a:lnTo>
                        <a:pt x="1725" y="388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grpSp>
              <p:nvGrpSpPr>
                <p:cNvPr id="253" name="Google Shape;6770;p54"/>
                <p:cNvGrpSpPr/>
                <p:nvPr/>
              </p:nvGrpSpPr>
              <p:grpSpPr>
                <a:xfrm>
                  <a:off x="1397225" y="1637375"/>
                  <a:ext cx="1398775" cy="1228250"/>
                  <a:chOff x="1397225" y="1637375"/>
                  <a:chExt cx="1398775" cy="1228250"/>
                </a:xfrm>
              </p:grpSpPr>
              <p:sp>
                <p:nvSpPr>
                  <p:cNvPr id="254" name="Google Shape;6771;p54"/>
                  <p:cNvSpPr/>
                  <p:nvPr/>
                </p:nvSpPr>
                <p:spPr>
                  <a:xfrm>
                    <a:off x="1397225" y="1637375"/>
                    <a:ext cx="692600" cy="59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4" h="23770" extrusionOk="0">
                        <a:moveTo>
                          <a:pt x="14864" y="15547"/>
                        </a:moveTo>
                        <a:lnTo>
                          <a:pt x="14836" y="15589"/>
                        </a:lnTo>
                        <a:lnTo>
                          <a:pt x="14836" y="15568"/>
                        </a:lnTo>
                        <a:lnTo>
                          <a:pt x="14864" y="15547"/>
                        </a:lnTo>
                        <a:close/>
                        <a:moveTo>
                          <a:pt x="19460" y="16760"/>
                        </a:moveTo>
                        <a:lnTo>
                          <a:pt x="19523" y="16823"/>
                        </a:lnTo>
                        <a:lnTo>
                          <a:pt x="19460" y="16844"/>
                        </a:lnTo>
                        <a:lnTo>
                          <a:pt x="19460" y="16760"/>
                        </a:lnTo>
                        <a:close/>
                        <a:moveTo>
                          <a:pt x="23686" y="18497"/>
                        </a:moveTo>
                        <a:lnTo>
                          <a:pt x="23624" y="18644"/>
                        </a:lnTo>
                        <a:lnTo>
                          <a:pt x="23561" y="18853"/>
                        </a:lnTo>
                        <a:lnTo>
                          <a:pt x="23582" y="19020"/>
                        </a:lnTo>
                        <a:lnTo>
                          <a:pt x="23477" y="19229"/>
                        </a:lnTo>
                        <a:lnTo>
                          <a:pt x="23477" y="19355"/>
                        </a:lnTo>
                        <a:lnTo>
                          <a:pt x="23519" y="19439"/>
                        </a:lnTo>
                        <a:lnTo>
                          <a:pt x="23393" y="19355"/>
                        </a:lnTo>
                        <a:lnTo>
                          <a:pt x="23393" y="19543"/>
                        </a:lnTo>
                        <a:lnTo>
                          <a:pt x="23393" y="19564"/>
                        </a:lnTo>
                        <a:cubicBezTo>
                          <a:pt x="23352" y="19648"/>
                          <a:pt x="23310" y="19753"/>
                          <a:pt x="23310" y="19836"/>
                        </a:cubicBezTo>
                        <a:lnTo>
                          <a:pt x="23310" y="19962"/>
                        </a:lnTo>
                        <a:lnTo>
                          <a:pt x="23289" y="19941"/>
                        </a:lnTo>
                        <a:lnTo>
                          <a:pt x="23289" y="19836"/>
                        </a:lnTo>
                        <a:lnTo>
                          <a:pt x="23258" y="19791"/>
                        </a:lnTo>
                        <a:lnTo>
                          <a:pt x="23268" y="19773"/>
                        </a:lnTo>
                        <a:lnTo>
                          <a:pt x="23268" y="19627"/>
                        </a:lnTo>
                        <a:lnTo>
                          <a:pt x="23331" y="19543"/>
                        </a:lnTo>
                        <a:lnTo>
                          <a:pt x="23352" y="19250"/>
                        </a:lnTo>
                        <a:lnTo>
                          <a:pt x="23435" y="19020"/>
                        </a:lnTo>
                        <a:lnTo>
                          <a:pt x="23435" y="18790"/>
                        </a:lnTo>
                        <a:lnTo>
                          <a:pt x="23414" y="18623"/>
                        </a:lnTo>
                        <a:lnTo>
                          <a:pt x="23352" y="18539"/>
                        </a:lnTo>
                        <a:lnTo>
                          <a:pt x="23352" y="18518"/>
                        </a:lnTo>
                        <a:lnTo>
                          <a:pt x="23414" y="18539"/>
                        </a:lnTo>
                        <a:lnTo>
                          <a:pt x="23456" y="18685"/>
                        </a:lnTo>
                        <a:lnTo>
                          <a:pt x="23519" y="18706"/>
                        </a:lnTo>
                        <a:lnTo>
                          <a:pt x="23561" y="18581"/>
                        </a:lnTo>
                        <a:lnTo>
                          <a:pt x="23686" y="18497"/>
                        </a:lnTo>
                        <a:close/>
                        <a:moveTo>
                          <a:pt x="23204" y="19889"/>
                        </a:moveTo>
                        <a:lnTo>
                          <a:pt x="23184" y="19941"/>
                        </a:lnTo>
                        <a:lnTo>
                          <a:pt x="23142" y="20297"/>
                        </a:lnTo>
                        <a:lnTo>
                          <a:pt x="23038" y="20464"/>
                        </a:lnTo>
                        <a:lnTo>
                          <a:pt x="23017" y="20631"/>
                        </a:lnTo>
                        <a:lnTo>
                          <a:pt x="23121" y="20694"/>
                        </a:lnTo>
                        <a:lnTo>
                          <a:pt x="23080" y="20778"/>
                        </a:lnTo>
                        <a:lnTo>
                          <a:pt x="23121" y="20841"/>
                        </a:lnTo>
                        <a:lnTo>
                          <a:pt x="22996" y="20841"/>
                        </a:lnTo>
                        <a:lnTo>
                          <a:pt x="22912" y="20924"/>
                        </a:lnTo>
                        <a:lnTo>
                          <a:pt x="22912" y="21050"/>
                        </a:lnTo>
                        <a:cubicBezTo>
                          <a:pt x="22891" y="21050"/>
                          <a:pt x="22870" y="21092"/>
                          <a:pt x="22870" y="21134"/>
                        </a:cubicBezTo>
                        <a:lnTo>
                          <a:pt x="22870" y="21154"/>
                        </a:lnTo>
                        <a:lnTo>
                          <a:pt x="22847" y="21178"/>
                        </a:lnTo>
                        <a:lnTo>
                          <a:pt x="22847" y="21178"/>
                        </a:lnTo>
                        <a:lnTo>
                          <a:pt x="22849" y="21154"/>
                        </a:lnTo>
                        <a:lnTo>
                          <a:pt x="22849" y="20945"/>
                        </a:lnTo>
                        <a:lnTo>
                          <a:pt x="22828" y="20882"/>
                        </a:lnTo>
                        <a:cubicBezTo>
                          <a:pt x="22828" y="20820"/>
                          <a:pt x="22849" y="20778"/>
                          <a:pt x="22849" y="20736"/>
                        </a:cubicBezTo>
                        <a:lnTo>
                          <a:pt x="22891" y="20778"/>
                        </a:lnTo>
                        <a:lnTo>
                          <a:pt x="22954" y="20778"/>
                        </a:lnTo>
                        <a:lnTo>
                          <a:pt x="22954" y="20610"/>
                        </a:lnTo>
                        <a:lnTo>
                          <a:pt x="23017" y="20569"/>
                        </a:lnTo>
                        <a:lnTo>
                          <a:pt x="22954" y="20485"/>
                        </a:lnTo>
                        <a:lnTo>
                          <a:pt x="22828" y="20464"/>
                        </a:lnTo>
                        <a:lnTo>
                          <a:pt x="22828" y="20380"/>
                        </a:lnTo>
                        <a:lnTo>
                          <a:pt x="22703" y="20150"/>
                        </a:lnTo>
                        <a:lnTo>
                          <a:pt x="22703" y="20108"/>
                        </a:lnTo>
                        <a:lnTo>
                          <a:pt x="22828" y="20255"/>
                        </a:lnTo>
                        <a:lnTo>
                          <a:pt x="22912" y="20380"/>
                        </a:lnTo>
                        <a:lnTo>
                          <a:pt x="22996" y="20401"/>
                        </a:lnTo>
                        <a:lnTo>
                          <a:pt x="23038" y="20359"/>
                        </a:lnTo>
                        <a:lnTo>
                          <a:pt x="23017" y="20276"/>
                        </a:lnTo>
                        <a:lnTo>
                          <a:pt x="23121" y="20255"/>
                        </a:lnTo>
                        <a:lnTo>
                          <a:pt x="23121" y="20171"/>
                        </a:lnTo>
                        <a:lnTo>
                          <a:pt x="23059" y="20108"/>
                        </a:lnTo>
                        <a:cubicBezTo>
                          <a:pt x="23101" y="20066"/>
                          <a:pt x="23121" y="19983"/>
                          <a:pt x="23142" y="19941"/>
                        </a:cubicBezTo>
                        <a:lnTo>
                          <a:pt x="23163" y="19962"/>
                        </a:lnTo>
                        <a:lnTo>
                          <a:pt x="23204" y="19889"/>
                        </a:lnTo>
                        <a:close/>
                        <a:moveTo>
                          <a:pt x="23519" y="19836"/>
                        </a:moveTo>
                        <a:lnTo>
                          <a:pt x="23540" y="19962"/>
                        </a:lnTo>
                        <a:lnTo>
                          <a:pt x="23582" y="19962"/>
                        </a:lnTo>
                        <a:lnTo>
                          <a:pt x="23582" y="20087"/>
                        </a:lnTo>
                        <a:lnTo>
                          <a:pt x="23665" y="20171"/>
                        </a:lnTo>
                        <a:lnTo>
                          <a:pt x="23728" y="20108"/>
                        </a:lnTo>
                        <a:lnTo>
                          <a:pt x="23770" y="20150"/>
                        </a:lnTo>
                        <a:lnTo>
                          <a:pt x="23875" y="20087"/>
                        </a:lnTo>
                        <a:lnTo>
                          <a:pt x="24021" y="20087"/>
                        </a:lnTo>
                        <a:lnTo>
                          <a:pt x="24021" y="20108"/>
                        </a:lnTo>
                        <a:lnTo>
                          <a:pt x="23854" y="20213"/>
                        </a:lnTo>
                        <a:lnTo>
                          <a:pt x="23812" y="20255"/>
                        </a:lnTo>
                        <a:lnTo>
                          <a:pt x="23812" y="20297"/>
                        </a:lnTo>
                        <a:lnTo>
                          <a:pt x="23875" y="20359"/>
                        </a:lnTo>
                        <a:lnTo>
                          <a:pt x="23854" y="20401"/>
                        </a:lnTo>
                        <a:lnTo>
                          <a:pt x="23770" y="20401"/>
                        </a:lnTo>
                        <a:lnTo>
                          <a:pt x="23770" y="20464"/>
                        </a:lnTo>
                        <a:lnTo>
                          <a:pt x="23854" y="20590"/>
                        </a:lnTo>
                        <a:lnTo>
                          <a:pt x="23854" y="20694"/>
                        </a:lnTo>
                        <a:lnTo>
                          <a:pt x="23812" y="20715"/>
                        </a:lnTo>
                        <a:lnTo>
                          <a:pt x="23728" y="20631"/>
                        </a:lnTo>
                        <a:lnTo>
                          <a:pt x="23665" y="20548"/>
                        </a:lnTo>
                        <a:lnTo>
                          <a:pt x="23645" y="20610"/>
                        </a:lnTo>
                        <a:lnTo>
                          <a:pt x="23665" y="20694"/>
                        </a:lnTo>
                        <a:lnTo>
                          <a:pt x="23624" y="20757"/>
                        </a:lnTo>
                        <a:lnTo>
                          <a:pt x="23624" y="20903"/>
                        </a:lnTo>
                        <a:lnTo>
                          <a:pt x="23645" y="20924"/>
                        </a:lnTo>
                        <a:cubicBezTo>
                          <a:pt x="23629" y="20919"/>
                          <a:pt x="23614" y="20916"/>
                          <a:pt x="23601" y="20916"/>
                        </a:cubicBezTo>
                        <a:cubicBezTo>
                          <a:pt x="23562" y="20916"/>
                          <a:pt x="23535" y="20940"/>
                          <a:pt x="23519" y="20987"/>
                        </a:cubicBezTo>
                        <a:cubicBezTo>
                          <a:pt x="23456" y="21071"/>
                          <a:pt x="23414" y="21154"/>
                          <a:pt x="23373" y="21259"/>
                        </a:cubicBezTo>
                        <a:lnTo>
                          <a:pt x="23268" y="21154"/>
                        </a:lnTo>
                        <a:lnTo>
                          <a:pt x="23121" y="21154"/>
                        </a:lnTo>
                        <a:lnTo>
                          <a:pt x="23121" y="21238"/>
                        </a:lnTo>
                        <a:lnTo>
                          <a:pt x="23163" y="21322"/>
                        </a:lnTo>
                        <a:lnTo>
                          <a:pt x="23142" y="21426"/>
                        </a:lnTo>
                        <a:lnTo>
                          <a:pt x="23247" y="21468"/>
                        </a:lnTo>
                        <a:lnTo>
                          <a:pt x="23205" y="21552"/>
                        </a:lnTo>
                        <a:lnTo>
                          <a:pt x="23121" y="21552"/>
                        </a:lnTo>
                        <a:lnTo>
                          <a:pt x="23101" y="21531"/>
                        </a:lnTo>
                        <a:lnTo>
                          <a:pt x="23038" y="21615"/>
                        </a:lnTo>
                        <a:lnTo>
                          <a:pt x="23038" y="21531"/>
                        </a:lnTo>
                        <a:lnTo>
                          <a:pt x="23101" y="21447"/>
                        </a:lnTo>
                        <a:lnTo>
                          <a:pt x="22996" y="21322"/>
                        </a:lnTo>
                        <a:cubicBezTo>
                          <a:pt x="22996" y="21259"/>
                          <a:pt x="22996" y="21196"/>
                          <a:pt x="23017" y="21134"/>
                        </a:cubicBezTo>
                        <a:lnTo>
                          <a:pt x="23163" y="21050"/>
                        </a:lnTo>
                        <a:lnTo>
                          <a:pt x="23205" y="20882"/>
                        </a:lnTo>
                        <a:lnTo>
                          <a:pt x="23268" y="20903"/>
                        </a:lnTo>
                        <a:lnTo>
                          <a:pt x="23331" y="20841"/>
                        </a:lnTo>
                        <a:lnTo>
                          <a:pt x="23331" y="20736"/>
                        </a:lnTo>
                        <a:lnTo>
                          <a:pt x="23352" y="20673"/>
                        </a:lnTo>
                        <a:lnTo>
                          <a:pt x="23352" y="20276"/>
                        </a:lnTo>
                        <a:lnTo>
                          <a:pt x="23373" y="20171"/>
                        </a:lnTo>
                        <a:lnTo>
                          <a:pt x="23435" y="20401"/>
                        </a:lnTo>
                        <a:lnTo>
                          <a:pt x="23414" y="20673"/>
                        </a:lnTo>
                        <a:lnTo>
                          <a:pt x="23456" y="20694"/>
                        </a:lnTo>
                        <a:lnTo>
                          <a:pt x="23540" y="20527"/>
                        </a:lnTo>
                        <a:lnTo>
                          <a:pt x="23519" y="20108"/>
                        </a:lnTo>
                        <a:lnTo>
                          <a:pt x="23435" y="20004"/>
                        </a:lnTo>
                        <a:cubicBezTo>
                          <a:pt x="23456" y="19983"/>
                          <a:pt x="23456" y="19941"/>
                          <a:pt x="23498" y="19899"/>
                        </a:cubicBezTo>
                        <a:cubicBezTo>
                          <a:pt x="23519" y="19878"/>
                          <a:pt x="23519" y="19857"/>
                          <a:pt x="23519" y="19836"/>
                        </a:cubicBezTo>
                        <a:close/>
                        <a:moveTo>
                          <a:pt x="22808" y="1"/>
                        </a:moveTo>
                        <a:lnTo>
                          <a:pt x="22598" y="105"/>
                        </a:lnTo>
                        <a:lnTo>
                          <a:pt x="22556" y="168"/>
                        </a:lnTo>
                        <a:lnTo>
                          <a:pt x="22389" y="168"/>
                        </a:lnTo>
                        <a:lnTo>
                          <a:pt x="22264" y="231"/>
                        </a:lnTo>
                        <a:lnTo>
                          <a:pt x="22033" y="440"/>
                        </a:lnTo>
                        <a:lnTo>
                          <a:pt x="21866" y="503"/>
                        </a:lnTo>
                        <a:lnTo>
                          <a:pt x="21615" y="503"/>
                        </a:lnTo>
                        <a:lnTo>
                          <a:pt x="21448" y="398"/>
                        </a:lnTo>
                        <a:lnTo>
                          <a:pt x="21406" y="335"/>
                        </a:lnTo>
                        <a:lnTo>
                          <a:pt x="21406" y="398"/>
                        </a:lnTo>
                        <a:lnTo>
                          <a:pt x="21322" y="398"/>
                        </a:lnTo>
                        <a:lnTo>
                          <a:pt x="21217" y="294"/>
                        </a:lnTo>
                        <a:lnTo>
                          <a:pt x="21113" y="335"/>
                        </a:lnTo>
                        <a:lnTo>
                          <a:pt x="21092" y="419"/>
                        </a:lnTo>
                        <a:lnTo>
                          <a:pt x="21029" y="419"/>
                        </a:lnTo>
                        <a:lnTo>
                          <a:pt x="21008" y="335"/>
                        </a:lnTo>
                        <a:lnTo>
                          <a:pt x="21029" y="273"/>
                        </a:lnTo>
                        <a:lnTo>
                          <a:pt x="21134" y="210"/>
                        </a:lnTo>
                        <a:lnTo>
                          <a:pt x="21092" y="168"/>
                        </a:lnTo>
                        <a:lnTo>
                          <a:pt x="20945" y="210"/>
                        </a:lnTo>
                        <a:lnTo>
                          <a:pt x="20736" y="315"/>
                        </a:lnTo>
                        <a:lnTo>
                          <a:pt x="20590" y="398"/>
                        </a:lnTo>
                        <a:lnTo>
                          <a:pt x="20527" y="524"/>
                        </a:lnTo>
                        <a:lnTo>
                          <a:pt x="20569" y="628"/>
                        </a:lnTo>
                        <a:lnTo>
                          <a:pt x="20694" y="649"/>
                        </a:lnTo>
                        <a:lnTo>
                          <a:pt x="20611" y="733"/>
                        </a:lnTo>
                        <a:lnTo>
                          <a:pt x="20255" y="733"/>
                        </a:lnTo>
                        <a:lnTo>
                          <a:pt x="20088" y="859"/>
                        </a:lnTo>
                        <a:lnTo>
                          <a:pt x="19983" y="1131"/>
                        </a:lnTo>
                        <a:lnTo>
                          <a:pt x="19941" y="1319"/>
                        </a:lnTo>
                        <a:lnTo>
                          <a:pt x="19878" y="1319"/>
                        </a:lnTo>
                        <a:lnTo>
                          <a:pt x="19857" y="1256"/>
                        </a:lnTo>
                        <a:lnTo>
                          <a:pt x="19878" y="1068"/>
                        </a:lnTo>
                        <a:lnTo>
                          <a:pt x="20025" y="817"/>
                        </a:lnTo>
                        <a:lnTo>
                          <a:pt x="20025" y="733"/>
                        </a:lnTo>
                        <a:lnTo>
                          <a:pt x="19983" y="733"/>
                        </a:lnTo>
                        <a:lnTo>
                          <a:pt x="19732" y="1047"/>
                        </a:lnTo>
                        <a:lnTo>
                          <a:pt x="19585" y="1047"/>
                        </a:lnTo>
                        <a:lnTo>
                          <a:pt x="19523" y="1026"/>
                        </a:lnTo>
                        <a:lnTo>
                          <a:pt x="19439" y="921"/>
                        </a:lnTo>
                        <a:lnTo>
                          <a:pt x="19313" y="900"/>
                        </a:lnTo>
                        <a:lnTo>
                          <a:pt x="19230" y="900"/>
                        </a:lnTo>
                        <a:lnTo>
                          <a:pt x="19230" y="942"/>
                        </a:lnTo>
                        <a:lnTo>
                          <a:pt x="19418" y="1026"/>
                        </a:lnTo>
                        <a:lnTo>
                          <a:pt x="19460" y="1110"/>
                        </a:lnTo>
                        <a:lnTo>
                          <a:pt x="19418" y="1131"/>
                        </a:lnTo>
                        <a:lnTo>
                          <a:pt x="19251" y="1068"/>
                        </a:lnTo>
                        <a:lnTo>
                          <a:pt x="19062" y="1047"/>
                        </a:lnTo>
                        <a:lnTo>
                          <a:pt x="18832" y="1151"/>
                        </a:lnTo>
                        <a:lnTo>
                          <a:pt x="18539" y="1423"/>
                        </a:lnTo>
                        <a:lnTo>
                          <a:pt x="18204" y="1570"/>
                        </a:lnTo>
                        <a:lnTo>
                          <a:pt x="17974" y="1758"/>
                        </a:lnTo>
                        <a:lnTo>
                          <a:pt x="17744" y="1967"/>
                        </a:lnTo>
                        <a:lnTo>
                          <a:pt x="17451" y="2219"/>
                        </a:lnTo>
                        <a:lnTo>
                          <a:pt x="17263" y="2302"/>
                        </a:lnTo>
                        <a:lnTo>
                          <a:pt x="17158" y="2323"/>
                        </a:lnTo>
                        <a:lnTo>
                          <a:pt x="17012" y="2428"/>
                        </a:lnTo>
                        <a:lnTo>
                          <a:pt x="16865" y="2428"/>
                        </a:lnTo>
                        <a:lnTo>
                          <a:pt x="16698" y="2574"/>
                        </a:lnTo>
                        <a:lnTo>
                          <a:pt x="16510" y="2574"/>
                        </a:lnTo>
                        <a:lnTo>
                          <a:pt x="16426" y="2491"/>
                        </a:lnTo>
                        <a:lnTo>
                          <a:pt x="16238" y="2470"/>
                        </a:lnTo>
                        <a:lnTo>
                          <a:pt x="16091" y="2365"/>
                        </a:lnTo>
                        <a:lnTo>
                          <a:pt x="15986" y="2302"/>
                        </a:lnTo>
                        <a:lnTo>
                          <a:pt x="15798" y="2219"/>
                        </a:lnTo>
                        <a:lnTo>
                          <a:pt x="15714" y="2260"/>
                        </a:lnTo>
                        <a:lnTo>
                          <a:pt x="15589" y="2386"/>
                        </a:lnTo>
                        <a:lnTo>
                          <a:pt x="15380" y="2595"/>
                        </a:lnTo>
                        <a:lnTo>
                          <a:pt x="15338" y="2721"/>
                        </a:lnTo>
                        <a:lnTo>
                          <a:pt x="15233" y="2825"/>
                        </a:lnTo>
                        <a:lnTo>
                          <a:pt x="15170" y="2951"/>
                        </a:lnTo>
                        <a:lnTo>
                          <a:pt x="15087" y="2951"/>
                        </a:lnTo>
                        <a:lnTo>
                          <a:pt x="15024" y="2909"/>
                        </a:lnTo>
                        <a:lnTo>
                          <a:pt x="14940" y="2951"/>
                        </a:lnTo>
                        <a:lnTo>
                          <a:pt x="15045" y="3202"/>
                        </a:lnTo>
                        <a:lnTo>
                          <a:pt x="15170" y="3683"/>
                        </a:lnTo>
                        <a:lnTo>
                          <a:pt x="15296" y="4081"/>
                        </a:lnTo>
                        <a:lnTo>
                          <a:pt x="15359" y="4416"/>
                        </a:lnTo>
                        <a:lnTo>
                          <a:pt x="15338" y="4729"/>
                        </a:lnTo>
                        <a:lnTo>
                          <a:pt x="15191" y="4980"/>
                        </a:lnTo>
                        <a:lnTo>
                          <a:pt x="15087" y="5127"/>
                        </a:lnTo>
                        <a:lnTo>
                          <a:pt x="15087" y="5190"/>
                        </a:lnTo>
                        <a:lnTo>
                          <a:pt x="15296" y="5441"/>
                        </a:lnTo>
                        <a:lnTo>
                          <a:pt x="15442" y="5504"/>
                        </a:lnTo>
                        <a:lnTo>
                          <a:pt x="15442" y="5357"/>
                        </a:lnTo>
                        <a:lnTo>
                          <a:pt x="15484" y="5420"/>
                        </a:lnTo>
                        <a:lnTo>
                          <a:pt x="15589" y="5357"/>
                        </a:lnTo>
                        <a:lnTo>
                          <a:pt x="15673" y="5357"/>
                        </a:lnTo>
                        <a:lnTo>
                          <a:pt x="15589" y="5441"/>
                        </a:lnTo>
                        <a:lnTo>
                          <a:pt x="15589" y="5525"/>
                        </a:lnTo>
                        <a:lnTo>
                          <a:pt x="15882" y="5755"/>
                        </a:lnTo>
                        <a:lnTo>
                          <a:pt x="15798" y="5817"/>
                        </a:lnTo>
                        <a:lnTo>
                          <a:pt x="15673" y="5776"/>
                        </a:lnTo>
                        <a:lnTo>
                          <a:pt x="15652" y="5859"/>
                        </a:lnTo>
                        <a:lnTo>
                          <a:pt x="15610" y="6152"/>
                        </a:lnTo>
                        <a:lnTo>
                          <a:pt x="15610" y="6278"/>
                        </a:lnTo>
                        <a:lnTo>
                          <a:pt x="15673" y="6341"/>
                        </a:lnTo>
                        <a:lnTo>
                          <a:pt x="15756" y="6257"/>
                        </a:lnTo>
                        <a:lnTo>
                          <a:pt x="15882" y="6236"/>
                        </a:lnTo>
                        <a:lnTo>
                          <a:pt x="15986" y="6278"/>
                        </a:lnTo>
                        <a:lnTo>
                          <a:pt x="16028" y="6361"/>
                        </a:lnTo>
                        <a:lnTo>
                          <a:pt x="16196" y="6299"/>
                        </a:lnTo>
                        <a:lnTo>
                          <a:pt x="16384" y="6361"/>
                        </a:lnTo>
                        <a:lnTo>
                          <a:pt x="16530" y="6445"/>
                        </a:lnTo>
                        <a:lnTo>
                          <a:pt x="16384" y="6508"/>
                        </a:lnTo>
                        <a:lnTo>
                          <a:pt x="16405" y="6654"/>
                        </a:lnTo>
                        <a:lnTo>
                          <a:pt x="16384" y="6759"/>
                        </a:lnTo>
                        <a:lnTo>
                          <a:pt x="16196" y="6780"/>
                        </a:lnTo>
                        <a:lnTo>
                          <a:pt x="16217" y="6696"/>
                        </a:lnTo>
                        <a:lnTo>
                          <a:pt x="16112" y="6613"/>
                        </a:lnTo>
                        <a:lnTo>
                          <a:pt x="16028" y="6675"/>
                        </a:lnTo>
                        <a:lnTo>
                          <a:pt x="15882" y="6654"/>
                        </a:lnTo>
                        <a:lnTo>
                          <a:pt x="15819" y="6592"/>
                        </a:lnTo>
                        <a:lnTo>
                          <a:pt x="15777" y="6445"/>
                        </a:lnTo>
                        <a:lnTo>
                          <a:pt x="15673" y="6403"/>
                        </a:lnTo>
                        <a:lnTo>
                          <a:pt x="15610" y="6403"/>
                        </a:lnTo>
                        <a:lnTo>
                          <a:pt x="15484" y="6299"/>
                        </a:lnTo>
                        <a:lnTo>
                          <a:pt x="15505" y="6131"/>
                        </a:lnTo>
                        <a:lnTo>
                          <a:pt x="15652" y="5776"/>
                        </a:lnTo>
                        <a:lnTo>
                          <a:pt x="15610" y="5671"/>
                        </a:lnTo>
                        <a:lnTo>
                          <a:pt x="15568" y="5671"/>
                        </a:lnTo>
                        <a:lnTo>
                          <a:pt x="15463" y="5776"/>
                        </a:lnTo>
                        <a:lnTo>
                          <a:pt x="15463" y="6131"/>
                        </a:lnTo>
                        <a:lnTo>
                          <a:pt x="15401" y="6341"/>
                        </a:lnTo>
                        <a:lnTo>
                          <a:pt x="15296" y="6445"/>
                        </a:lnTo>
                        <a:lnTo>
                          <a:pt x="15296" y="6508"/>
                        </a:lnTo>
                        <a:lnTo>
                          <a:pt x="15380" y="6382"/>
                        </a:lnTo>
                        <a:lnTo>
                          <a:pt x="15463" y="6382"/>
                        </a:lnTo>
                        <a:lnTo>
                          <a:pt x="15505" y="6445"/>
                        </a:lnTo>
                        <a:lnTo>
                          <a:pt x="15652" y="6445"/>
                        </a:lnTo>
                        <a:lnTo>
                          <a:pt x="15694" y="6571"/>
                        </a:lnTo>
                        <a:lnTo>
                          <a:pt x="15694" y="6780"/>
                        </a:lnTo>
                        <a:lnTo>
                          <a:pt x="15589" y="6905"/>
                        </a:lnTo>
                        <a:lnTo>
                          <a:pt x="15442" y="6968"/>
                        </a:lnTo>
                        <a:lnTo>
                          <a:pt x="15442" y="6968"/>
                        </a:lnTo>
                        <a:lnTo>
                          <a:pt x="15589" y="6780"/>
                        </a:lnTo>
                        <a:lnTo>
                          <a:pt x="15589" y="6696"/>
                        </a:lnTo>
                        <a:lnTo>
                          <a:pt x="15505" y="6675"/>
                        </a:lnTo>
                        <a:lnTo>
                          <a:pt x="15463" y="6613"/>
                        </a:lnTo>
                        <a:lnTo>
                          <a:pt x="15380" y="6675"/>
                        </a:lnTo>
                        <a:lnTo>
                          <a:pt x="15191" y="6801"/>
                        </a:lnTo>
                        <a:lnTo>
                          <a:pt x="15191" y="6905"/>
                        </a:lnTo>
                        <a:lnTo>
                          <a:pt x="15087" y="6926"/>
                        </a:lnTo>
                        <a:lnTo>
                          <a:pt x="14982" y="6989"/>
                        </a:lnTo>
                        <a:lnTo>
                          <a:pt x="14961" y="6885"/>
                        </a:lnTo>
                        <a:lnTo>
                          <a:pt x="14898" y="6864"/>
                        </a:lnTo>
                        <a:lnTo>
                          <a:pt x="14752" y="6864"/>
                        </a:lnTo>
                        <a:lnTo>
                          <a:pt x="14668" y="6822"/>
                        </a:lnTo>
                        <a:lnTo>
                          <a:pt x="14647" y="6696"/>
                        </a:lnTo>
                        <a:lnTo>
                          <a:pt x="14564" y="6675"/>
                        </a:lnTo>
                        <a:lnTo>
                          <a:pt x="14522" y="6696"/>
                        </a:lnTo>
                        <a:lnTo>
                          <a:pt x="14417" y="6696"/>
                        </a:lnTo>
                        <a:lnTo>
                          <a:pt x="14417" y="6613"/>
                        </a:lnTo>
                        <a:lnTo>
                          <a:pt x="14334" y="6571"/>
                        </a:lnTo>
                        <a:lnTo>
                          <a:pt x="14250" y="6613"/>
                        </a:lnTo>
                        <a:lnTo>
                          <a:pt x="14208" y="6613"/>
                        </a:lnTo>
                        <a:lnTo>
                          <a:pt x="14208" y="6487"/>
                        </a:lnTo>
                        <a:lnTo>
                          <a:pt x="14145" y="6403"/>
                        </a:lnTo>
                        <a:lnTo>
                          <a:pt x="14145" y="6341"/>
                        </a:lnTo>
                        <a:lnTo>
                          <a:pt x="14250" y="6299"/>
                        </a:lnTo>
                        <a:lnTo>
                          <a:pt x="14396" y="6131"/>
                        </a:lnTo>
                        <a:lnTo>
                          <a:pt x="14459" y="6131"/>
                        </a:lnTo>
                        <a:lnTo>
                          <a:pt x="14543" y="6048"/>
                        </a:lnTo>
                        <a:lnTo>
                          <a:pt x="14543" y="5964"/>
                        </a:lnTo>
                        <a:lnTo>
                          <a:pt x="14396" y="5817"/>
                        </a:lnTo>
                        <a:lnTo>
                          <a:pt x="14313" y="5755"/>
                        </a:lnTo>
                        <a:lnTo>
                          <a:pt x="14208" y="5755"/>
                        </a:lnTo>
                        <a:lnTo>
                          <a:pt x="14020" y="5859"/>
                        </a:lnTo>
                        <a:lnTo>
                          <a:pt x="13915" y="5859"/>
                        </a:lnTo>
                        <a:lnTo>
                          <a:pt x="13810" y="5776"/>
                        </a:lnTo>
                        <a:lnTo>
                          <a:pt x="13706" y="5776"/>
                        </a:lnTo>
                        <a:lnTo>
                          <a:pt x="13371" y="5922"/>
                        </a:lnTo>
                        <a:lnTo>
                          <a:pt x="13329" y="5964"/>
                        </a:lnTo>
                        <a:lnTo>
                          <a:pt x="13392" y="6027"/>
                        </a:lnTo>
                        <a:lnTo>
                          <a:pt x="13517" y="6131"/>
                        </a:lnTo>
                        <a:lnTo>
                          <a:pt x="13497" y="6152"/>
                        </a:lnTo>
                        <a:lnTo>
                          <a:pt x="13392" y="6131"/>
                        </a:lnTo>
                        <a:lnTo>
                          <a:pt x="13287" y="6131"/>
                        </a:lnTo>
                        <a:lnTo>
                          <a:pt x="13225" y="6069"/>
                        </a:lnTo>
                        <a:lnTo>
                          <a:pt x="13120" y="6048"/>
                        </a:lnTo>
                        <a:lnTo>
                          <a:pt x="12911" y="6027"/>
                        </a:lnTo>
                        <a:lnTo>
                          <a:pt x="12701" y="6048"/>
                        </a:lnTo>
                        <a:lnTo>
                          <a:pt x="12639" y="6089"/>
                        </a:lnTo>
                        <a:lnTo>
                          <a:pt x="12639" y="6152"/>
                        </a:lnTo>
                        <a:lnTo>
                          <a:pt x="12534" y="6152"/>
                        </a:lnTo>
                        <a:lnTo>
                          <a:pt x="12492" y="6131"/>
                        </a:lnTo>
                        <a:lnTo>
                          <a:pt x="12429" y="6131"/>
                        </a:lnTo>
                        <a:lnTo>
                          <a:pt x="12262" y="6236"/>
                        </a:lnTo>
                        <a:lnTo>
                          <a:pt x="12262" y="6278"/>
                        </a:lnTo>
                        <a:lnTo>
                          <a:pt x="12178" y="6299"/>
                        </a:lnTo>
                        <a:lnTo>
                          <a:pt x="12011" y="6382"/>
                        </a:lnTo>
                        <a:lnTo>
                          <a:pt x="11865" y="6466"/>
                        </a:lnTo>
                        <a:lnTo>
                          <a:pt x="11802" y="6466"/>
                        </a:lnTo>
                        <a:lnTo>
                          <a:pt x="11823" y="6403"/>
                        </a:lnTo>
                        <a:lnTo>
                          <a:pt x="11844" y="6341"/>
                        </a:lnTo>
                        <a:lnTo>
                          <a:pt x="11739" y="6382"/>
                        </a:lnTo>
                        <a:lnTo>
                          <a:pt x="11634" y="6508"/>
                        </a:lnTo>
                        <a:lnTo>
                          <a:pt x="11634" y="6571"/>
                        </a:lnTo>
                        <a:lnTo>
                          <a:pt x="11802" y="6759"/>
                        </a:lnTo>
                        <a:lnTo>
                          <a:pt x="11948" y="6989"/>
                        </a:lnTo>
                        <a:lnTo>
                          <a:pt x="12116" y="7031"/>
                        </a:lnTo>
                        <a:lnTo>
                          <a:pt x="12241" y="7198"/>
                        </a:lnTo>
                        <a:lnTo>
                          <a:pt x="12367" y="7282"/>
                        </a:lnTo>
                        <a:lnTo>
                          <a:pt x="12429" y="7408"/>
                        </a:lnTo>
                        <a:lnTo>
                          <a:pt x="12534" y="7429"/>
                        </a:lnTo>
                        <a:lnTo>
                          <a:pt x="12660" y="7512"/>
                        </a:lnTo>
                        <a:lnTo>
                          <a:pt x="12597" y="7533"/>
                        </a:lnTo>
                        <a:lnTo>
                          <a:pt x="12429" y="7533"/>
                        </a:lnTo>
                        <a:lnTo>
                          <a:pt x="12388" y="7429"/>
                        </a:lnTo>
                        <a:lnTo>
                          <a:pt x="12262" y="7324"/>
                        </a:lnTo>
                        <a:lnTo>
                          <a:pt x="12178" y="7282"/>
                        </a:lnTo>
                        <a:lnTo>
                          <a:pt x="12137" y="7282"/>
                        </a:lnTo>
                        <a:lnTo>
                          <a:pt x="12011" y="7408"/>
                        </a:lnTo>
                        <a:lnTo>
                          <a:pt x="11885" y="7408"/>
                        </a:lnTo>
                        <a:lnTo>
                          <a:pt x="11802" y="7303"/>
                        </a:lnTo>
                        <a:lnTo>
                          <a:pt x="11906" y="7198"/>
                        </a:lnTo>
                        <a:lnTo>
                          <a:pt x="11906" y="7136"/>
                        </a:lnTo>
                        <a:lnTo>
                          <a:pt x="11823" y="7136"/>
                        </a:lnTo>
                        <a:lnTo>
                          <a:pt x="11739" y="7282"/>
                        </a:lnTo>
                        <a:lnTo>
                          <a:pt x="11781" y="7512"/>
                        </a:lnTo>
                        <a:lnTo>
                          <a:pt x="11802" y="7554"/>
                        </a:lnTo>
                        <a:lnTo>
                          <a:pt x="11802" y="7638"/>
                        </a:lnTo>
                        <a:lnTo>
                          <a:pt x="11676" y="7742"/>
                        </a:lnTo>
                        <a:lnTo>
                          <a:pt x="11593" y="7910"/>
                        </a:lnTo>
                        <a:lnTo>
                          <a:pt x="11572" y="8056"/>
                        </a:lnTo>
                        <a:lnTo>
                          <a:pt x="11593" y="8224"/>
                        </a:lnTo>
                        <a:lnTo>
                          <a:pt x="11802" y="8454"/>
                        </a:lnTo>
                        <a:lnTo>
                          <a:pt x="11990" y="8538"/>
                        </a:lnTo>
                        <a:lnTo>
                          <a:pt x="12116" y="8663"/>
                        </a:lnTo>
                        <a:lnTo>
                          <a:pt x="12199" y="8663"/>
                        </a:lnTo>
                        <a:lnTo>
                          <a:pt x="12346" y="8558"/>
                        </a:lnTo>
                        <a:lnTo>
                          <a:pt x="12492" y="8496"/>
                        </a:lnTo>
                        <a:lnTo>
                          <a:pt x="12639" y="8579"/>
                        </a:lnTo>
                        <a:lnTo>
                          <a:pt x="12890" y="8600"/>
                        </a:lnTo>
                        <a:lnTo>
                          <a:pt x="12994" y="8684"/>
                        </a:lnTo>
                        <a:lnTo>
                          <a:pt x="13015" y="8810"/>
                        </a:lnTo>
                        <a:lnTo>
                          <a:pt x="13078" y="8851"/>
                        </a:lnTo>
                        <a:lnTo>
                          <a:pt x="13141" y="8789"/>
                        </a:lnTo>
                        <a:lnTo>
                          <a:pt x="13141" y="8642"/>
                        </a:lnTo>
                        <a:lnTo>
                          <a:pt x="13162" y="8579"/>
                        </a:lnTo>
                        <a:lnTo>
                          <a:pt x="13266" y="8642"/>
                        </a:lnTo>
                        <a:lnTo>
                          <a:pt x="13266" y="8705"/>
                        </a:lnTo>
                        <a:lnTo>
                          <a:pt x="13162" y="8851"/>
                        </a:lnTo>
                        <a:lnTo>
                          <a:pt x="13162" y="8956"/>
                        </a:lnTo>
                        <a:lnTo>
                          <a:pt x="13204" y="8956"/>
                        </a:lnTo>
                        <a:lnTo>
                          <a:pt x="13371" y="8810"/>
                        </a:lnTo>
                        <a:lnTo>
                          <a:pt x="13413" y="8747"/>
                        </a:lnTo>
                        <a:lnTo>
                          <a:pt x="13601" y="8684"/>
                        </a:lnTo>
                        <a:lnTo>
                          <a:pt x="13831" y="8538"/>
                        </a:lnTo>
                        <a:lnTo>
                          <a:pt x="13999" y="8496"/>
                        </a:lnTo>
                        <a:lnTo>
                          <a:pt x="14082" y="8391"/>
                        </a:lnTo>
                        <a:lnTo>
                          <a:pt x="14124" y="8391"/>
                        </a:lnTo>
                        <a:lnTo>
                          <a:pt x="14145" y="8475"/>
                        </a:lnTo>
                        <a:lnTo>
                          <a:pt x="14208" y="8496"/>
                        </a:lnTo>
                        <a:lnTo>
                          <a:pt x="14396" y="8370"/>
                        </a:lnTo>
                        <a:lnTo>
                          <a:pt x="14543" y="8370"/>
                        </a:lnTo>
                        <a:lnTo>
                          <a:pt x="14606" y="8328"/>
                        </a:lnTo>
                        <a:lnTo>
                          <a:pt x="14543" y="8391"/>
                        </a:lnTo>
                        <a:lnTo>
                          <a:pt x="14417" y="8475"/>
                        </a:lnTo>
                        <a:lnTo>
                          <a:pt x="14417" y="8538"/>
                        </a:lnTo>
                        <a:lnTo>
                          <a:pt x="14459" y="8558"/>
                        </a:lnTo>
                        <a:lnTo>
                          <a:pt x="14354" y="8747"/>
                        </a:lnTo>
                        <a:lnTo>
                          <a:pt x="14208" y="8768"/>
                        </a:lnTo>
                        <a:lnTo>
                          <a:pt x="14145" y="8705"/>
                        </a:lnTo>
                        <a:lnTo>
                          <a:pt x="14082" y="8705"/>
                        </a:lnTo>
                        <a:lnTo>
                          <a:pt x="13915" y="8851"/>
                        </a:lnTo>
                        <a:lnTo>
                          <a:pt x="13915" y="8872"/>
                        </a:lnTo>
                        <a:lnTo>
                          <a:pt x="14041" y="8893"/>
                        </a:lnTo>
                        <a:lnTo>
                          <a:pt x="14124" y="8977"/>
                        </a:lnTo>
                        <a:lnTo>
                          <a:pt x="14124" y="9123"/>
                        </a:lnTo>
                        <a:lnTo>
                          <a:pt x="13936" y="9333"/>
                        </a:lnTo>
                        <a:lnTo>
                          <a:pt x="13915" y="9479"/>
                        </a:lnTo>
                        <a:lnTo>
                          <a:pt x="13873" y="9542"/>
                        </a:lnTo>
                        <a:lnTo>
                          <a:pt x="13831" y="9626"/>
                        </a:lnTo>
                        <a:lnTo>
                          <a:pt x="13873" y="9688"/>
                        </a:lnTo>
                        <a:lnTo>
                          <a:pt x="13894" y="9751"/>
                        </a:lnTo>
                        <a:lnTo>
                          <a:pt x="13873" y="9856"/>
                        </a:lnTo>
                        <a:lnTo>
                          <a:pt x="13748" y="10002"/>
                        </a:lnTo>
                        <a:lnTo>
                          <a:pt x="13643" y="10065"/>
                        </a:lnTo>
                        <a:lnTo>
                          <a:pt x="13538" y="10065"/>
                        </a:lnTo>
                        <a:lnTo>
                          <a:pt x="13476" y="10128"/>
                        </a:lnTo>
                        <a:lnTo>
                          <a:pt x="13371" y="10232"/>
                        </a:lnTo>
                        <a:lnTo>
                          <a:pt x="13287" y="10253"/>
                        </a:lnTo>
                        <a:lnTo>
                          <a:pt x="13162" y="10232"/>
                        </a:lnTo>
                        <a:lnTo>
                          <a:pt x="12994" y="10128"/>
                        </a:lnTo>
                        <a:lnTo>
                          <a:pt x="12953" y="10149"/>
                        </a:lnTo>
                        <a:lnTo>
                          <a:pt x="12890" y="10107"/>
                        </a:lnTo>
                        <a:lnTo>
                          <a:pt x="12806" y="10002"/>
                        </a:lnTo>
                        <a:lnTo>
                          <a:pt x="12785" y="10023"/>
                        </a:lnTo>
                        <a:lnTo>
                          <a:pt x="12681" y="10170"/>
                        </a:lnTo>
                        <a:lnTo>
                          <a:pt x="12555" y="10253"/>
                        </a:lnTo>
                        <a:lnTo>
                          <a:pt x="12471" y="10358"/>
                        </a:lnTo>
                        <a:lnTo>
                          <a:pt x="12241" y="10442"/>
                        </a:lnTo>
                        <a:lnTo>
                          <a:pt x="12157" y="10483"/>
                        </a:lnTo>
                        <a:lnTo>
                          <a:pt x="12053" y="10483"/>
                        </a:lnTo>
                        <a:lnTo>
                          <a:pt x="11948" y="10462"/>
                        </a:lnTo>
                        <a:lnTo>
                          <a:pt x="11760" y="10462"/>
                        </a:lnTo>
                        <a:lnTo>
                          <a:pt x="11634" y="10567"/>
                        </a:lnTo>
                        <a:lnTo>
                          <a:pt x="11509" y="10567"/>
                        </a:lnTo>
                        <a:lnTo>
                          <a:pt x="11425" y="10630"/>
                        </a:lnTo>
                        <a:lnTo>
                          <a:pt x="11425" y="10755"/>
                        </a:lnTo>
                        <a:lnTo>
                          <a:pt x="11341" y="10965"/>
                        </a:lnTo>
                        <a:lnTo>
                          <a:pt x="11279" y="11048"/>
                        </a:lnTo>
                        <a:lnTo>
                          <a:pt x="11279" y="10965"/>
                        </a:lnTo>
                        <a:lnTo>
                          <a:pt x="11132" y="10839"/>
                        </a:lnTo>
                        <a:lnTo>
                          <a:pt x="10986" y="10839"/>
                        </a:lnTo>
                        <a:lnTo>
                          <a:pt x="10902" y="10860"/>
                        </a:lnTo>
                        <a:lnTo>
                          <a:pt x="10923" y="10944"/>
                        </a:lnTo>
                        <a:lnTo>
                          <a:pt x="11007" y="10986"/>
                        </a:lnTo>
                        <a:lnTo>
                          <a:pt x="10965" y="11090"/>
                        </a:lnTo>
                        <a:lnTo>
                          <a:pt x="10902" y="11090"/>
                        </a:lnTo>
                        <a:lnTo>
                          <a:pt x="10860" y="10986"/>
                        </a:lnTo>
                        <a:lnTo>
                          <a:pt x="10756" y="10881"/>
                        </a:lnTo>
                        <a:lnTo>
                          <a:pt x="10693" y="10881"/>
                        </a:lnTo>
                        <a:lnTo>
                          <a:pt x="10546" y="11048"/>
                        </a:lnTo>
                        <a:lnTo>
                          <a:pt x="10484" y="11174"/>
                        </a:lnTo>
                        <a:lnTo>
                          <a:pt x="10400" y="11195"/>
                        </a:lnTo>
                        <a:lnTo>
                          <a:pt x="10337" y="11195"/>
                        </a:lnTo>
                        <a:lnTo>
                          <a:pt x="10065" y="11425"/>
                        </a:lnTo>
                        <a:lnTo>
                          <a:pt x="10023" y="11613"/>
                        </a:lnTo>
                        <a:lnTo>
                          <a:pt x="9960" y="11634"/>
                        </a:lnTo>
                        <a:lnTo>
                          <a:pt x="9835" y="11676"/>
                        </a:lnTo>
                        <a:lnTo>
                          <a:pt x="9730" y="11613"/>
                        </a:lnTo>
                        <a:lnTo>
                          <a:pt x="9709" y="11634"/>
                        </a:lnTo>
                        <a:lnTo>
                          <a:pt x="9814" y="11781"/>
                        </a:lnTo>
                        <a:lnTo>
                          <a:pt x="9772" y="11843"/>
                        </a:lnTo>
                        <a:lnTo>
                          <a:pt x="9709" y="11843"/>
                        </a:lnTo>
                        <a:lnTo>
                          <a:pt x="9647" y="11739"/>
                        </a:lnTo>
                        <a:lnTo>
                          <a:pt x="9605" y="11739"/>
                        </a:lnTo>
                        <a:lnTo>
                          <a:pt x="9542" y="11843"/>
                        </a:lnTo>
                        <a:lnTo>
                          <a:pt x="9416" y="12011"/>
                        </a:lnTo>
                        <a:lnTo>
                          <a:pt x="9416" y="12095"/>
                        </a:lnTo>
                        <a:lnTo>
                          <a:pt x="9521" y="12241"/>
                        </a:lnTo>
                        <a:lnTo>
                          <a:pt x="9542" y="12367"/>
                        </a:lnTo>
                        <a:lnTo>
                          <a:pt x="9521" y="12471"/>
                        </a:lnTo>
                        <a:lnTo>
                          <a:pt x="9458" y="12576"/>
                        </a:lnTo>
                        <a:lnTo>
                          <a:pt x="9500" y="12680"/>
                        </a:lnTo>
                        <a:lnTo>
                          <a:pt x="9563" y="12659"/>
                        </a:lnTo>
                        <a:lnTo>
                          <a:pt x="9647" y="12576"/>
                        </a:lnTo>
                        <a:lnTo>
                          <a:pt x="9668" y="12639"/>
                        </a:lnTo>
                        <a:lnTo>
                          <a:pt x="9709" y="12785"/>
                        </a:lnTo>
                        <a:lnTo>
                          <a:pt x="9647" y="12827"/>
                        </a:lnTo>
                        <a:lnTo>
                          <a:pt x="9605" y="12869"/>
                        </a:lnTo>
                        <a:lnTo>
                          <a:pt x="9626" y="12931"/>
                        </a:lnTo>
                        <a:lnTo>
                          <a:pt x="9709" y="12931"/>
                        </a:lnTo>
                        <a:lnTo>
                          <a:pt x="9751" y="12869"/>
                        </a:lnTo>
                        <a:lnTo>
                          <a:pt x="9835" y="12869"/>
                        </a:lnTo>
                        <a:lnTo>
                          <a:pt x="9856" y="12931"/>
                        </a:lnTo>
                        <a:lnTo>
                          <a:pt x="9856" y="12973"/>
                        </a:lnTo>
                        <a:lnTo>
                          <a:pt x="9981" y="12994"/>
                        </a:lnTo>
                        <a:lnTo>
                          <a:pt x="10086" y="13057"/>
                        </a:lnTo>
                        <a:lnTo>
                          <a:pt x="10232" y="13057"/>
                        </a:lnTo>
                        <a:lnTo>
                          <a:pt x="10337" y="12973"/>
                        </a:lnTo>
                        <a:lnTo>
                          <a:pt x="10379" y="12764"/>
                        </a:lnTo>
                        <a:lnTo>
                          <a:pt x="10463" y="12680"/>
                        </a:lnTo>
                        <a:lnTo>
                          <a:pt x="10672" y="12680"/>
                        </a:lnTo>
                        <a:lnTo>
                          <a:pt x="10756" y="12639"/>
                        </a:lnTo>
                        <a:lnTo>
                          <a:pt x="10651" y="12764"/>
                        </a:lnTo>
                        <a:lnTo>
                          <a:pt x="10546" y="12764"/>
                        </a:lnTo>
                        <a:lnTo>
                          <a:pt x="10358" y="12952"/>
                        </a:lnTo>
                        <a:lnTo>
                          <a:pt x="10337" y="13057"/>
                        </a:lnTo>
                        <a:lnTo>
                          <a:pt x="10253" y="13141"/>
                        </a:lnTo>
                        <a:lnTo>
                          <a:pt x="10358" y="13266"/>
                        </a:lnTo>
                        <a:lnTo>
                          <a:pt x="10358" y="13350"/>
                        </a:lnTo>
                        <a:lnTo>
                          <a:pt x="10191" y="13392"/>
                        </a:lnTo>
                        <a:lnTo>
                          <a:pt x="10149" y="13350"/>
                        </a:lnTo>
                        <a:lnTo>
                          <a:pt x="10149" y="13266"/>
                        </a:lnTo>
                        <a:lnTo>
                          <a:pt x="10086" y="13203"/>
                        </a:lnTo>
                        <a:lnTo>
                          <a:pt x="9981" y="13203"/>
                        </a:lnTo>
                        <a:lnTo>
                          <a:pt x="9940" y="13099"/>
                        </a:lnTo>
                        <a:lnTo>
                          <a:pt x="9772" y="13078"/>
                        </a:lnTo>
                        <a:lnTo>
                          <a:pt x="9730" y="12994"/>
                        </a:lnTo>
                        <a:lnTo>
                          <a:pt x="9647" y="13078"/>
                        </a:lnTo>
                        <a:lnTo>
                          <a:pt x="9542" y="13099"/>
                        </a:lnTo>
                        <a:lnTo>
                          <a:pt x="9521" y="13203"/>
                        </a:lnTo>
                        <a:lnTo>
                          <a:pt x="9437" y="13266"/>
                        </a:lnTo>
                        <a:lnTo>
                          <a:pt x="9312" y="13245"/>
                        </a:lnTo>
                        <a:lnTo>
                          <a:pt x="9291" y="13308"/>
                        </a:lnTo>
                        <a:lnTo>
                          <a:pt x="9333" y="13413"/>
                        </a:lnTo>
                        <a:lnTo>
                          <a:pt x="9396" y="13413"/>
                        </a:lnTo>
                        <a:lnTo>
                          <a:pt x="9312" y="13496"/>
                        </a:lnTo>
                        <a:lnTo>
                          <a:pt x="9291" y="13664"/>
                        </a:lnTo>
                        <a:lnTo>
                          <a:pt x="9312" y="13768"/>
                        </a:lnTo>
                        <a:lnTo>
                          <a:pt x="9396" y="13768"/>
                        </a:lnTo>
                        <a:lnTo>
                          <a:pt x="9396" y="13936"/>
                        </a:lnTo>
                        <a:lnTo>
                          <a:pt x="9416" y="13999"/>
                        </a:lnTo>
                        <a:lnTo>
                          <a:pt x="9416" y="14082"/>
                        </a:lnTo>
                        <a:lnTo>
                          <a:pt x="9521" y="14187"/>
                        </a:lnTo>
                        <a:lnTo>
                          <a:pt x="9521" y="14229"/>
                        </a:lnTo>
                        <a:lnTo>
                          <a:pt x="9396" y="14250"/>
                        </a:lnTo>
                        <a:lnTo>
                          <a:pt x="9354" y="14312"/>
                        </a:lnTo>
                        <a:lnTo>
                          <a:pt x="9730" y="14501"/>
                        </a:lnTo>
                        <a:lnTo>
                          <a:pt x="9877" y="14501"/>
                        </a:lnTo>
                        <a:lnTo>
                          <a:pt x="10065" y="14417"/>
                        </a:lnTo>
                        <a:lnTo>
                          <a:pt x="10170" y="14396"/>
                        </a:lnTo>
                        <a:lnTo>
                          <a:pt x="10232" y="14438"/>
                        </a:lnTo>
                        <a:lnTo>
                          <a:pt x="10295" y="14438"/>
                        </a:lnTo>
                        <a:lnTo>
                          <a:pt x="10463" y="14229"/>
                        </a:lnTo>
                        <a:lnTo>
                          <a:pt x="10463" y="14124"/>
                        </a:lnTo>
                        <a:lnTo>
                          <a:pt x="10400" y="14040"/>
                        </a:lnTo>
                        <a:lnTo>
                          <a:pt x="10400" y="13999"/>
                        </a:lnTo>
                        <a:lnTo>
                          <a:pt x="10567" y="13915"/>
                        </a:lnTo>
                        <a:lnTo>
                          <a:pt x="10714" y="13789"/>
                        </a:lnTo>
                        <a:lnTo>
                          <a:pt x="10986" y="13622"/>
                        </a:lnTo>
                        <a:lnTo>
                          <a:pt x="11090" y="13664"/>
                        </a:lnTo>
                        <a:lnTo>
                          <a:pt x="10986" y="13664"/>
                        </a:lnTo>
                        <a:lnTo>
                          <a:pt x="10756" y="13894"/>
                        </a:lnTo>
                        <a:lnTo>
                          <a:pt x="10588" y="13978"/>
                        </a:lnTo>
                        <a:lnTo>
                          <a:pt x="10588" y="14019"/>
                        </a:lnTo>
                        <a:lnTo>
                          <a:pt x="10693" y="14103"/>
                        </a:lnTo>
                        <a:lnTo>
                          <a:pt x="10693" y="14187"/>
                        </a:lnTo>
                        <a:lnTo>
                          <a:pt x="10588" y="14333"/>
                        </a:lnTo>
                        <a:lnTo>
                          <a:pt x="10463" y="14417"/>
                        </a:lnTo>
                        <a:lnTo>
                          <a:pt x="10442" y="14543"/>
                        </a:lnTo>
                        <a:lnTo>
                          <a:pt x="10463" y="14710"/>
                        </a:lnTo>
                        <a:lnTo>
                          <a:pt x="10442" y="14815"/>
                        </a:lnTo>
                        <a:lnTo>
                          <a:pt x="10442" y="14856"/>
                        </a:lnTo>
                        <a:lnTo>
                          <a:pt x="10442" y="14961"/>
                        </a:lnTo>
                        <a:lnTo>
                          <a:pt x="10463" y="15087"/>
                        </a:lnTo>
                        <a:lnTo>
                          <a:pt x="10295" y="15149"/>
                        </a:lnTo>
                        <a:lnTo>
                          <a:pt x="10232" y="15191"/>
                        </a:lnTo>
                        <a:lnTo>
                          <a:pt x="10191" y="15275"/>
                        </a:lnTo>
                        <a:lnTo>
                          <a:pt x="10044" y="15442"/>
                        </a:lnTo>
                        <a:lnTo>
                          <a:pt x="10002" y="15463"/>
                        </a:lnTo>
                        <a:lnTo>
                          <a:pt x="10044" y="15568"/>
                        </a:lnTo>
                        <a:lnTo>
                          <a:pt x="10044" y="15672"/>
                        </a:lnTo>
                        <a:lnTo>
                          <a:pt x="10107" y="15693"/>
                        </a:lnTo>
                        <a:lnTo>
                          <a:pt x="10212" y="15672"/>
                        </a:lnTo>
                        <a:lnTo>
                          <a:pt x="10274" y="15672"/>
                        </a:lnTo>
                        <a:lnTo>
                          <a:pt x="10316" y="15714"/>
                        </a:lnTo>
                        <a:lnTo>
                          <a:pt x="10253" y="15798"/>
                        </a:lnTo>
                        <a:lnTo>
                          <a:pt x="10128" y="15798"/>
                        </a:lnTo>
                        <a:lnTo>
                          <a:pt x="10065" y="15840"/>
                        </a:lnTo>
                        <a:lnTo>
                          <a:pt x="10086" y="15903"/>
                        </a:lnTo>
                        <a:lnTo>
                          <a:pt x="10065" y="15944"/>
                        </a:lnTo>
                        <a:lnTo>
                          <a:pt x="10086" y="16028"/>
                        </a:lnTo>
                        <a:lnTo>
                          <a:pt x="10023" y="16091"/>
                        </a:lnTo>
                        <a:lnTo>
                          <a:pt x="9940" y="16112"/>
                        </a:lnTo>
                        <a:lnTo>
                          <a:pt x="9835" y="16154"/>
                        </a:lnTo>
                        <a:lnTo>
                          <a:pt x="9751" y="16133"/>
                        </a:lnTo>
                        <a:lnTo>
                          <a:pt x="9709" y="16154"/>
                        </a:lnTo>
                        <a:lnTo>
                          <a:pt x="9772" y="16216"/>
                        </a:lnTo>
                        <a:lnTo>
                          <a:pt x="9877" y="16237"/>
                        </a:lnTo>
                        <a:lnTo>
                          <a:pt x="9960" y="16300"/>
                        </a:lnTo>
                        <a:lnTo>
                          <a:pt x="10086" y="16154"/>
                        </a:lnTo>
                        <a:lnTo>
                          <a:pt x="10337" y="16007"/>
                        </a:lnTo>
                        <a:lnTo>
                          <a:pt x="10379" y="16007"/>
                        </a:lnTo>
                        <a:lnTo>
                          <a:pt x="10463" y="16028"/>
                        </a:lnTo>
                        <a:lnTo>
                          <a:pt x="10546" y="15944"/>
                        </a:lnTo>
                        <a:lnTo>
                          <a:pt x="10714" y="15882"/>
                        </a:lnTo>
                        <a:lnTo>
                          <a:pt x="10693" y="15944"/>
                        </a:lnTo>
                        <a:lnTo>
                          <a:pt x="10630" y="16007"/>
                        </a:lnTo>
                        <a:lnTo>
                          <a:pt x="10630" y="16049"/>
                        </a:lnTo>
                        <a:lnTo>
                          <a:pt x="10693" y="16091"/>
                        </a:lnTo>
                        <a:lnTo>
                          <a:pt x="10714" y="16196"/>
                        </a:lnTo>
                        <a:lnTo>
                          <a:pt x="10693" y="16237"/>
                        </a:lnTo>
                        <a:lnTo>
                          <a:pt x="10776" y="16300"/>
                        </a:lnTo>
                        <a:lnTo>
                          <a:pt x="10881" y="16216"/>
                        </a:lnTo>
                        <a:lnTo>
                          <a:pt x="10944" y="16133"/>
                        </a:lnTo>
                        <a:lnTo>
                          <a:pt x="10986" y="16196"/>
                        </a:lnTo>
                        <a:lnTo>
                          <a:pt x="10965" y="16237"/>
                        </a:lnTo>
                        <a:lnTo>
                          <a:pt x="11049" y="16363"/>
                        </a:lnTo>
                        <a:lnTo>
                          <a:pt x="11069" y="16551"/>
                        </a:lnTo>
                        <a:lnTo>
                          <a:pt x="11049" y="16656"/>
                        </a:lnTo>
                        <a:lnTo>
                          <a:pt x="11090" y="16823"/>
                        </a:lnTo>
                        <a:lnTo>
                          <a:pt x="11153" y="16823"/>
                        </a:lnTo>
                        <a:lnTo>
                          <a:pt x="11195" y="16677"/>
                        </a:lnTo>
                        <a:lnTo>
                          <a:pt x="11195" y="16572"/>
                        </a:lnTo>
                        <a:lnTo>
                          <a:pt x="11300" y="16426"/>
                        </a:lnTo>
                        <a:lnTo>
                          <a:pt x="11321" y="16321"/>
                        </a:lnTo>
                        <a:lnTo>
                          <a:pt x="11467" y="16216"/>
                        </a:lnTo>
                        <a:lnTo>
                          <a:pt x="11488" y="16216"/>
                        </a:lnTo>
                        <a:lnTo>
                          <a:pt x="11593" y="16133"/>
                        </a:lnTo>
                        <a:lnTo>
                          <a:pt x="11739" y="16133"/>
                        </a:lnTo>
                        <a:lnTo>
                          <a:pt x="11593" y="16216"/>
                        </a:lnTo>
                        <a:lnTo>
                          <a:pt x="11425" y="16405"/>
                        </a:lnTo>
                        <a:lnTo>
                          <a:pt x="11425" y="16447"/>
                        </a:lnTo>
                        <a:lnTo>
                          <a:pt x="11572" y="16614"/>
                        </a:lnTo>
                        <a:lnTo>
                          <a:pt x="11634" y="16635"/>
                        </a:lnTo>
                        <a:lnTo>
                          <a:pt x="11802" y="16551"/>
                        </a:lnTo>
                        <a:lnTo>
                          <a:pt x="12032" y="16530"/>
                        </a:lnTo>
                        <a:lnTo>
                          <a:pt x="12137" y="16447"/>
                        </a:lnTo>
                        <a:lnTo>
                          <a:pt x="12220" y="16447"/>
                        </a:lnTo>
                        <a:lnTo>
                          <a:pt x="12429" y="16342"/>
                        </a:lnTo>
                        <a:lnTo>
                          <a:pt x="12513" y="16342"/>
                        </a:lnTo>
                        <a:lnTo>
                          <a:pt x="12429" y="16363"/>
                        </a:lnTo>
                        <a:lnTo>
                          <a:pt x="12304" y="16530"/>
                        </a:lnTo>
                        <a:lnTo>
                          <a:pt x="12304" y="16572"/>
                        </a:lnTo>
                        <a:lnTo>
                          <a:pt x="12220" y="16656"/>
                        </a:lnTo>
                        <a:lnTo>
                          <a:pt x="11906" y="16844"/>
                        </a:lnTo>
                        <a:lnTo>
                          <a:pt x="11781" y="16970"/>
                        </a:lnTo>
                        <a:lnTo>
                          <a:pt x="11676" y="17158"/>
                        </a:lnTo>
                        <a:lnTo>
                          <a:pt x="11634" y="17263"/>
                        </a:lnTo>
                        <a:lnTo>
                          <a:pt x="11697" y="17367"/>
                        </a:lnTo>
                        <a:lnTo>
                          <a:pt x="11802" y="17451"/>
                        </a:lnTo>
                        <a:lnTo>
                          <a:pt x="11613" y="17409"/>
                        </a:lnTo>
                        <a:lnTo>
                          <a:pt x="11530" y="17451"/>
                        </a:lnTo>
                        <a:lnTo>
                          <a:pt x="11425" y="17577"/>
                        </a:lnTo>
                        <a:lnTo>
                          <a:pt x="11383" y="17702"/>
                        </a:lnTo>
                        <a:lnTo>
                          <a:pt x="11216" y="17869"/>
                        </a:lnTo>
                        <a:lnTo>
                          <a:pt x="11153" y="17974"/>
                        </a:lnTo>
                        <a:lnTo>
                          <a:pt x="11174" y="18016"/>
                        </a:lnTo>
                        <a:lnTo>
                          <a:pt x="11216" y="18079"/>
                        </a:lnTo>
                        <a:lnTo>
                          <a:pt x="11195" y="18141"/>
                        </a:lnTo>
                        <a:lnTo>
                          <a:pt x="11111" y="18121"/>
                        </a:lnTo>
                        <a:lnTo>
                          <a:pt x="11090" y="18037"/>
                        </a:lnTo>
                        <a:lnTo>
                          <a:pt x="11007" y="18016"/>
                        </a:lnTo>
                        <a:lnTo>
                          <a:pt x="10944" y="18121"/>
                        </a:lnTo>
                        <a:lnTo>
                          <a:pt x="10776" y="18204"/>
                        </a:lnTo>
                        <a:lnTo>
                          <a:pt x="10839" y="18288"/>
                        </a:lnTo>
                        <a:lnTo>
                          <a:pt x="10776" y="18351"/>
                        </a:lnTo>
                        <a:lnTo>
                          <a:pt x="10693" y="18330"/>
                        </a:lnTo>
                        <a:lnTo>
                          <a:pt x="10672" y="18288"/>
                        </a:lnTo>
                        <a:lnTo>
                          <a:pt x="10630" y="18330"/>
                        </a:lnTo>
                        <a:lnTo>
                          <a:pt x="10358" y="18539"/>
                        </a:lnTo>
                        <a:lnTo>
                          <a:pt x="10274" y="18644"/>
                        </a:lnTo>
                        <a:lnTo>
                          <a:pt x="10316" y="18727"/>
                        </a:lnTo>
                        <a:lnTo>
                          <a:pt x="10253" y="18769"/>
                        </a:lnTo>
                        <a:lnTo>
                          <a:pt x="10170" y="18748"/>
                        </a:lnTo>
                        <a:lnTo>
                          <a:pt x="10170" y="18644"/>
                        </a:lnTo>
                        <a:lnTo>
                          <a:pt x="10023" y="18727"/>
                        </a:lnTo>
                        <a:lnTo>
                          <a:pt x="9898" y="18811"/>
                        </a:lnTo>
                        <a:lnTo>
                          <a:pt x="9793" y="18853"/>
                        </a:lnTo>
                        <a:lnTo>
                          <a:pt x="9751" y="18937"/>
                        </a:lnTo>
                        <a:lnTo>
                          <a:pt x="9647" y="18978"/>
                        </a:lnTo>
                        <a:lnTo>
                          <a:pt x="9500" y="18978"/>
                        </a:lnTo>
                        <a:lnTo>
                          <a:pt x="9333" y="19146"/>
                        </a:lnTo>
                        <a:lnTo>
                          <a:pt x="9082" y="19250"/>
                        </a:lnTo>
                        <a:lnTo>
                          <a:pt x="8893" y="19397"/>
                        </a:lnTo>
                        <a:lnTo>
                          <a:pt x="8810" y="19564"/>
                        </a:lnTo>
                        <a:lnTo>
                          <a:pt x="8810" y="19606"/>
                        </a:lnTo>
                        <a:lnTo>
                          <a:pt x="8872" y="19711"/>
                        </a:lnTo>
                        <a:lnTo>
                          <a:pt x="8872" y="19794"/>
                        </a:lnTo>
                        <a:lnTo>
                          <a:pt x="8852" y="19815"/>
                        </a:lnTo>
                        <a:lnTo>
                          <a:pt x="8768" y="19711"/>
                        </a:lnTo>
                        <a:lnTo>
                          <a:pt x="8747" y="19711"/>
                        </a:lnTo>
                        <a:lnTo>
                          <a:pt x="8705" y="19773"/>
                        </a:lnTo>
                        <a:lnTo>
                          <a:pt x="8747" y="19857"/>
                        </a:lnTo>
                        <a:lnTo>
                          <a:pt x="8684" y="19878"/>
                        </a:lnTo>
                        <a:lnTo>
                          <a:pt x="8621" y="19794"/>
                        </a:lnTo>
                        <a:lnTo>
                          <a:pt x="8705" y="19711"/>
                        </a:lnTo>
                        <a:cubicBezTo>
                          <a:pt x="8761" y="19673"/>
                          <a:pt x="8717" y="19603"/>
                          <a:pt x="8677" y="19603"/>
                        </a:cubicBezTo>
                        <a:cubicBezTo>
                          <a:pt x="8673" y="19603"/>
                          <a:pt x="8668" y="19604"/>
                          <a:pt x="8663" y="19606"/>
                        </a:cubicBezTo>
                        <a:lnTo>
                          <a:pt x="8600" y="19585"/>
                        </a:lnTo>
                        <a:lnTo>
                          <a:pt x="8496" y="19585"/>
                        </a:lnTo>
                        <a:lnTo>
                          <a:pt x="8454" y="19564"/>
                        </a:lnTo>
                        <a:lnTo>
                          <a:pt x="8349" y="19585"/>
                        </a:lnTo>
                        <a:lnTo>
                          <a:pt x="8161" y="19606"/>
                        </a:lnTo>
                        <a:lnTo>
                          <a:pt x="8056" y="19669"/>
                        </a:lnTo>
                        <a:lnTo>
                          <a:pt x="7973" y="19773"/>
                        </a:lnTo>
                        <a:lnTo>
                          <a:pt x="7826" y="19815"/>
                        </a:lnTo>
                        <a:lnTo>
                          <a:pt x="7680" y="19899"/>
                        </a:lnTo>
                        <a:lnTo>
                          <a:pt x="7554" y="20066"/>
                        </a:lnTo>
                        <a:lnTo>
                          <a:pt x="7575" y="20108"/>
                        </a:lnTo>
                        <a:lnTo>
                          <a:pt x="7533" y="20171"/>
                        </a:lnTo>
                        <a:lnTo>
                          <a:pt x="7471" y="20171"/>
                        </a:lnTo>
                        <a:lnTo>
                          <a:pt x="7345" y="20213"/>
                        </a:lnTo>
                        <a:lnTo>
                          <a:pt x="7261" y="20276"/>
                        </a:lnTo>
                        <a:lnTo>
                          <a:pt x="7261" y="20338"/>
                        </a:lnTo>
                        <a:lnTo>
                          <a:pt x="7219" y="20338"/>
                        </a:lnTo>
                        <a:lnTo>
                          <a:pt x="7115" y="20318"/>
                        </a:lnTo>
                        <a:lnTo>
                          <a:pt x="7010" y="20338"/>
                        </a:lnTo>
                        <a:lnTo>
                          <a:pt x="6989" y="20422"/>
                        </a:lnTo>
                        <a:lnTo>
                          <a:pt x="6947" y="20548"/>
                        </a:lnTo>
                        <a:lnTo>
                          <a:pt x="6947" y="20590"/>
                        </a:lnTo>
                        <a:cubicBezTo>
                          <a:pt x="6927" y="20590"/>
                          <a:pt x="6906" y="20610"/>
                          <a:pt x="6885" y="20610"/>
                        </a:cubicBezTo>
                        <a:lnTo>
                          <a:pt x="6843" y="20590"/>
                        </a:lnTo>
                        <a:lnTo>
                          <a:pt x="6906" y="20485"/>
                        </a:lnTo>
                        <a:lnTo>
                          <a:pt x="6822" y="20380"/>
                        </a:lnTo>
                        <a:lnTo>
                          <a:pt x="6675" y="20380"/>
                        </a:lnTo>
                        <a:lnTo>
                          <a:pt x="6634" y="20422"/>
                        </a:lnTo>
                        <a:lnTo>
                          <a:pt x="6571" y="20485"/>
                        </a:lnTo>
                        <a:lnTo>
                          <a:pt x="6466" y="20485"/>
                        </a:lnTo>
                        <a:lnTo>
                          <a:pt x="6403" y="20527"/>
                        </a:lnTo>
                        <a:lnTo>
                          <a:pt x="6299" y="20422"/>
                        </a:lnTo>
                        <a:lnTo>
                          <a:pt x="6257" y="20422"/>
                        </a:lnTo>
                        <a:lnTo>
                          <a:pt x="6152" y="20610"/>
                        </a:lnTo>
                        <a:lnTo>
                          <a:pt x="6090" y="20631"/>
                        </a:lnTo>
                        <a:lnTo>
                          <a:pt x="5985" y="20715"/>
                        </a:lnTo>
                        <a:lnTo>
                          <a:pt x="5943" y="20694"/>
                        </a:lnTo>
                        <a:lnTo>
                          <a:pt x="5880" y="20736"/>
                        </a:lnTo>
                        <a:lnTo>
                          <a:pt x="5859" y="20841"/>
                        </a:lnTo>
                        <a:lnTo>
                          <a:pt x="5880" y="20945"/>
                        </a:lnTo>
                        <a:lnTo>
                          <a:pt x="5943" y="20966"/>
                        </a:lnTo>
                        <a:cubicBezTo>
                          <a:pt x="5776" y="21029"/>
                          <a:pt x="5629" y="21071"/>
                          <a:pt x="5462" y="21154"/>
                        </a:cubicBezTo>
                        <a:lnTo>
                          <a:pt x="5441" y="21071"/>
                        </a:lnTo>
                        <a:lnTo>
                          <a:pt x="5378" y="21050"/>
                        </a:lnTo>
                        <a:lnTo>
                          <a:pt x="5378" y="21154"/>
                        </a:lnTo>
                        <a:lnTo>
                          <a:pt x="5378" y="21217"/>
                        </a:lnTo>
                        <a:cubicBezTo>
                          <a:pt x="5357" y="21217"/>
                          <a:pt x="5336" y="21238"/>
                          <a:pt x="5274" y="21238"/>
                        </a:cubicBezTo>
                        <a:lnTo>
                          <a:pt x="5232" y="21217"/>
                        </a:lnTo>
                        <a:lnTo>
                          <a:pt x="5169" y="21134"/>
                        </a:lnTo>
                        <a:lnTo>
                          <a:pt x="5064" y="21154"/>
                        </a:lnTo>
                        <a:lnTo>
                          <a:pt x="5064" y="21238"/>
                        </a:lnTo>
                        <a:lnTo>
                          <a:pt x="5127" y="21280"/>
                        </a:lnTo>
                        <a:cubicBezTo>
                          <a:pt x="5106" y="21322"/>
                          <a:pt x="5043" y="21322"/>
                          <a:pt x="5022" y="21343"/>
                        </a:cubicBezTo>
                        <a:lnTo>
                          <a:pt x="4960" y="21280"/>
                        </a:lnTo>
                        <a:lnTo>
                          <a:pt x="4960" y="21364"/>
                        </a:lnTo>
                        <a:cubicBezTo>
                          <a:pt x="4939" y="21385"/>
                          <a:pt x="4918" y="21385"/>
                          <a:pt x="4897" y="21385"/>
                        </a:cubicBezTo>
                        <a:lnTo>
                          <a:pt x="4855" y="21343"/>
                        </a:lnTo>
                        <a:lnTo>
                          <a:pt x="4730" y="21322"/>
                        </a:lnTo>
                        <a:lnTo>
                          <a:pt x="4688" y="21238"/>
                        </a:lnTo>
                        <a:lnTo>
                          <a:pt x="4583" y="21238"/>
                        </a:lnTo>
                        <a:lnTo>
                          <a:pt x="4478" y="21343"/>
                        </a:lnTo>
                        <a:lnTo>
                          <a:pt x="4478" y="21426"/>
                        </a:lnTo>
                        <a:lnTo>
                          <a:pt x="4541" y="21489"/>
                        </a:lnTo>
                        <a:cubicBezTo>
                          <a:pt x="4520" y="21489"/>
                          <a:pt x="4499" y="21531"/>
                          <a:pt x="4499" y="21531"/>
                        </a:cubicBezTo>
                        <a:lnTo>
                          <a:pt x="4395" y="21468"/>
                        </a:lnTo>
                        <a:lnTo>
                          <a:pt x="4290" y="21552"/>
                        </a:lnTo>
                        <a:lnTo>
                          <a:pt x="4290" y="21594"/>
                        </a:lnTo>
                        <a:cubicBezTo>
                          <a:pt x="4081" y="21678"/>
                          <a:pt x="3893" y="21761"/>
                          <a:pt x="3683" y="21845"/>
                        </a:cubicBezTo>
                        <a:lnTo>
                          <a:pt x="3704" y="21782"/>
                        </a:lnTo>
                        <a:lnTo>
                          <a:pt x="3809" y="21740"/>
                        </a:lnTo>
                        <a:lnTo>
                          <a:pt x="3746" y="21698"/>
                        </a:lnTo>
                        <a:lnTo>
                          <a:pt x="3704" y="21573"/>
                        </a:lnTo>
                        <a:lnTo>
                          <a:pt x="3600" y="21636"/>
                        </a:lnTo>
                        <a:lnTo>
                          <a:pt x="3432" y="21636"/>
                        </a:lnTo>
                        <a:lnTo>
                          <a:pt x="3453" y="21698"/>
                        </a:lnTo>
                        <a:lnTo>
                          <a:pt x="3390" y="21803"/>
                        </a:lnTo>
                        <a:lnTo>
                          <a:pt x="3286" y="21845"/>
                        </a:lnTo>
                        <a:lnTo>
                          <a:pt x="3160" y="21970"/>
                        </a:lnTo>
                        <a:lnTo>
                          <a:pt x="3160" y="22012"/>
                        </a:lnTo>
                        <a:cubicBezTo>
                          <a:pt x="2951" y="22096"/>
                          <a:pt x="2742" y="22159"/>
                          <a:pt x="2533" y="22201"/>
                        </a:cubicBezTo>
                        <a:lnTo>
                          <a:pt x="2512" y="22180"/>
                        </a:lnTo>
                        <a:lnTo>
                          <a:pt x="2386" y="22222"/>
                        </a:lnTo>
                        <a:lnTo>
                          <a:pt x="2407" y="22263"/>
                        </a:lnTo>
                        <a:cubicBezTo>
                          <a:pt x="2344" y="22263"/>
                          <a:pt x="2302" y="22284"/>
                          <a:pt x="2240" y="22284"/>
                        </a:cubicBezTo>
                        <a:cubicBezTo>
                          <a:pt x="2177" y="22305"/>
                          <a:pt x="2093" y="22305"/>
                          <a:pt x="2009" y="22326"/>
                        </a:cubicBezTo>
                        <a:lnTo>
                          <a:pt x="1926" y="22263"/>
                        </a:lnTo>
                        <a:lnTo>
                          <a:pt x="1821" y="22368"/>
                        </a:lnTo>
                        <a:lnTo>
                          <a:pt x="1821" y="22389"/>
                        </a:lnTo>
                        <a:cubicBezTo>
                          <a:pt x="1758" y="22410"/>
                          <a:pt x="1654" y="22410"/>
                          <a:pt x="1570" y="22431"/>
                        </a:cubicBezTo>
                        <a:cubicBezTo>
                          <a:pt x="1264" y="22480"/>
                          <a:pt x="957" y="22500"/>
                          <a:pt x="651" y="22500"/>
                        </a:cubicBezTo>
                        <a:cubicBezTo>
                          <a:pt x="434" y="22500"/>
                          <a:pt x="218" y="22490"/>
                          <a:pt x="1" y="22473"/>
                        </a:cubicBezTo>
                        <a:lnTo>
                          <a:pt x="1" y="22473"/>
                        </a:lnTo>
                        <a:cubicBezTo>
                          <a:pt x="332" y="22512"/>
                          <a:pt x="664" y="22527"/>
                          <a:pt x="990" y="22527"/>
                        </a:cubicBezTo>
                        <a:cubicBezTo>
                          <a:pt x="1179" y="22527"/>
                          <a:pt x="1365" y="22522"/>
                          <a:pt x="1549" y="22514"/>
                        </a:cubicBezTo>
                        <a:lnTo>
                          <a:pt x="1549" y="22535"/>
                        </a:lnTo>
                        <a:lnTo>
                          <a:pt x="1654" y="22577"/>
                        </a:lnTo>
                        <a:lnTo>
                          <a:pt x="1612" y="22514"/>
                        </a:lnTo>
                        <a:cubicBezTo>
                          <a:pt x="2093" y="22473"/>
                          <a:pt x="2533" y="22389"/>
                          <a:pt x="2972" y="22263"/>
                        </a:cubicBezTo>
                        <a:lnTo>
                          <a:pt x="2972" y="22263"/>
                        </a:lnTo>
                        <a:lnTo>
                          <a:pt x="2867" y="22368"/>
                        </a:lnTo>
                        <a:lnTo>
                          <a:pt x="3077" y="22368"/>
                        </a:lnTo>
                        <a:lnTo>
                          <a:pt x="3223" y="22222"/>
                        </a:lnTo>
                        <a:lnTo>
                          <a:pt x="3370" y="22222"/>
                        </a:lnTo>
                        <a:lnTo>
                          <a:pt x="3453" y="22159"/>
                        </a:lnTo>
                        <a:cubicBezTo>
                          <a:pt x="3579" y="22096"/>
                          <a:pt x="3746" y="22075"/>
                          <a:pt x="3872" y="22012"/>
                        </a:cubicBezTo>
                        <a:lnTo>
                          <a:pt x="3893" y="22054"/>
                        </a:lnTo>
                        <a:lnTo>
                          <a:pt x="4081" y="22054"/>
                        </a:lnTo>
                        <a:lnTo>
                          <a:pt x="4227" y="21991"/>
                        </a:lnTo>
                        <a:lnTo>
                          <a:pt x="4290" y="21719"/>
                        </a:lnTo>
                        <a:lnTo>
                          <a:pt x="4311" y="21803"/>
                        </a:lnTo>
                        <a:lnTo>
                          <a:pt x="4374" y="21845"/>
                        </a:lnTo>
                        <a:lnTo>
                          <a:pt x="4416" y="21740"/>
                        </a:lnTo>
                        <a:lnTo>
                          <a:pt x="4458" y="21657"/>
                        </a:lnTo>
                        <a:lnTo>
                          <a:pt x="4520" y="21678"/>
                        </a:lnTo>
                        <a:lnTo>
                          <a:pt x="4562" y="21740"/>
                        </a:lnTo>
                        <a:lnTo>
                          <a:pt x="4604" y="21719"/>
                        </a:lnTo>
                        <a:lnTo>
                          <a:pt x="4688" y="21615"/>
                        </a:lnTo>
                        <a:lnTo>
                          <a:pt x="4834" y="21531"/>
                        </a:lnTo>
                        <a:lnTo>
                          <a:pt x="4834" y="21468"/>
                        </a:lnTo>
                        <a:cubicBezTo>
                          <a:pt x="5043" y="21406"/>
                          <a:pt x="5253" y="21301"/>
                          <a:pt x="5462" y="21217"/>
                        </a:cubicBezTo>
                        <a:lnTo>
                          <a:pt x="5462" y="21217"/>
                        </a:lnTo>
                        <a:lnTo>
                          <a:pt x="5420" y="21238"/>
                        </a:lnTo>
                        <a:lnTo>
                          <a:pt x="5546" y="21238"/>
                        </a:lnTo>
                        <a:lnTo>
                          <a:pt x="5504" y="21196"/>
                        </a:lnTo>
                        <a:cubicBezTo>
                          <a:pt x="5839" y="21050"/>
                          <a:pt x="6173" y="20903"/>
                          <a:pt x="6508" y="20778"/>
                        </a:cubicBezTo>
                        <a:lnTo>
                          <a:pt x="6571" y="20799"/>
                        </a:lnTo>
                        <a:lnTo>
                          <a:pt x="6759" y="20778"/>
                        </a:lnTo>
                        <a:lnTo>
                          <a:pt x="6822" y="20694"/>
                        </a:lnTo>
                        <a:lnTo>
                          <a:pt x="6989" y="20715"/>
                        </a:lnTo>
                        <a:lnTo>
                          <a:pt x="6989" y="20673"/>
                        </a:lnTo>
                        <a:lnTo>
                          <a:pt x="6927" y="20610"/>
                        </a:lnTo>
                        <a:cubicBezTo>
                          <a:pt x="7031" y="20569"/>
                          <a:pt x="7136" y="20527"/>
                          <a:pt x="7240" y="20485"/>
                        </a:cubicBezTo>
                        <a:lnTo>
                          <a:pt x="7282" y="20485"/>
                        </a:lnTo>
                        <a:cubicBezTo>
                          <a:pt x="7324" y="20464"/>
                          <a:pt x="7387" y="20422"/>
                          <a:pt x="7429" y="20422"/>
                        </a:cubicBezTo>
                        <a:lnTo>
                          <a:pt x="7450" y="20485"/>
                        </a:lnTo>
                        <a:lnTo>
                          <a:pt x="7554" y="20485"/>
                        </a:lnTo>
                        <a:lnTo>
                          <a:pt x="7617" y="20380"/>
                        </a:lnTo>
                        <a:lnTo>
                          <a:pt x="7638" y="20464"/>
                        </a:lnTo>
                        <a:lnTo>
                          <a:pt x="7659" y="20464"/>
                        </a:lnTo>
                        <a:lnTo>
                          <a:pt x="7701" y="20380"/>
                        </a:lnTo>
                        <a:lnTo>
                          <a:pt x="7763" y="20318"/>
                        </a:lnTo>
                        <a:lnTo>
                          <a:pt x="7868" y="20318"/>
                        </a:lnTo>
                        <a:lnTo>
                          <a:pt x="7973" y="20255"/>
                        </a:lnTo>
                        <a:lnTo>
                          <a:pt x="8015" y="20171"/>
                        </a:lnTo>
                        <a:cubicBezTo>
                          <a:pt x="8077" y="20150"/>
                          <a:pt x="8161" y="20087"/>
                          <a:pt x="8224" y="20066"/>
                        </a:cubicBezTo>
                        <a:lnTo>
                          <a:pt x="8224" y="20066"/>
                        </a:lnTo>
                        <a:lnTo>
                          <a:pt x="8182" y="20108"/>
                        </a:lnTo>
                        <a:lnTo>
                          <a:pt x="8182" y="20213"/>
                        </a:lnTo>
                        <a:lnTo>
                          <a:pt x="8224" y="20255"/>
                        </a:lnTo>
                        <a:lnTo>
                          <a:pt x="8370" y="20150"/>
                        </a:lnTo>
                        <a:lnTo>
                          <a:pt x="8391" y="20066"/>
                        </a:lnTo>
                        <a:lnTo>
                          <a:pt x="8475" y="20045"/>
                        </a:lnTo>
                        <a:lnTo>
                          <a:pt x="8496" y="20087"/>
                        </a:lnTo>
                        <a:lnTo>
                          <a:pt x="8538" y="20045"/>
                        </a:lnTo>
                        <a:lnTo>
                          <a:pt x="8580" y="20045"/>
                        </a:lnTo>
                        <a:lnTo>
                          <a:pt x="8600" y="20108"/>
                        </a:lnTo>
                        <a:lnTo>
                          <a:pt x="8580" y="20192"/>
                        </a:lnTo>
                        <a:lnTo>
                          <a:pt x="8642" y="20192"/>
                        </a:lnTo>
                        <a:lnTo>
                          <a:pt x="8705" y="20087"/>
                        </a:lnTo>
                        <a:lnTo>
                          <a:pt x="8789" y="20087"/>
                        </a:lnTo>
                        <a:lnTo>
                          <a:pt x="8872" y="20004"/>
                        </a:lnTo>
                        <a:lnTo>
                          <a:pt x="8977" y="20004"/>
                        </a:lnTo>
                        <a:lnTo>
                          <a:pt x="9082" y="19857"/>
                        </a:lnTo>
                        <a:lnTo>
                          <a:pt x="9186" y="19794"/>
                        </a:lnTo>
                        <a:lnTo>
                          <a:pt x="9270" y="19836"/>
                        </a:lnTo>
                        <a:lnTo>
                          <a:pt x="9270" y="19899"/>
                        </a:lnTo>
                        <a:lnTo>
                          <a:pt x="9186" y="20004"/>
                        </a:lnTo>
                        <a:lnTo>
                          <a:pt x="9103" y="20150"/>
                        </a:lnTo>
                        <a:lnTo>
                          <a:pt x="9103" y="20192"/>
                        </a:lnTo>
                        <a:lnTo>
                          <a:pt x="9165" y="20192"/>
                        </a:lnTo>
                        <a:lnTo>
                          <a:pt x="9312" y="20045"/>
                        </a:lnTo>
                        <a:lnTo>
                          <a:pt x="9312" y="19857"/>
                        </a:lnTo>
                        <a:lnTo>
                          <a:pt x="9333" y="19836"/>
                        </a:lnTo>
                        <a:lnTo>
                          <a:pt x="9396" y="19899"/>
                        </a:lnTo>
                        <a:lnTo>
                          <a:pt x="9479" y="19857"/>
                        </a:lnTo>
                        <a:lnTo>
                          <a:pt x="9542" y="19878"/>
                        </a:lnTo>
                        <a:lnTo>
                          <a:pt x="9647" y="19878"/>
                        </a:lnTo>
                        <a:lnTo>
                          <a:pt x="9751" y="19753"/>
                        </a:lnTo>
                        <a:lnTo>
                          <a:pt x="9793" y="19753"/>
                        </a:lnTo>
                        <a:lnTo>
                          <a:pt x="9814" y="19773"/>
                        </a:lnTo>
                        <a:lnTo>
                          <a:pt x="9856" y="19648"/>
                        </a:lnTo>
                        <a:lnTo>
                          <a:pt x="9919" y="19585"/>
                        </a:lnTo>
                        <a:lnTo>
                          <a:pt x="9940" y="19627"/>
                        </a:lnTo>
                        <a:lnTo>
                          <a:pt x="9919" y="19690"/>
                        </a:lnTo>
                        <a:lnTo>
                          <a:pt x="9919" y="19794"/>
                        </a:lnTo>
                        <a:lnTo>
                          <a:pt x="9960" y="19773"/>
                        </a:lnTo>
                        <a:lnTo>
                          <a:pt x="10044" y="19669"/>
                        </a:lnTo>
                        <a:lnTo>
                          <a:pt x="10002" y="19648"/>
                        </a:lnTo>
                        <a:lnTo>
                          <a:pt x="10065" y="19564"/>
                        </a:lnTo>
                        <a:lnTo>
                          <a:pt x="10065" y="19522"/>
                        </a:lnTo>
                        <a:lnTo>
                          <a:pt x="9898" y="19522"/>
                        </a:lnTo>
                        <a:lnTo>
                          <a:pt x="9856" y="19481"/>
                        </a:lnTo>
                        <a:lnTo>
                          <a:pt x="10023" y="19439"/>
                        </a:lnTo>
                        <a:lnTo>
                          <a:pt x="10212" y="19334"/>
                        </a:lnTo>
                        <a:lnTo>
                          <a:pt x="10442" y="19334"/>
                        </a:lnTo>
                        <a:lnTo>
                          <a:pt x="10484" y="19271"/>
                        </a:lnTo>
                        <a:lnTo>
                          <a:pt x="10484" y="19209"/>
                        </a:lnTo>
                        <a:lnTo>
                          <a:pt x="10442" y="19209"/>
                        </a:lnTo>
                        <a:lnTo>
                          <a:pt x="10484" y="19167"/>
                        </a:lnTo>
                        <a:lnTo>
                          <a:pt x="10567" y="19146"/>
                        </a:lnTo>
                        <a:lnTo>
                          <a:pt x="10651" y="19104"/>
                        </a:lnTo>
                        <a:lnTo>
                          <a:pt x="10693" y="19104"/>
                        </a:lnTo>
                        <a:lnTo>
                          <a:pt x="10735" y="19209"/>
                        </a:lnTo>
                        <a:lnTo>
                          <a:pt x="10839" y="19209"/>
                        </a:lnTo>
                        <a:lnTo>
                          <a:pt x="10881" y="19125"/>
                        </a:lnTo>
                        <a:lnTo>
                          <a:pt x="10860" y="19104"/>
                        </a:lnTo>
                        <a:lnTo>
                          <a:pt x="10944" y="19020"/>
                        </a:lnTo>
                        <a:lnTo>
                          <a:pt x="10944" y="18916"/>
                        </a:lnTo>
                        <a:lnTo>
                          <a:pt x="10986" y="18853"/>
                        </a:lnTo>
                        <a:lnTo>
                          <a:pt x="11049" y="18916"/>
                        </a:lnTo>
                        <a:lnTo>
                          <a:pt x="11049" y="18999"/>
                        </a:lnTo>
                        <a:lnTo>
                          <a:pt x="11090" y="19041"/>
                        </a:lnTo>
                        <a:lnTo>
                          <a:pt x="11216" y="18957"/>
                        </a:lnTo>
                        <a:lnTo>
                          <a:pt x="11279" y="18895"/>
                        </a:lnTo>
                        <a:lnTo>
                          <a:pt x="11362" y="18895"/>
                        </a:lnTo>
                        <a:lnTo>
                          <a:pt x="11404" y="18790"/>
                        </a:lnTo>
                        <a:lnTo>
                          <a:pt x="11425" y="18748"/>
                        </a:lnTo>
                        <a:lnTo>
                          <a:pt x="11488" y="18811"/>
                        </a:lnTo>
                        <a:lnTo>
                          <a:pt x="11593" y="18790"/>
                        </a:lnTo>
                        <a:lnTo>
                          <a:pt x="11718" y="18623"/>
                        </a:lnTo>
                        <a:lnTo>
                          <a:pt x="11718" y="18539"/>
                        </a:lnTo>
                        <a:lnTo>
                          <a:pt x="11613" y="18539"/>
                        </a:lnTo>
                        <a:lnTo>
                          <a:pt x="11593" y="18518"/>
                        </a:lnTo>
                        <a:lnTo>
                          <a:pt x="11739" y="18413"/>
                        </a:lnTo>
                        <a:lnTo>
                          <a:pt x="11844" y="18393"/>
                        </a:lnTo>
                        <a:lnTo>
                          <a:pt x="11927" y="18288"/>
                        </a:lnTo>
                        <a:lnTo>
                          <a:pt x="11990" y="18288"/>
                        </a:lnTo>
                        <a:lnTo>
                          <a:pt x="12011" y="18330"/>
                        </a:lnTo>
                        <a:lnTo>
                          <a:pt x="12137" y="18204"/>
                        </a:lnTo>
                        <a:lnTo>
                          <a:pt x="12241" y="18141"/>
                        </a:lnTo>
                        <a:lnTo>
                          <a:pt x="12262" y="18079"/>
                        </a:lnTo>
                        <a:lnTo>
                          <a:pt x="12346" y="18037"/>
                        </a:lnTo>
                        <a:lnTo>
                          <a:pt x="12367" y="17995"/>
                        </a:lnTo>
                        <a:lnTo>
                          <a:pt x="12450" y="17995"/>
                        </a:lnTo>
                        <a:lnTo>
                          <a:pt x="12471" y="18079"/>
                        </a:lnTo>
                        <a:lnTo>
                          <a:pt x="12534" y="18100"/>
                        </a:lnTo>
                        <a:lnTo>
                          <a:pt x="12555" y="18016"/>
                        </a:lnTo>
                        <a:lnTo>
                          <a:pt x="12660" y="18016"/>
                        </a:lnTo>
                        <a:lnTo>
                          <a:pt x="12722" y="17995"/>
                        </a:lnTo>
                        <a:lnTo>
                          <a:pt x="12722" y="17911"/>
                        </a:lnTo>
                        <a:lnTo>
                          <a:pt x="12827" y="17890"/>
                        </a:lnTo>
                        <a:lnTo>
                          <a:pt x="12848" y="17828"/>
                        </a:lnTo>
                        <a:lnTo>
                          <a:pt x="12869" y="17869"/>
                        </a:lnTo>
                        <a:lnTo>
                          <a:pt x="13036" y="17890"/>
                        </a:lnTo>
                        <a:lnTo>
                          <a:pt x="13057" y="17786"/>
                        </a:lnTo>
                        <a:lnTo>
                          <a:pt x="13099" y="17786"/>
                        </a:lnTo>
                        <a:lnTo>
                          <a:pt x="13099" y="17849"/>
                        </a:lnTo>
                        <a:lnTo>
                          <a:pt x="13162" y="17849"/>
                        </a:lnTo>
                        <a:lnTo>
                          <a:pt x="13204" y="17786"/>
                        </a:lnTo>
                        <a:lnTo>
                          <a:pt x="13266" y="17849"/>
                        </a:lnTo>
                        <a:lnTo>
                          <a:pt x="13308" y="17807"/>
                        </a:lnTo>
                        <a:lnTo>
                          <a:pt x="13371" y="17660"/>
                        </a:lnTo>
                        <a:lnTo>
                          <a:pt x="13308" y="17660"/>
                        </a:lnTo>
                        <a:lnTo>
                          <a:pt x="13266" y="17681"/>
                        </a:lnTo>
                        <a:lnTo>
                          <a:pt x="13287" y="17597"/>
                        </a:lnTo>
                        <a:lnTo>
                          <a:pt x="13350" y="17556"/>
                        </a:lnTo>
                        <a:cubicBezTo>
                          <a:pt x="13371" y="17618"/>
                          <a:pt x="13392" y="17702"/>
                          <a:pt x="13455" y="17765"/>
                        </a:cubicBezTo>
                        <a:cubicBezTo>
                          <a:pt x="13517" y="17849"/>
                          <a:pt x="13392" y="17995"/>
                          <a:pt x="13308" y="18079"/>
                        </a:cubicBezTo>
                        <a:lnTo>
                          <a:pt x="13245" y="18183"/>
                        </a:lnTo>
                        <a:lnTo>
                          <a:pt x="13266" y="18225"/>
                        </a:lnTo>
                        <a:lnTo>
                          <a:pt x="13371" y="18309"/>
                        </a:lnTo>
                        <a:lnTo>
                          <a:pt x="13350" y="18413"/>
                        </a:lnTo>
                        <a:lnTo>
                          <a:pt x="13266" y="18351"/>
                        </a:lnTo>
                        <a:lnTo>
                          <a:pt x="13245" y="18393"/>
                        </a:lnTo>
                        <a:lnTo>
                          <a:pt x="13266" y="18497"/>
                        </a:lnTo>
                        <a:lnTo>
                          <a:pt x="13162" y="18623"/>
                        </a:lnTo>
                        <a:lnTo>
                          <a:pt x="13099" y="18602"/>
                        </a:lnTo>
                        <a:lnTo>
                          <a:pt x="13099" y="18351"/>
                        </a:lnTo>
                        <a:lnTo>
                          <a:pt x="13057" y="18330"/>
                        </a:lnTo>
                        <a:lnTo>
                          <a:pt x="12890" y="18351"/>
                        </a:lnTo>
                        <a:lnTo>
                          <a:pt x="12639" y="18497"/>
                        </a:lnTo>
                        <a:lnTo>
                          <a:pt x="12471" y="18602"/>
                        </a:lnTo>
                        <a:lnTo>
                          <a:pt x="12450" y="18665"/>
                        </a:lnTo>
                        <a:lnTo>
                          <a:pt x="12471" y="18727"/>
                        </a:lnTo>
                        <a:lnTo>
                          <a:pt x="12471" y="18853"/>
                        </a:lnTo>
                        <a:lnTo>
                          <a:pt x="12450" y="18957"/>
                        </a:lnTo>
                        <a:lnTo>
                          <a:pt x="12409" y="19041"/>
                        </a:lnTo>
                        <a:lnTo>
                          <a:pt x="12409" y="19146"/>
                        </a:lnTo>
                        <a:lnTo>
                          <a:pt x="12471" y="19188"/>
                        </a:lnTo>
                        <a:lnTo>
                          <a:pt x="12555" y="19167"/>
                        </a:lnTo>
                        <a:lnTo>
                          <a:pt x="12576" y="19125"/>
                        </a:lnTo>
                        <a:lnTo>
                          <a:pt x="12555" y="19083"/>
                        </a:lnTo>
                        <a:lnTo>
                          <a:pt x="12513" y="19062"/>
                        </a:lnTo>
                        <a:lnTo>
                          <a:pt x="12555" y="19020"/>
                        </a:lnTo>
                        <a:lnTo>
                          <a:pt x="12681" y="19020"/>
                        </a:lnTo>
                        <a:lnTo>
                          <a:pt x="12660" y="19062"/>
                        </a:lnTo>
                        <a:lnTo>
                          <a:pt x="12722" y="19125"/>
                        </a:lnTo>
                        <a:lnTo>
                          <a:pt x="12785" y="19041"/>
                        </a:lnTo>
                        <a:lnTo>
                          <a:pt x="12848" y="19041"/>
                        </a:lnTo>
                        <a:lnTo>
                          <a:pt x="12764" y="19146"/>
                        </a:lnTo>
                        <a:lnTo>
                          <a:pt x="12764" y="19188"/>
                        </a:lnTo>
                        <a:lnTo>
                          <a:pt x="12555" y="19355"/>
                        </a:lnTo>
                        <a:lnTo>
                          <a:pt x="12534" y="19397"/>
                        </a:lnTo>
                        <a:lnTo>
                          <a:pt x="12639" y="19439"/>
                        </a:lnTo>
                        <a:lnTo>
                          <a:pt x="12681" y="19355"/>
                        </a:lnTo>
                        <a:lnTo>
                          <a:pt x="12764" y="19292"/>
                        </a:lnTo>
                        <a:lnTo>
                          <a:pt x="12764" y="19229"/>
                        </a:lnTo>
                        <a:lnTo>
                          <a:pt x="12890" y="19146"/>
                        </a:lnTo>
                        <a:lnTo>
                          <a:pt x="12869" y="19083"/>
                        </a:lnTo>
                        <a:lnTo>
                          <a:pt x="12932" y="19041"/>
                        </a:lnTo>
                        <a:lnTo>
                          <a:pt x="12973" y="19041"/>
                        </a:lnTo>
                        <a:lnTo>
                          <a:pt x="13036" y="18916"/>
                        </a:lnTo>
                        <a:lnTo>
                          <a:pt x="13078" y="18937"/>
                        </a:lnTo>
                        <a:lnTo>
                          <a:pt x="13183" y="18916"/>
                        </a:lnTo>
                        <a:lnTo>
                          <a:pt x="13287" y="18937"/>
                        </a:lnTo>
                        <a:lnTo>
                          <a:pt x="13455" y="18832"/>
                        </a:lnTo>
                        <a:lnTo>
                          <a:pt x="13413" y="18748"/>
                        </a:lnTo>
                        <a:lnTo>
                          <a:pt x="13287" y="18706"/>
                        </a:lnTo>
                        <a:lnTo>
                          <a:pt x="13371" y="18665"/>
                        </a:lnTo>
                        <a:lnTo>
                          <a:pt x="13497" y="18665"/>
                        </a:lnTo>
                        <a:lnTo>
                          <a:pt x="13580" y="18769"/>
                        </a:lnTo>
                        <a:lnTo>
                          <a:pt x="13664" y="18769"/>
                        </a:lnTo>
                        <a:lnTo>
                          <a:pt x="13727" y="18665"/>
                        </a:lnTo>
                        <a:lnTo>
                          <a:pt x="13685" y="18539"/>
                        </a:lnTo>
                        <a:lnTo>
                          <a:pt x="13580" y="18518"/>
                        </a:lnTo>
                        <a:lnTo>
                          <a:pt x="13622" y="18455"/>
                        </a:lnTo>
                        <a:lnTo>
                          <a:pt x="13706" y="18455"/>
                        </a:lnTo>
                        <a:lnTo>
                          <a:pt x="13789" y="18497"/>
                        </a:lnTo>
                        <a:lnTo>
                          <a:pt x="13852" y="18455"/>
                        </a:lnTo>
                        <a:lnTo>
                          <a:pt x="13894" y="18518"/>
                        </a:lnTo>
                        <a:lnTo>
                          <a:pt x="13957" y="18539"/>
                        </a:lnTo>
                        <a:lnTo>
                          <a:pt x="14041" y="18413"/>
                        </a:lnTo>
                        <a:lnTo>
                          <a:pt x="14020" y="18330"/>
                        </a:lnTo>
                        <a:lnTo>
                          <a:pt x="13957" y="18309"/>
                        </a:lnTo>
                        <a:lnTo>
                          <a:pt x="13957" y="18225"/>
                        </a:lnTo>
                        <a:lnTo>
                          <a:pt x="14062" y="18225"/>
                        </a:lnTo>
                        <a:lnTo>
                          <a:pt x="14166" y="18204"/>
                        </a:lnTo>
                        <a:lnTo>
                          <a:pt x="14124" y="18079"/>
                        </a:lnTo>
                        <a:lnTo>
                          <a:pt x="14041" y="18037"/>
                        </a:lnTo>
                        <a:lnTo>
                          <a:pt x="13957" y="18079"/>
                        </a:lnTo>
                        <a:lnTo>
                          <a:pt x="14041" y="17995"/>
                        </a:lnTo>
                        <a:cubicBezTo>
                          <a:pt x="14062" y="17974"/>
                          <a:pt x="14041" y="17932"/>
                          <a:pt x="14041" y="17932"/>
                        </a:cubicBezTo>
                        <a:lnTo>
                          <a:pt x="14145" y="17828"/>
                        </a:lnTo>
                        <a:lnTo>
                          <a:pt x="14166" y="17911"/>
                        </a:lnTo>
                        <a:lnTo>
                          <a:pt x="14229" y="17911"/>
                        </a:lnTo>
                        <a:lnTo>
                          <a:pt x="14313" y="17807"/>
                        </a:lnTo>
                        <a:lnTo>
                          <a:pt x="14354" y="17869"/>
                        </a:lnTo>
                        <a:lnTo>
                          <a:pt x="14438" y="17828"/>
                        </a:lnTo>
                        <a:lnTo>
                          <a:pt x="14417" y="17765"/>
                        </a:lnTo>
                        <a:lnTo>
                          <a:pt x="14334" y="17723"/>
                        </a:lnTo>
                        <a:lnTo>
                          <a:pt x="14396" y="17660"/>
                        </a:lnTo>
                        <a:lnTo>
                          <a:pt x="14438" y="17597"/>
                        </a:lnTo>
                        <a:lnTo>
                          <a:pt x="14396" y="17514"/>
                        </a:lnTo>
                        <a:lnTo>
                          <a:pt x="14313" y="17556"/>
                        </a:lnTo>
                        <a:lnTo>
                          <a:pt x="14292" y="17597"/>
                        </a:lnTo>
                        <a:lnTo>
                          <a:pt x="14229" y="17597"/>
                        </a:lnTo>
                        <a:lnTo>
                          <a:pt x="14250" y="17493"/>
                        </a:lnTo>
                        <a:lnTo>
                          <a:pt x="14208" y="17472"/>
                        </a:lnTo>
                        <a:lnTo>
                          <a:pt x="14103" y="17493"/>
                        </a:lnTo>
                        <a:lnTo>
                          <a:pt x="14041" y="17577"/>
                        </a:lnTo>
                        <a:lnTo>
                          <a:pt x="14103" y="17618"/>
                        </a:lnTo>
                        <a:lnTo>
                          <a:pt x="14041" y="17723"/>
                        </a:lnTo>
                        <a:lnTo>
                          <a:pt x="13999" y="17702"/>
                        </a:lnTo>
                        <a:lnTo>
                          <a:pt x="13978" y="17786"/>
                        </a:lnTo>
                        <a:lnTo>
                          <a:pt x="13894" y="17765"/>
                        </a:lnTo>
                        <a:lnTo>
                          <a:pt x="13831" y="17807"/>
                        </a:lnTo>
                        <a:lnTo>
                          <a:pt x="13873" y="17869"/>
                        </a:lnTo>
                        <a:lnTo>
                          <a:pt x="13999" y="17995"/>
                        </a:lnTo>
                        <a:lnTo>
                          <a:pt x="13831" y="18141"/>
                        </a:lnTo>
                        <a:lnTo>
                          <a:pt x="13831" y="18079"/>
                        </a:lnTo>
                        <a:lnTo>
                          <a:pt x="13727" y="17995"/>
                        </a:lnTo>
                        <a:lnTo>
                          <a:pt x="13685" y="18037"/>
                        </a:lnTo>
                        <a:lnTo>
                          <a:pt x="13706" y="18121"/>
                        </a:lnTo>
                        <a:lnTo>
                          <a:pt x="13685" y="18225"/>
                        </a:lnTo>
                        <a:lnTo>
                          <a:pt x="13622" y="18204"/>
                        </a:lnTo>
                        <a:lnTo>
                          <a:pt x="13580" y="18225"/>
                        </a:lnTo>
                        <a:lnTo>
                          <a:pt x="13517" y="18330"/>
                        </a:lnTo>
                        <a:lnTo>
                          <a:pt x="13434" y="18351"/>
                        </a:lnTo>
                        <a:lnTo>
                          <a:pt x="13434" y="18288"/>
                        </a:lnTo>
                        <a:lnTo>
                          <a:pt x="13497" y="18225"/>
                        </a:lnTo>
                        <a:lnTo>
                          <a:pt x="13497" y="18121"/>
                        </a:lnTo>
                        <a:lnTo>
                          <a:pt x="13413" y="18079"/>
                        </a:lnTo>
                        <a:lnTo>
                          <a:pt x="13371" y="18079"/>
                        </a:lnTo>
                        <a:cubicBezTo>
                          <a:pt x="13413" y="17995"/>
                          <a:pt x="13476" y="17911"/>
                          <a:pt x="13559" y="17849"/>
                        </a:cubicBezTo>
                        <a:lnTo>
                          <a:pt x="13559" y="17807"/>
                        </a:lnTo>
                        <a:cubicBezTo>
                          <a:pt x="13497" y="17702"/>
                          <a:pt x="13476" y="17597"/>
                          <a:pt x="13434" y="17493"/>
                        </a:cubicBezTo>
                        <a:lnTo>
                          <a:pt x="13476" y="17493"/>
                        </a:lnTo>
                        <a:lnTo>
                          <a:pt x="13517" y="17535"/>
                        </a:lnTo>
                        <a:lnTo>
                          <a:pt x="13538" y="17493"/>
                        </a:lnTo>
                        <a:lnTo>
                          <a:pt x="13497" y="17409"/>
                        </a:lnTo>
                        <a:lnTo>
                          <a:pt x="13413" y="17388"/>
                        </a:lnTo>
                        <a:lnTo>
                          <a:pt x="13476" y="17367"/>
                        </a:lnTo>
                        <a:lnTo>
                          <a:pt x="13580" y="17388"/>
                        </a:lnTo>
                        <a:lnTo>
                          <a:pt x="13706" y="17263"/>
                        </a:lnTo>
                        <a:lnTo>
                          <a:pt x="13831" y="17263"/>
                        </a:lnTo>
                        <a:lnTo>
                          <a:pt x="13936" y="17158"/>
                        </a:lnTo>
                        <a:lnTo>
                          <a:pt x="14020" y="17137"/>
                        </a:lnTo>
                        <a:lnTo>
                          <a:pt x="14145" y="16991"/>
                        </a:lnTo>
                        <a:lnTo>
                          <a:pt x="14145" y="16844"/>
                        </a:lnTo>
                        <a:lnTo>
                          <a:pt x="14103" y="16781"/>
                        </a:lnTo>
                        <a:lnTo>
                          <a:pt x="14082" y="16781"/>
                        </a:lnTo>
                        <a:lnTo>
                          <a:pt x="14020" y="16656"/>
                        </a:lnTo>
                        <a:lnTo>
                          <a:pt x="13957" y="16635"/>
                        </a:lnTo>
                        <a:lnTo>
                          <a:pt x="13810" y="16635"/>
                        </a:lnTo>
                        <a:lnTo>
                          <a:pt x="13831" y="16530"/>
                        </a:lnTo>
                        <a:lnTo>
                          <a:pt x="13831" y="16426"/>
                        </a:lnTo>
                        <a:lnTo>
                          <a:pt x="13999" y="16363"/>
                        </a:lnTo>
                        <a:lnTo>
                          <a:pt x="14020" y="16321"/>
                        </a:lnTo>
                        <a:lnTo>
                          <a:pt x="14103" y="16300"/>
                        </a:lnTo>
                        <a:lnTo>
                          <a:pt x="14124" y="16216"/>
                        </a:lnTo>
                        <a:lnTo>
                          <a:pt x="14103" y="16216"/>
                        </a:lnTo>
                        <a:lnTo>
                          <a:pt x="14145" y="16154"/>
                        </a:lnTo>
                        <a:lnTo>
                          <a:pt x="14250" y="16196"/>
                        </a:lnTo>
                        <a:lnTo>
                          <a:pt x="14417" y="16091"/>
                        </a:lnTo>
                        <a:lnTo>
                          <a:pt x="14522" y="16175"/>
                        </a:lnTo>
                        <a:lnTo>
                          <a:pt x="14647" y="16091"/>
                        </a:lnTo>
                        <a:lnTo>
                          <a:pt x="14626" y="16175"/>
                        </a:lnTo>
                        <a:lnTo>
                          <a:pt x="14647" y="16216"/>
                        </a:lnTo>
                        <a:lnTo>
                          <a:pt x="14731" y="16216"/>
                        </a:lnTo>
                        <a:lnTo>
                          <a:pt x="14857" y="16091"/>
                        </a:lnTo>
                        <a:lnTo>
                          <a:pt x="14836" y="16028"/>
                        </a:lnTo>
                        <a:lnTo>
                          <a:pt x="14773" y="16007"/>
                        </a:lnTo>
                        <a:lnTo>
                          <a:pt x="14752" y="15965"/>
                        </a:lnTo>
                        <a:lnTo>
                          <a:pt x="14794" y="15924"/>
                        </a:lnTo>
                        <a:lnTo>
                          <a:pt x="14919" y="15986"/>
                        </a:lnTo>
                        <a:lnTo>
                          <a:pt x="15129" y="15924"/>
                        </a:lnTo>
                        <a:lnTo>
                          <a:pt x="15170" y="15777"/>
                        </a:lnTo>
                        <a:lnTo>
                          <a:pt x="15129" y="15631"/>
                        </a:lnTo>
                        <a:lnTo>
                          <a:pt x="14961" y="15526"/>
                        </a:lnTo>
                        <a:lnTo>
                          <a:pt x="14891" y="15526"/>
                        </a:lnTo>
                        <a:lnTo>
                          <a:pt x="14919" y="15505"/>
                        </a:lnTo>
                        <a:lnTo>
                          <a:pt x="15066" y="15505"/>
                        </a:lnTo>
                        <a:lnTo>
                          <a:pt x="15150" y="15589"/>
                        </a:lnTo>
                        <a:lnTo>
                          <a:pt x="15296" y="15589"/>
                        </a:lnTo>
                        <a:lnTo>
                          <a:pt x="15401" y="15484"/>
                        </a:lnTo>
                        <a:lnTo>
                          <a:pt x="15401" y="15400"/>
                        </a:lnTo>
                        <a:lnTo>
                          <a:pt x="15673" y="15275"/>
                        </a:lnTo>
                        <a:lnTo>
                          <a:pt x="15798" y="15149"/>
                        </a:lnTo>
                        <a:lnTo>
                          <a:pt x="15924" y="15149"/>
                        </a:lnTo>
                        <a:lnTo>
                          <a:pt x="15986" y="15087"/>
                        </a:lnTo>
                        <a:lnTo>
                          <a:pt x="15986" y="15003"/>
                        </a:lnTo>
                        <a:lnTo>
                          <a:pt x="16217" y="14836"/>
                        </a:lnTo>
                        <a:lnTo>
                          <a:pt x="16426" y="14794"/>
                        </a:lnTo>
                        <a:lnTo>
                          <a:pt x="16656" y="14584"/>
                        </a:lnTo>
                        <a:lnTo>
                          <a:pt x="16844" y="14564"/>
                        </a:lnTo>
                        <a:lnTo>
                          <a:pt x="17033" y="14333"/>
                        </a:lnTo>
                        <a:lnTo>
                          <a:pt x="16949" y="14480"/>
                        </a:lnTo>
                        <a:lnTo>
                          <a:pt x="16949" y="14626"/>
                        </a:lnTo>
                        <a:lnTo>
                          <a:pt x="17012" y="14647"/>
                        </a:lnTo>
                        <a:lnTo>
                          <a:pt x="17075" y="14668"/>
                        </a:lnTo>
                        <a:lnTo>
                          <a:pt x="17116" y="14731"/>
                        </a:lnTo>
                        <a:lnTo>
                          <a:pt x="17263" y="14564"/>
                        </a:lnTo>
                        <a:lnTo>
                          <a:pt x="17367" y="14522"/>
                        </a:lnTo>
                        <a:lnTo>
                          <a:pt x="17598" y="14438"/>
                        </a:lnTo>
                        <a:lnTo>
                          <a:pt x="17681" y="14354"/>
                        </a:lnTo>
                        <a:lnTo>
                          <a:pt x="17681" y="14354"/>
                        </a:lnTo>
                        <a:lnTo>
                          <a:pt x="17639" y="14480"/>
                        </a:lnTo>
                        <a:lnTo>
                          <a:pt x="17451" y="14584"/>
                        </a:lnTo>
                        <a:lnTo>
                          <a:pt x="17326" y="14584"/>
                        </a:lnTo>
                        <a:lnTo>
                          <a:pt x="17054" y="14856"/>
                        </a:lnTo>
                        <a:lnTo>
                          <a:pt x="17033" y="14961"/>
                        </a:lnTo>
                        <a:lnTo>
                          <a:pt x="17158" y="15149"/>
                        </a:lnTo>
                        <a:lnTo>
                          <a:pt x="17179" y="15275"/>
                        </a:lnTo>
                        <a:lnTo>
                          <a:pt x="17054" y="15191"/>
                        </a:lnTo>
                        <a:lnTo>
                          <a:pt x="16949" y="15191"/>
                        </a:lnTo>
                        <a:lnTo>
                          <a:pt x="16886" y="15212"/>
                        </a:lnTo>
                        <a:lnTo>
                          <a:pt x="16823" y="15212"/>
                        </a:lnTo>
                        <a:lnTo>
                          <a:pt x="16719" y="15149"/>
                        </a:lnTo>
                        <a:lnTo>
                          <a:pt x="16698" y="14982"/>
                        </a:lnTo>
                        <a:lnTo>
                          <a:pt x="16510" y="15066"/>
                        </a:lnTo>
                        <a:lnTo>
                          <a:pt x="16405" y="15066"/>
                        </a:lnTo>
                        <a:lnTo>
                          <a:pt x="16238" y="15170"/>
                        </a:lnTo>
                        <a:lnTo>
                          <a:pt x="16091" y="15170"/>
                        </a:lnTo>
                        <a:lnTo>
                          <a:pt x="15986" y="15275"/>
                        </a:lnTo>
                        <a:lnTo>
                          <a:pt x="15986" y="15380"/>
                        </a:lnTo>
                        <a:lnTo>
                          <a:pt x="16007" y="15421"/>
                        </a:lnTo>
                        <a:lnTo>
                          <a:pt x="15903" y="15610"/>
                        </a:lnTo>
                        <a:lnTo>
                          <a:pt x="15777" y="15693"/>
                        </a:lnTo>
                        <a:lnTo>
                          <a:pt x="15714" y="15840"/>
                        </a:lnTo>
                        <a:lnTo>
                          <a:pt x="15380" y="16133"/>
                        </a:lnTo>
                        <a:lnTo>
                          <a:pt x="15296" y="16237"/>
                        </a:lnTo>
                        <a:lnTo>
                          <a:pt x="15296" y="16321"/>
                        </a:lnTo>
                        <a:lnTo>
                          <a:pt x="15401" y="16468"/>
                        </a:lnTo>
                        <a:lnTo>
                          <a:pt x="15463" y="16405"/>
                        </a:lnTo>
                        <a:lnTo>
                          <a:pt x="15505" y="16405"/>
                        </a:lnTo>
                        <a:lnTo>
                          <a:pt x="15610" y="16321"/>
                        </a:lnTo>
                        <a:lnTo>
                          <a:pt x="15694" y="16342"/>
                        </a:lnTo>
                        <a:lnTo>
                          <a:pt x="15694" y="16405"/>
                        </a:lnTo>
                        <a:lnTo>
                          <a:pt x="15484" y="16551"/>
                        </a:lnTo>
                        <a:lnTo>
                          <a:pt x="15401" y="16551"/>
                        </a:lnTo>
                        <a:lnTo>
                          <a:pt x="15359" y="16656"/>
                        </a:lnTo>
                        <a:lnTo>
                          <a:pt x="15254" y="16614"/>
                        </a:lnTo>
                        <a:lnTo>
                          <a:pt x="15170" y="16614"/>
                        </a:lnTo>
                        <a:lnTo>
                          <a:pt x="15087" y="16635"/>
                        </a:lnTo>
                        <a:lnTo>
                          <a:pt x="15087" y="16740"/>
                        </a:lnTo>
                        <a:lnTo>
                          <a:pt x="15024" y="16719"/>
                        </a:lnTo>
                        <a:lnTo>
                          <a:pt x="14919" y="16740"/>
                        </a:lnTo>
                        <a:lnTo>
                          <a:pt x="14919" y="16865"/>
                        </a:lnTo>
                        <a:lnTo>
                          <a:pt x="15066" y="17053"/>
                        </a:lnTo>
                        <a:lnTo>
                          <a:pt x="15129" y="17032"/>
                        </a:lnTo>
                        <a:lnTo>
                          <a:pt x="15170" y="16949"/>
                        </a:lnTo>
                        <a:lnTo>
                          <a:pt x="15233" y="17032"/>
                        </a:lnTo>
                        <a:lnTo>
                          <a:pt x="15275" y="16886"/>
                        </a:lnTo>
                        <a:lnTo>
                          <a:pt x="15359" y="16886"/>
                        </a:lnTo>
                        <a:lnTo>
                          <a:pt x="15359" y="16991"/>
                        </a:lnTo>
                        <a:lnTo>
                          <a:pt x="15442" y="16949"/>
                        </a:lnTo>
                        <a:lnTo>
                          <a:pt x="15463" y="16865"/>
                        </a:lnTo>
                        <a:lnTo>
                          <a:pt x="15526" y="16823"/>
                        </a:lnTo>
                        <a:lnTo>
                          <a:pt x="15652" y="16740"/>
                        </a:lnTo>
                        <a:lnTo>
                          <a:pt x="15652" y="16614"/>
                        </a:lnTo>
                        <a:lnTo>
                          <a:pt x="15714" y="16530"/>
                        </a:lnTo>
                        <a:lnTo>
                          <a:pt x="15714" y="16572"/>
                        </a:lnTo>
                        <a:lnTo>
                          <a:pt x="15673" y="16635"/>
                        </a:lnTo>
                        <a:lnTo>
                          <a:pt x="15714" y="16719"/>
                        </a:lnTo>
                        <a:lnTo>
                          <a:pt x="15840" y="16719"/>
                        </a:lnTo>
                        <a:lnTo>
                          <a:pt x="16028" y="16572"/>
                        </a:lnTo>
                        <a:lnTo>
                          <a:pt x="16175" y="16572"/>
                        </a:lnTo>
                        <a:lnTo>
                          <a:pt x="16196" y="16656"/>
                        </a:lnTo>
                        <a:lnTo>
                          <a:pt x="16258" y="16614"/>
                        </a:lnTo>
                        <a:lnTo>
                          <a:pt x="16321" y="16405"/>
                        </a:lnTo>
                        <a:lnTo>
                          <a:pt x="16447" y="16321"/>
                        </a:lnTo>
                        <a:lnTo>
                          <a:pt x="16510" y="16321"/>
                        </a:lnTo>
                        <a:lnTo>
                          <a:pt x="16363" y="16468"/>
                        </a:lnTo>
                        <a:lnTo>
                          <a:pt x="16363" y="16551"/>
                        </a:lnTo>
                        <a:lnTo>
                          <a:pt x="16447" y="16509"/>
                        </a:lnTo>
                        <a:lnTo>
                          <a:pt x="16572" y="16342"/>
                        </a:lnTo>
                        <a:lnTo>
                          <a:pt x="16656" y="16154"/>
                        </a:lnTo>
                        <a:lnTo>
                          <a:pt x="16740" y="16112"/>
                        </a:lnTo>
                        <a:lnTo>
                          <a:pt x="16740" y="16196"/>
                        </a:lnTo>
                        <a:lnTo>
                          <a:pt x="16656" y="16321"/>
                        </a:lnTo>
                        <a:lnTo>
                          <a:pt x="16656" y="16363"/>
                        </a:lnTo>
                        <a:lnTo>
                          <a:pt x="16782" y="16237"/>
                        </a:lnTo>
                        <a:lnTo>
                          <a:pt x="16844" y="16321"/>
                        </a:lnTo>
                        <a:lnTo>
                          <a:pt x="16844" y="16405"/>
                        </a:lnTo>
                        <a:lnTo>
                          <a:pt x="16970" y="16426"/>
                        </a:lnTo>
                        <a:lnTo>
                          <a:pt x="17033" y="16468"/>
                        </a:lnTo>
                        <a:lnTo>
                          <a:pt x="17095" y="16405"/>
                        </a:lnTo>
                        <a:lnTo>
                          <a:pt x="17158" y="16258"/>
                        </a:lnTo>
                        <a:lnTo>
                          <a:pt x="17305" y="16237"/>
                        </a:lnTo>
                        <a:lnTo>
                          <a:pt x="17409" y="16154"/>
                        </a:lnTo>
                        <a:lnTo>
                          <a:pt x="17347" y="16133"/>
                        </a:lnTo>
                        <a:lnTo>
                          <a:pt x="17367" y="16007"/>
                        </a:lnTo>
                        <a:lnTo>
                          <a:pt x="17577" y="15924"/>
                        </a:lnTo>
                        <a:lnTo>
                          <a:pt x="17598" y="15840"/>
                        </a:lnTo>
                        <a:lnTo>
                          <a:pt x="17598" y="15735"/>
                        </a:lnTo>
                        <a:lnTo>
                          <a:pt x="17493" y="15777"/>
                        </a:lnTo>
                        <a:lnTo>
                          <a:pt x="17409" y="15714"/>
                        </a:lnTo>
                        <a:lnTo>
                          <a:pt x="17284" y="15693"/>
                        </a:lnTo>
                        <a:lnTo>
                          <a:pt x="17347" y="15610"/>
                        </a:lnTo>
                        <a:lnTo>
                          <a:pt x="17451" y="15610"/>
                        </a:lnTo>
                        <a:lnTo>
                          <a:pt x="17514" y="15631"/>
                        </a:lnTo>
                        <a:lnTo>
                          <a:pt x="17577" y="15568"/>
                        </a:lnTo>
                        <a:lnTo>
                          <a:pt x="17577" y="15463"/>
                        </a:lnTo>
                        <a:lnTo>
                          <a:pt x="17472" y="15505"/>
                        </a:lnTo>
                        <a:lnTo>
                          <a:pt x="17367" y="15400"/>
                        </a:lnTo>
                        <a:lnTo>
                          <a:pt x="17367" y="15317"/>
                        </a:lnTo>
                        <a:lnTo>
                          <a:pt x="17514" y="15296"/>
                        </a:lnTo>
                        <a:lnTo>
                          <a:pt x="17598" y="15275"/>
                        </a:lnTo>
                        <a:lnTo>
                          <a:pt x="17660" y="15296"/>
                        </a:lnTo>
                        <a:lnTo>
                          <a:pt x="17681" y="15254"/>
                        </a:lnTo>
                        <a:lnTo>
                          <a:pt x="17619" y="15108"/>
                        </a:lnTo>
                        <a:lnTo>
                          <a:pt x="17807" y="15045"/>
                        </a:lnTo>
                        <a:lnTo>
                          <a:pt x="17911" y="15108"/>
                        </a:lnTo>
                        <a:lnTo>
                          <a:pt x="17995" y="15087"/>
                        </a:lnTo>
                        <a:lnTo>
                          <a:pt x="18121" y="15087"/>
                        </a:lnTo>
                        <a:lnTo>
                          <a:pt x="17911" y="15254"/>
                        </a:lnTo>
                        <a:lnTo>
                          <a:pt x="17911" y="15359"/>
                        </a:lnTo>
                        <a:lnTo>
                          <a:pt x="17932" y="15526"/>
                        </a:lnTo>
                        <a:lnTo>
                          <a:pt x="17995" y="15526"/>
                        </a:lnTo>
                        <a:lnTo>
                          <a:pt x="18079" y="15317"/>
                        </a:lnTo>
                        <a:lnTo>
                          <a:pt x="18142" y="15275"/>
                        </a:lnTo>
                        <a:lnTo>
                          <a:pt x="18204" y="15275"/>
                        </a:lnTo>
                        <a:lnTo>
                          <a:pt x="18183" y="15359"/>
                        </a:lnTo>
                        <a:lnTo>
                          <a:pt x="18121" y="15421"/>
                        </a:lnTo>
                        <a:lnTo>
                          <a:pt x="18142" y="15505"/>
                        </a:lnTo>
                        <a:lnTo>
                          <a:pt x="18288" y="15400"/>
                        </a:lnTo>
                        <a:lnTo>
                          <a:pt x="18309" y="15317"/>
                        </a:lnTo>
                        <a:lnTo>
                          <a:pt x="18393" y="15400"/>
                        </a:lnTo>
                        <a:lnTo>
                          <a:pt x="18497" y="15317"/>
                        </a:lnTo>
                        <a:lnTo>
                          <a:pt x="18539" y="15317"/>
                        </a:lnTo>
                        <a:lnTo>
                          <a:pt x="18644" y="15254"/>
                        </a:lnTo>
                        <a:lnTo>
                          <a:pt x="18769" y="15212"/>
                        </a:lnTo>
                        <a:lnTo>
                          <a:pt x="18874" y="15254"/>
                        </a:lnTo>
                        <a:lnTo>
                          <a:pt x="18853" y="15296"/>
                        </a:lnTo>
                        <a:lnTo>
                          <a:pt x="18727" y="15296"/>
                        </a:lnTo>
                        <a:lnTo>
                          <a:pt x="18602" y="15421"/>
                        </a:lnTo>
                        <a:lnTo>
                          <a:pt x="18686" y="15421"/>
                        </a:lnTo>
                        <a:lnTo>
                          <a:pt x="18623" y="15505"/>
                        </a:lnTo>
                        <a:lnTo>
                          <a:pt x="18686" y="15568"/>
                        </a:lnTo>
                        <a:lnTo>
                          <a:pt x="18895" y="15610"/>
                        </a:lnTo>
                        <a:lnTo>
                          <a:pt x="18958" y="15693"/>
                        </a:lnTo>
                        <a:lnTo>
                          <a:pt x="18958" y="15735"/>
                        </a:lnTo>
                        <a:lnTo>
                          <a:pt x="18832" y="15631"/>
                        </a:lnTo>
                        <a:lnTo>
                          <a:pt x="18686" y="15610"/>
                        </a:lnTo>
                        <a:lnTo>
                          <a:pt x="18581" y="15672"/>
                        </a:lnTo>
                        <a:lnTo>
                          <a:pt x="18581" y="15777"/>
                        </a:lnTo>
                        <a:lnTo>
                          <a:pt x="18644" y="15798"/>
                        </a:lnTo>
                        <a:lnTo>
                          <a:pt x="18748" y="15735"/>
                        </a:lnTo>
                        <a:lnTo>
                          <a:pt x="18832" y="15819"/>
                        </a:lnTo>
                        <a:lnTo>
                          <a:pt x="18790" y="15840"/>
                        </a:lnTo>
                        <a:lnTo>
                          <a:pt x="18644" y="15840"/>
                        </a:lnTo>
                        <a:lnTo>
                          <a:pt x="18644" y="15924"/>
                        </a:lnTo>
                        <a:lnTo>
                          <a:pt x="18811" y="15986"/>
                        </a:lnTo>
                        <a:lnTo>
                          <a:pt x="18853" y="16049"/>
                        </a:lnTo>
                        <a:lnTo>
                          <a:pt x="18790" y="16091"/>
                        </a:lnTo>
                        <a:lnTo>
                          <a:pt x="18707" y="16112"/>
                        </a:lnTo>
                        <a:lnTo>
                          <a:pt x="18707" y="16154"/>
                        </a:lnTo>
                        <a:lnTo>
                          <a:pt x="18811" y="16154"/>
                        </a:lnTo>
                        <a:lnTo>
                          <a:pt x="18916" y="16112"/>
                        </a:lnTo>
                        <a:lnTo>
                          <a:pt x="19020" y="16196"/>
                        </a:lnTo>
                        <a:lnTo>
                          <a:pt x="19125" y="16237"/>
                        </a:lnTo>
                        <a:lnTo>
                          <a:pt x="19271" y="16196"/>
                        </a:lnTo>
                        <a:lnTo>
                          <a:pt x="19334" y="16258"/>
                        </a:lnTo>
                        <a:lnTo>
                          <a:pt x="19334" y="16321"/>
                        </a:lnTo>
                        <a:lnTo>
                          <a:pt x="19251" y="16363"/>
                        </a:lnTo>
                        <a:lnTo>
                          <a:pt x="19271" y="16447"/>
                        </a:lnTo>
                        <a:lnTo>
                          <a:pt x="19334" y="16468"/>
                        </a:lnTo>
                        <a:lnTo>
                          <a:pt x="19355" y="16551"/>
                        </a:lnTo>
                        <a:lnTo>
                          <a:pt x="19439" y="16572"/>
                        </a:lnTo>
                        <a:lnTo>
                          <a:pt x="19523" y="16488"/>
                        </a:lnTo>
                        <a:lnTo>
                          <a:pt x="19481" y="16426"/>
                        </a:lnTo>
                        <a:lnTo>
                          <a:pt x="19523" y="16384"/>
                        </a:lnTo>
                        <a:lnTo>
                          <a:pt x="19648" y="16384"/>
                        </a:lnTo>
                        <a:lnTo>
                          <a:pt x="19564" y="16488"/>
                        </a:lnTo>
                        <a:lnTo>
                          <a:pt x="19564" y="16551"/>
                        </a:lnTo>
                        <a:lnTo>
                          <a:pt x="19418" y="16719"/>
                        </a:lnTo>
                        <a:lnTo>
                          <a:pt x="19443" y="16744"/>
                        </a:lnTo>
                        <a:lnTo>
                          <a:pt x="19376" y="16760"/>
                        </a:lnTo>
                        <a:lnTo>
                          <a:pt x="19418" y="16844"/>
                        </a:lnTo>
                        <a:lnTo>
                          <a:pt x="19690" y="16907"/>
                        </a:lnTo>
                        <a:lnTo>
                          <a:pt x="19774" y="16865"/>
                        </a:lnTo>
                        <a:lnTo>
                          <a:pt x="19857" y="16907"/>
                        </a:lnTo>
                        <a:lnTo>
                          <a:pt x="20108" y="16907"/>
                        </a:lnTo>
                        <a:lnTo>
                          <a:pt x="20234" y="16865"/>
                        </a:lnTo>
                        <a:lnTo>
                          <a:pt x="20297" y="16907"/>
                        </a:lnTo>
                        <a:lnTo>
                          <a:pt x="20297" y="16970"/>
                        </a:lnTo>
                        <a:lnTo>
                          <a:pt x="20380" y="16970"/>
                        </a:lnTo>
                        <a:lnTo>
                          <a:pt x="20443" y="17053"/>
                        </a:lnTo>
                        <a:lnTo>
                          <a:pt x="20527" y="17116"/>
                        </a:lnTo>
                        <a:lnTo>
                          <a:pt x="20548" y="17179"/>
                        </a:lnTo>
                        <a:lnTo>
                          <a:pt x="20652" y="17179"/>
                        </a:lnTo>
                        <a:lnTo>
                          <a:pt x="20820" y="17116"/>
                        </a:lnTo>
                        <a:lnTo>
                          <a:pt x="20841" y="17074"/>
                        </a:lnTo>
                        <a:lnTo>
                          <a:pt x="20904" y="17116"/>
                        </a:lnTo>
                        <a:lnTo>
                          <a:pt x="20904" y="17179"/>
                        </a:lnTo>
                        <a:lnTo>
                          <a:pt x="20820" y="17263"/>
                        </a:lnTo>
                        <a:lnTo>
                          <a:pt x="20715" y="17284"/>
                        </a:lnTo>
                        <a:lnTo>
                          <a:pt x="20736" y="17346"/>
                        </a:lnTo>
                        <a:lnTo>
                          <a:pt x="20904" y="17388"/>
                        </a:lnTo>
                        <a:lnTo>
                          <a:pt x="20924" y="17493"/>
                        </a:lnTo>
                        <a:lnTo>
                          <a:pt x="21008" y="17577"/>
                        </a:lnTo>
                        <a:lnTo>
                          <a:pt x="21176" y="17639"/>
                        </a:lnTo>
                        <a:lnTo>
                          <a:pt x="21385" y="17577"/>
                        </a:lnTo>
                        <a:lnTo>
                          <a:pt x="21468" y="17556"/>
                        </a:lnTo>
                        <a:lnTo>
                          <a:pt x="21489" y="17597"/>
                        </a:lnTo>
                        <a:lnTo>
                          <a:pt x="21573" y="17535"/>
                        </a:lnTo>
                        <a:lnTo>
                          <a:pt x="21740" y="17430"/>
                        </a:lnTo>
                        <a:lnTo>
                          <a:pt x="21782" y="17430"/>
                        </a:lnTo>
                        <a:lnTo>
                          <a:pt x="21740" y="17493"/>
                        </a:lnTo>
                        <a:lnTo>
                          <a:pt x="21636" y="17577"/>
                        </a:lnTo>
                        <a:lnTo>
                          <a:pt x="21594" y="17786"/>
                        </a:lnTo>
                        <a:lnTo>
                          <a:pt x="21552" y="17911"/>
                        </a:lnTo>
                        <a:lnTo>
                          <a:pt x="21468" y="17911"/>
                        </a:lnTo>
                        <a:lnTo>
                          <a:pt x="21343" y="17849"/>
                        </a:lnTo>
                        <a:lnTo>
                          <a:pt x="21280" y="17869"/>
                        </a:lnTo>
                        <a:lnTo>
                          <a:pt x="21364" y="17995"/>
                        </a:lnTo>
                        <a:lnTo>
                          <a:pt x="21385" y="18100"/>
                        </a:lnTo>
                        <a:lnTo>
                          <a:pt x="21468" y="18162"/>
                        </a:lnTo>
                        <a:lnTo>
                          <a:pt x="21573" y="18121"/>
                        </a:lnTo>
                        <a:lnTo>
                          <a:pt x="21657" y="18162"/>
                        </a:lnTo>
                        <a:lnTo>
                          <a:pt x="21636" y="18225"/>
                        </a:lnTo>
                        <a:lnTo>
                          <a:pt x="21552" y="18225"/>
                        </a:lnTo>
                        <a:lnTo>
                          <a:pt x="21552" y="18288"/>
                        </a:lnTo>
                        <a:lnTo>
                          <a:pt x="21720" y="18434"/>
                        </a:lnTo>
                        <a:lnTo>
                          <a:pt x="21761" y="18413"/>
                        </a:lnTo>
                        <a:lnTo>
                          <a:pt x="21887" y="18434"/>
                        </a:lnTo>
                        <a:lnTo>
                          <a:pt x="21950" y="18330"/>
                        </a:lnTo>
                        <a:lnTo>
                          <a:pt x="22075" y="18100"/>
                        </a:lnTo>
                        <a:lnTo>
                          <a:pt x="22033" y="18288"/>
                        </a:lnTo>
                        <a:lnTo>
                          <a:pt x="22033" y="18413"/>
                        </a:lnTo>
                        <a:lnTo>
                          <a:pt x="21992" y="18497"/>
                        </a:lnTo>
                        <a:lnTo>
                          <a:pt x="21950" y="18518"/>
                        </a:lnTo>
                        <a:lnTo>
                          <a:pt x="21866" y="18623"/>
                        </a:lnTo>
                        <a:lnTo>
                          <a:pt x="21887" y="18706"/>
                        </a:lnTo>
                        <a:lnTo>
                          <a:pt x="21971" y="18748"/>
                        </a:lnTo>
                        <a:lnTo>
                          <a:pt x="21929" y="18811"/>
                        </a:lnTo>
                        <a:lnTo>
                          <a:pt x="21929" y="19062"/>
                        </a:lnTo>
                        <a:lnTo>
                          <a:pt x="21971" y="19125"/>
                        </a:lnTo>
                        <a:lnTo>
                          <a:pt x="22054" y="19125"/>
                        </a:lnTo>
                        <a:lnTo>
                          <a:pt x="22033" y="19229"/>
                        </a:lnTo>
                        <a:lnTo>
                          <a:pt x="22054" y="19334"/>
                        </a:lnTo>
                        <a:lnTo>
                          <a:pt x="22243" y="19522"/>
                        </a:lnTo>
                        <a:lnTo>
                          <a:pt x="22284" y="19543"/>
                        </a:lnTo>
                        <a:lnTo>
                          <a:pt x="22284" y="19585"/>
                        </a:lnTo>
                        <a:lnTo>
                          <a:pt x="22347" y="19543"/>
                        </a:lnTo>
                        <a:lnTo>
                          <a:pt x="22389" y="19627"/>
                        </a:lnTo>
                        <a:lnTo>
                          <a:pt x="22473" y="19585"/>
                        </a:lnTo>
                        <a:lnTo>
                          <a:pt x="22452" y="19543"/>
                        </a:lnTo>
                        <a:lnTo>
                          <a:pt x="22473" y="19481"/>
                        </a:lnTo>
                        <a:lnTo>
                          <a:pt x="22515" y="19543"/>
                        </a:lnTo>
                        <a:lnTo>
                          <a:pt x="22598" y="19564"/>
                        </a:lnTo>
                        <a:lnTo>
                          <a:pt x="22661" y="19481"/>
                        </a:lnTo>
                        <a:lnTo>
                          <a:pt x="22577" y="19334"/>
                        </a:lnTo>
                        <a:lnTo>
                          <a:pt x="22515" y="19334"/>
                        </a:lnTo>
                        <a:lnTo>
                          <a:pt x="22473" y="19355"/>
                        </a:lnTo>
                        <a:lnTo>
                          <a:pt x="22452" y="19334"/>
                        </a:lnTo>
                        <a:lnTo>
                          <a:pt x="22515" y="19229"/>
                        </a:lnTo>
                        <a:lnTo>
                          <a:pt x="22515" y="19146"/>
                        </a:lnTo>
                        <a:lnTo>
                          <a:pt x="22494" y="19062"/>
                        </a:lnTo>
                        <a:lnTo>
                          <a:pt x="22410" y="19041"/>
                        </a:lnTo>
                        <a:lnTo>
                          <a:pt x="22410" y="18999"/>
                        </a:lnTo>
                        <a:lnTo>
                          <a:pt x="22473" y="18937"/>
                        </a:lnTo>
                        <a:lnTo>
                          <a:pt x="22494" y="18811"/>
                        </a:lnTo>
                        <a:lnTo>
                          <a:pt x="22577" y="18811"/>
                        </a:lnTo>
                        <a:lnTo>
                          <a:pt x="22577" y="18916"/>
                        </a:lnTo>
                        <a:lnTo>
                          <a:pt x="22598" y="18999"/>
                        </a:lnTo>
                        <a:lnTo>
                          <a:pt x="22682" y="18895"/>
                        </a:lnTo>
                        <a:lnTo>
                          <a:pt x="22703" y="18957"/>
                        </a:lnTo>
                        <a:lnTo>
                          <a:pt x="22766" y="19041"/>
                        </a:lnTo>
                        <a:lnTo>
                          <a:pt x="22703" y="19146"/>
                        </a:lnTo>
                        <a:lnTo>
                          <a:pt x="22724" y="19229"/>
                        </a:lnTo>
                        <a:lnTo>
                          <a:pt x="22787" y="19250"/>
                        </a:lnTo>
                        <a:lnTo>
                          <a:pt x="22891" y="19146"/>
                        </a:lnTo>
                        <a:lnTo>
                          <a:pt x="22933" y="19146"/>
                        </a:lnTo>
                        <a:lnTo>
                          <a:pt x="22912" y="19229"/>
                        </a:lnTo>
                        <a:lnTo>
                          <a:pt x="22828" y="19313"/>
                        </a:lnTo>
                        <a:lnTo>
                          <a:pt x="22828" y="19376"/>
                        </a:lnTo>
                        <a:lnTo>
                          <a:pt x="22870" y="19481"/>
                        </a:lnTo>
                        <a:lnTo>
                          <a:pt x="22808" y="19627"/>
                        </a:lnTo>
                        <a:lnTo>
                          <a:pt x="22828" y="19669"/>
                        </a:lnTo>
                        <a:lnTo>
                          <a:pt x="22891" y="19669"/>
                        </a:lnTo>
                        <a:lnTo>
                          <a:pt x="22891" y="19857"/>
                        </a:lnTo>
                        <a:cubicBezTo>
                          <a:pt x="22891" y="19899"/>
                          <a:pt x="22870" y="19983"/>
                          <a:pt x="22870" y="20045"/>
                        </a:cubicBezTo>
                        <a:lnTo>
                          <a:pt x="22828" y="20087"/>
                        </a:lnTo>
                        <a:lnTo>
                          <a:pt x="22808" y="20004"/>
                        </a:lnTo>
                        <a:lnTo>
                          <a:pt x="22870" y="19941"/>
                        </a:lnTo>
                        <a:lnTo>
                          <a:pt x="22870" y="19857"/>
                        </a:lnTo>
                        <a:lnTo>
                          <a:pt x="22766" y="19794"/>
                        </a:lnTo>
                        <a:lnTo>
                          <a:pt x="22598" y="19836"/>
                        </a:lnTo>
                        <a:lnTo>
                          <a:pt x="22577" y="19878"/>
                        </a:lnTo>
                        <a:lnTo>
                          <a:pt x="22515" y="19899"/>
                        </a:lnTo>
                        <a:lnTo>
                          <a:pt x="22473" y="19794"/>
                        </a:lnTo>
                        <a:lnTo>
                          <a:pt x="22410" y="19941"/>
                        </a:lnTo>
                        <a:lnTo>
                          <a:pt x="22452" y="20066"/>
                        </a:lnTo>
                        <a:lnTo>
                          <a:pt x="22515" y="20108"/>
                        </a:lnTo>
                        <a:lnTo>
                          <a:pt x="22473" y="20192"/>
                        </a:lnTo>
                        <a:lnTo>
                          <a:pt x="22410" y="20150"/>
                        </a:lnTo>
                        <a:lnTo>
                          <a:pt x="22368" y="20255"/>
                        </a:lnTo>
                        <a:lnTo>
                          <a:pt x="22452" y="20401"/>
                        </a:lnTo>
                        <a:lnTo>
                          <a:pt x="22410" y="20506"/>
                        </a:lnTo>
                        <a:lnTo>
                          <a:pt x="22494" y="20569"/>
                        </a:lnTo>
                        <a:lnTo>
                          <a:pt x="22410" y="20631"/>
                        </a:lnTo>
                        <a:lnTo>
                          <a:pt x="22515" y="20778"/>
                        </a:lnTo>
                        <a:lnTo>
                          <a:pt x="22619" y="20778"/>
                        </a:lnTo>
                        <a:lnTo>
                          <a:pt x="22703" y="20694"/>
                        </a:lnTo>
                        <a:lnTo>
                          <a:pt x="22703" y="20569"/>
                        </a:lnTo>
                        <a:lnTo>
                          <a:pt x="22619" y="20401"/>
                        </a:lnTo>
                        <a:lnTo>
                          <a:pt x="22661" y="20297"/>
                        </a:lnTo>
                        <a:lnTo>
                          <a:pt x="22787" y="20527"/>
                        </a:lnTo>
                        <a:lnTo>
                          <a:pt x="22787" y="20631"/>
                        </a:lnTo>
                        <a:lnTo>
                          <a:pt x="22787" y="20694"/>
                        </a:lnTo>
                        <a:cubicBezTo>
                          <a:pt x="22766" y="20694"/>
                          <a:pt x="22724" y="20694"/>
                          <a:pt x="22724" y="20715"/>
                        </a:cubicBezTo>
                        <a:lnTo>
                          <a:pt x="22724" y="20736"/>
                        </a:lnTo>
                        <a:lnTo>
                          <a:pt x="22682" y="20799"/>
                        </a:lnTo>
                        <a:lnTo>
                          <a:pt x="22577" y="20841"/>
                        </a:lnTo>
                        <a:lnTo>
                          <a:pt x="22598" y="20924"/>
                        </a:lnTo>
                        <a:lnTo>
                          <a:pt x="22682" y="21008"/>
                        </a:lnTo>
                        <a:lnTo>
                          <a:pt x="22598" y="21092"/>
                        </a:lnTo>
                        <a:lnTo>
                          <a:pt x="22598" y="21196"/>
                        </a:lnTo>
                        <a:lnTo>
                          <a:pt x="22536" y="21259"/>
                        </a:lnTo>
                        <a:lnTo>
                          <a:pt x="22431" y="21301"/>
                        </a:lnTo>
                        <a:lnTo>
                          <a:pt x="22431" y="21343"/>
                        </a:lnTo>
                        <a:lnTo>
                          <a:pt x="22577" y="21364"/>
                        </a:lnTo>
                        <a:lnTo>
                          <a:pt x="22536" y="21426"/>
                        </a:lnTo>
                        <a:lnTo>
                          <a:pt x="22494" y="21447"/>
                        </a:lnTo>
                        <a:lnTo>
                          <a:pt x="22494" y="21531"/>
                        </a:lnTo>
                        <a:lnTo>
                          <a:pt x="22536" y="21531"/>
                        </a:lnTo>
                        <a:lnTo>
                          <a:pt x="22619" y="21510"/>
                        </a:lnTo>
                        <a:lnTo>
                          <a:pt x="22640" y="21552"/>
                        </a:lnTo>
                        <a:lnTo>
                          <a:pt x="22598" y="21615"/>
                        </a:lnTo>
                        <a:lnTo>
                          <a:pt x="22515" y="21636"/>
                        </a:lnTo>
                        <a:lnTo>
                          <a:pt x="22473" y="21719"/>
                        </a:lnTo>
                        <a:lnTo>
                          <a:pt x="22494" y="21866"/>
                        </a:lnTo>
                        <a:lnTo>
                          <a:pt x="22536" y="21929"/>
                        </a:lnTo>
                        <a:lnTo>
                          <a:pt x="22515" y="21991"/>
                        </a:lnTo>
                        <a:lnTo>
                          <a:pt x="22536" y="22075"/>
                        </a:lnTo>
                        <a:lnTo>
                          <a:pt x="22598" y="22054"/>
                        </a:lnTo>
                        <a:lnTo>
                          <a:pt x="22619" y="21970"/>
                        </a:lnTo>
                        <a:lnTo>
                          <a:pt x="22640" y="21845"/>
                        </a:lnTo>
                        <a:lnTo>
                          <a:pt x="22703" y="21678"/>
                        </a:lnTo>
                        <a:lnTo>
                          <a:pt x="22745" y="21615"/>
                        </a:lnTo>
                        <a:lnTo>
                          <a:pt x="22787" y="21406"/>
                        </a:lnTo>
                        <a:lnTo>
                          <a:pt x="22828" y="21343"/>
                        </a:lnTo>
                        <a:lnTo>
                          <a:pt x="22844" y="21204"/>
                        </a:lnTo>
                        <a:lnTo>
                          <a:pt x="22870" y="21217"/>
                        </a:lnTo>
                        <a:cubicBezTo>
                          <a:pt x="22870" y="21301"/>
                          <a:pt x="22870" y="21364"/>
                          <a:pt x="22891" y="21447"/>
                        </a:cubicBezTo>
                        <a:lnTo>
                          <a:pt x="22870" y="21426"/>
                        </a:lnTo>
                        <a:lnTo>
                          <a:pt x="22808" y="21510"/>
                        </a:lnTo>
                        <a:lnTo>
                          <a:pt x="22808" y="21636"/>
                        </a:lnTo>
                        <a:lnTo>
                          <a:pt x="22870" y="21678"/>
                        </a:lnTo>
                        <a:lnTo>
                          <a:pt x="22787" y="21782"/>
                        </a:lnTo>
                        <a:lnTo>
                          <a:pt x="22891" y="21845"/>
                        </a:lnTo>
                        <a:lnTo>
                          <a:pt x="22891" y="21929"/>
                        </a:lnTo>
                        <a:lnTo>
                          <a:pt x="22828" y="21970"/>
                        </a:lnTo>
                        <a:lnTo>
                          <a:pt x="22766" y="21929"/>
                        </a:lnTo>
                        <a:lnTo>
                          <a:pt x="22703" y="21991"/>
                        </a:lnTo>
                        <a:lnTo>
                          <a:pt x="22703" y="22054"/>
                        </a:lnTo>
                        <a:lnTo>
                          <a:pt x="22661" y="22138"/>
                        </a:lnTo>
                        <a:lnTo>
                          <a:pt x="22619" y="22201"/>
                        </a:lnTo>
                        <a:lnTo>
                          <a:pt x="22682" y="22263"/>
                        </a:lnTo>
                        <a:lnTo>
                          <a:pt x="22766" y="22054"/>
                        </a:lnTo>
                        <a:lnTo>
                          <a:pt x="22787" y="22096"/>
                        </a:lnTo>
                        <a:lnTo>
                          <a:pt x="22724" y="22201"/>
                        </a:lnTo>
                        <a:lnTo>
                          <a:pt x="22828" y="22180"/>
                        </a:lnTo>
                        <a:lnTo>
                          <a:pt x="22891" y="22096"/>
                        </a:lnTo>
                        <a:lnTo>
                          <a:pt x="22891" y="21991"/>
                        </a:lnTo>
                        <a:lnTo>
                          <a:pt x="23017" y="21845"/>
                        </a:lnTo>
                        <a:cubicBezTo>
                          <a:pt x="23017" y="21929"/>
                          <a:pt x="23017" y="21991"/>
                          <a:pt x="23038" y="22075"/>
                        </a:cubicBezTo>
                        <a:lnTo>
                          <a:pt x="23017" y="22096"/>
                        </a:lnTo>
                        <a:lnTo>
                          <a:pt x="23080" y="22159"/>
                        </a:lnTo>
                        <a:cubicBezTo>
                          <a:pt x="23101" y="22201"/>
                          <a:pt x="23101" y="22284"/>
                          <a:pt x="23121" y="22326"/>
                        </a:cubicBezTo>
                        <a:lnTo>
                          <a:pt x="23080" y="22473"/>
                        </a:lnTo>
                        <a:lnTo>
                          <a:pt x="23080" y="22556"/>
                        </a:lnTo>
                        <a:lnTo>
                          <a:pt x="23038" y="22640"/>
                        </a:lnTo>
                        <a:lnTo>
                          <a:pt x="22933" y="22682"/>
                        </a:lnTo>
                        <a:lnTo>
                          <a:pt x="22912" y="22724"/>
                        </a:lnTo>
                        <a:lnTo>
                          <a:pt x="22933" y="22786"/>
                        </a:lnTo>
                        <a:lnTo>
                          <a:pt x="23017" y="22745"/>
                        </a:lnTo>
                        <a:lnTo>
                          <a:pt x="23101" y="22786"/>
                        </a:lnTo>
                        <a:lnTo>
                          <a:pt x="23101" y="22828"/>
                        </a:lnTo>
                        <a:lnTo>
                          <a:pt x="22996" y="22912"/>
                        </a:lnTo>
                        <a:lnTo>
                          <a:pt x="22996" y="22954"/>
                        </a:lnTo>
                        <a:lnTo>
                          <a:pt x="22975" y="23038"/>
                        </a:lnTo>
                        <a:lnTo>
                          <a:pt x="22912" y="23038"/>
                        </a:lnTo>
                        <a:lnTo>
                          <a:pt x="22870" y="23100"/>
                        </a:lnTo>
                        <a:lnTo>
                          <a:pt x="22891" y="23142"/>
                        </a:lnTo>
                        <a:lnTo>
                          <a:pt x="22975" y="23142"/>
                        </a:lnTo>
                        <a:lnTo>
                          <a:pt x="23017" y="23205"/>
                        </a:lnTo>
                        <a:lnTo>
                          <a:pt x="23038" y="23142"/>
                        </a:lnTo>
                        <a:lnTo>
                          <a:pt x="23121" y="23121"/>
                        </a:lnTo>
                        <a:lnTo>
                          <a:pt x="23184" y="23163"/>
                        </a:lnTo>
                        <a:lnTo>
                          <a:pt x="23101" y="23226"/>
                        </a:lnTo>
                        <a:lnTo>
                          <a:pt x="23080" y="23268"/>
                        </a:lnTo>
                        <a:lnTo>
                          <a:pt x="23121" y="23351"/>
                        </a:lnTo>
                        <a:lnTo>
                          <a:pt x="23038" y="23435"/>
                        </a:lnTo>
                        <a:lnTo>
                          <a:pt x="23017" y="23519"/>
                        </a:lnTo>
                        <a:lnTo>
                          <a:pt x="23121" y="23582"/>
                        </a:lnTo>
                        <a:lnTo>
                          <a:pt x="23101" y="23686"/>
                        </a:lnTo>
                        <a:lnTo>
                          <a:pt x="23142" y="23749"/>
                        </a:lnTo>
                        <a:lnTo>
                          <a:pt x="23247" y="23749"/>
                        </a:lnTo>
                        <a:lnTo>
                          <a:pt x="23310" y="23686"/>
                        </a:lnTo>
                        <a:lnTo>
                          <a:pt x="23247" y="23623"/>
                        </a:lnTo>
                        <a:lnTo>
                          <a:pt x="23310" y="23561"/>
                        </a:lnTo>
                        <a:lnTo>
                          <a:pt x="23247" y="23519"/>
                        </a:lnTo>
                        <a:lnTo>
                          <a:pt x="23205" y="23519"/>
                        </a:lnTo>
                        <a:lnTo>
                          <a:pt x="23247" y="23435"/>
                        </a:lnTo>
                        <a:lnTo>
                          <a:pt x="23331" y="23414"/>
                        </a:lnTo>
                        <a:lnTo>
                          <a:pt x="23435" y="23331"/>
                        </a:lnTo>
                        <a:lnTo>
                          <a:pt x="23435" y="23247"/>
                        </a:lnTo>
                        <a:lnTo>
                          <a:pt x="23393" y="23226"/>
                        </a:lnTo>
                        <a:lnTo>
                          <a:pt x="23310" y="23226"/>
                        </a:lnTo>
                        <a:lnTo>
                          <a:pt x="23310" y="23205"/>
                        </a:lnTo>
                        <a:lnTo>
                          <a:pt x="23414" y="23121"/>
                        </a:lnTo>
                        <a:lnTo>
                          <a:pt x="23393" y="23017"/>
                        </a:lnTo>
                        <a:lnTo>
                          <a:pt x="23247" y="22912"/>
                        </a:lnTo>
                        <a:lnTo>
                          <a:pt x="23310" y="22807"/>
                        </a:lnTo>
                        <a:lnTo>
                          <a:pt x="23331" y="22828"/>
                        </a:lnTo>
                        <a:lnTo>
                          <a:pt x="23414" y="22828"/>
                        </a:lnTo>
                        <a:lnTo>
                          <a:pt x="23414" y="22766"/>
                        </a:lnTo>
                        <a:lnTo>
                          <a:pt x="23310" y="22661"/>
                        </a:lnTo>
                        <a:lnTo>
                          <a:pt x="23373" y="22661"/>
                        </a:lnTo>
                        <a:lnTo>
                          <a:pt x="23373" y="22473"/>
                        </a:lnTo>
                        <a:lnTo>
                          <a:pt x="23247" y="22389"/>
                        </a:lnTo>
                        <a:lnTo>
                          <a:pt x="23226" y="22410"/>
                        </a:lnTo>
                        <a:lnTo>
                          <a:pt x="23142" y="22347"/>
                        </a:lnTo>
                        <a:lnTo>
                          <a:pt x="23163" y="22305"/>
                        </a:lnTo>
                        <a:lnTo>
                          <a:pt x="23163" y="22284"/>
                        </a:lnTo>
                        <a:lnTo>
                          <a:pt x="23247" y="22180"/>
                        </a:lnTo>
                        <a:lnTo>
                          <a:pt x="23205" y="22096"/>
                        </a:lnTo>
                        <a:cubicBezTo>
                          <a:pt x="23205" y="22054"/>
                          <a:pt x="23226" y="21991"/>
                          <a:pt x="23226" y="21950"/>
                        </a:cubicBezTo>
                        <a:lnTo>
                          <a:pt x="23226" y="21887"/>
                        </a:lnTo>
                        <a:lnTo>
                          <a:pt x="23268" y="21929"/>
                        </a:lnTo>
                        <a:lnTo>
                          <a:pt x="23352" y="21866"/>
                        </a:lnTo>
                        <a:lnTo>
                          <a:pt x="23310" y="21761"/>
                        </a:lnTo>
                        <a:lnTo>
                          <a:pt x="23352" y="21719"/>
                        </a:lnTo>
                        <a:lnTo>
                          <a:pt x="23352" y="21573"/>
                        </a:lnTo>
                        <a:lnTo>
                          <a:pt x="23414" y="21552"/>
                        </a:lnTo>
                        <a:lnTo>
                          <a:pt x="23435" y="21719"/>
                        </a:lnTo>
                        <a:lnTo>
                          <a:pt x="23477" y="21678"/>
                        </a:lnTo>
                        <a:lnTo>
                          <a:pt x="23519" y="21657"/>
                        </a:lnTo>
                        <a:lnTo>
                          <a:pt x="23519" y="21678"/>
                        </a:lnTo>
                        <a:lnTo>
                          <a:pt x="23519" y="21719"/>
                        </a:lnTo>
                        <a:lnTo>
                          <a:pt x="23477" y="21761"/>
                        </a:lnTo>
                        <a:lnTo>
                          <a:pt x="23477" y="21845"/>
                        </a:lnTo>
                        <a:lnTo>
                          <a:pt x="23540" y="21887"/>
                        </a:lnTo>
                        <a:lnTo>
                          <a:pt x="23665" y="21866"/>
                        </a:lnTo>
                        <a:lnTo>
                          <a:pt x="23749" y="21761"/>
                        </a:lnTo>
                        <a:lnTo>
                          <a:pt x="23728" y="21719"/>
                        </a:lnTo>
                        <a:cubicBezTo>
                          <a:pt x="23749" y="21657"/>
                          <a:pt x="23770" y="21573"/>
                          <a:pt x="23791" y="21510"/>
                        </a:cubicBezTo>
                        <a:lnTo>
                          <a:pt x="23833" y="21531"/>
                        </a:lnTo>
                        <a:lnTo>
                          <a:pt x="23854" y="21636"/>
                        </a:lnTo>
                        <a:lnTo>
                          <a:pt x="23958" y="21719"/>
                        </a:lnTo>
                        <a:lnTo>
                          <a:pt x="24000" y="21719"/>
                        </a:lnTo>
                        <a:lnTo>
                          <a:pt x="23937" y="21740"/>
                        </a:lnTo>
                        <a:lnTo>
                          <a:pt x="23854" y="21740"/>
                        </a:lnTo>
                        <a:lnTo>
                          <a:pt x="23833" y="21782"/>
                        </a:lnTo>
                        <a:cubicBezTo>
                          <a:pt x="23749" y="21824"/>
                          <a:pt x="23665" y="21866"/>
                          <a:pt x="23665" y="21970"/>
                        </a:cubicBezTo>
                        <a:cubicBezTo>
                          <a:pt x="23665" y="22054"/>
                          <a:pt x="23665" y="22096"/>
                          <a:pt x="23686" y="22180"/>
                        </a:cubicBezTo>
                        <a:lnTo>
                          <a:pt x="23665" y="22159"/>
                        </a:lnTo>
                        <a:lnTo>
                          <a:pt x="23665" y="22138"/>
                        </a:lnTo>
                        <a:lnTo>
                          <a:pt x="23645" y="22159"/>
                        </a:lnTo>
                        <a:cubicBezTo>
                          <a:pt x="23624" y="22159"/>
                          <a:pt x="23603" y="22138"/>
                          <a:pt x="23561" y="22138"/>
                        </a:cubicBezTo>
                        <a:lnTo>
                          <a:pt x="23624" y="22075"/>
                        </a:lnTo>
                        <a:lnTo>
                          <a:pt x="23645" y="21991"/>
                        </a:lnTo>
                        <a:lnTo>
                          <a:pt x="23456" y="21970"/>
                        </a:lnTo>
                        <a:lnTo>
                          <a:pt x="23352" y="22075"/>
                        </a:lnTo>
                        <a:lnTo>
                          <a:pt x="23414" y="22180"/>
                        </a:lnTo>
                        <a:lnTo>
                          <a:pt x="23435" y="22180"/>
                        </a:lnTo>
                        <a:cubicBezTo>
                          <a:pt x="23414" y="22201"/>
                          <a:pt x="23414" y="22222"/>
                          <a:pt x="23414" y="22263"/>
                        </a:cubicBezTo>
                        <a:cubicBezTo>
                          <a:pt x="23435" y="22284"/>
                          <a:pt x="23435" y="22326"/>
                          <a:pt x="23456" y="22368"/>
                        </a:cubicBezTo>
                        <a:cubicBezTo>
                          <a:pt x="23498" y="22389"/>
                          <a:pt x="23519" y="22431"/>
                          <a:pt x="23540" y="22494"/>
                        </a:cubicBezTo>
                        <a:lnTo>
                          <a:pt x="23561" y="22494"/>
                        </a:lnTo>
                        <a:cubicBezTo>
                          <a:pt x="23561" y="22494"/>
                          <a:pt x="23561" y="22514"/>
                          <a:pt x="23582" y="22514"/>
                        </a:cubicBezTo>
                        <a:cubicBezTo>
                          <a:pt x="23624" y="22577"/>
                          <a:pt x="23665" y="22577"/>
                          <a:pt x="23686" y="22598"/>
                        </a:cubicBezTo>
                        <a:lnTo>
                          <a:pt x="23665" y="22619"/>
                        </a:lnTo>
                        <a:lnTo>
                          <a:pt x="23540" y="22724"/>
                        </a:lnTo>
                        <a:lnTo>
                          <a:pt x="23540" y="22828"/>
                        </a:lnTo>
                        <a:lnTo>
                          <a:pt x="23603" y="22933"/>
                        </a:lnTo>
                        <a:lnTo>
                          <a:pt x="23728" y="22828"/>
                        </a:lnTo>
                        <a:lnTo>
                          <a:pt x="23812" y="22682"/>
                        </a:lnTo>
                        <a:lnTo>
                          <a:pt x="23812" y="22619"/>
                        </a:lnTo>
                        <a:lnTo>
                          <a:pt x="23875" y="22598"/>
                        </a:lnTo>
                        <a:lnTo>
                          <a:pt x="24021" y="22473"/>
                        </a:lnTo>
                        <a:lnTo>
                          <a:pt x="24042" y="22514"/>
                        </a:lnTo>
                        <a:lnTo>
                          <a:pt x="24251" y="22514"/>
                        </a:lnTo>
                        <a:lnTo>
                          <a:pt x="24168" y="22619"/>
                        </a:lnTo>
                        <a:lnTo>
                          <a:pt x="24189" y="22640"/>
                        </a:lnTo>
                        <a:lnTo>
                          <a:pt x="24314" y="22640"/>
                        </a:lnTo>
                        <a:lnTo>
                          <a:pt x="24314" y="22703"/>
                        </a:lnTo>
                        <a:lnTo>
                          <a:pt x="24209" y="22807"/>
                        </a:lnTo>
                        <a:cubicBezTo>
                          <a:pt x="24189" y="22807"/>
                          <a:pt x="24168" y="22828"/>
                          <a:pt x="24147" y="22828"/>
                        </a:cubicBezTo>
                        <a:lnTo>
                          <a:pt x="24168" y="22724"/>
                        </a:lnTo>
                        <a:lnTo>
                          <a:pt x="24105" y="22598"/>
                        </a:lnTo>
                        <a:lnTo>
                          <a:pt x="23979" y="22598"/>
                        </a:lnTo>
                        <a:lnTo>
                          <a:pt x="23979" y="22640"/>
                        </a:lnTo>
                        <a:lnTo>
                          <a:pt x="23875" y="22703"/>
                        </a:lnTo>
                        <a:lnTo>
                          <a:pt x="23833" y="22849"/>
                        </a:lnTo>
                        <a:lnTo>
                          <a:pt x="23833" y="22912"/>
                        </a:lnTo>
                        <a:lnTo>
                          <a:pt x="23728" y="23017"/>
                        </a:lnTo>
                        <a:lnTo>
                          <a:pt x="23749" y="23100"/>
                        </a:lnTo>
                        <a:lnTo>
                          <a:pt x="23937" y="23017"/>
                        </a:lnTo>
                        <a:cubicBezTo>
                          <a:pt x="23937" y="23038"/>
                          <a:pt x="23958" y="23038"/>
                          <a:pt x="23958" y="23038"/>
                        </a:cubicBezTo>
                        <a:lnTo>
                          <a:pt x="23854" y="23121"/>
                        </a:lnTo>
                        <a:lnTo>
                          <a:pt x="23770" y="23247"/>
                        </a:lnTo>
                        <a:lnTo>
                          <a:pt x="23833" y="23310"/>
                        </a:lnTo>
                        <a:lnTo>
                          <a:pt x="24000" y="23163"/>
                        </a:lnTo>
                        <a:lnTo>
                          <a:pt x="24063" y="23100"/>
                        </a:lnTo>
                        <a:cubicBezTo>
                          <a:pt x="24084" y="23121"/>
                          <a:pt x="24105" y="23121"/>
                          <a:pt x="24147" y="23142"/>
                        </a:cubicBezTo>
                        <a:lnTo>
                          <a:pt x="24147" y="23163"/>
                        </a:lnTo>
                        <a:lnTo>
                          <a:pt x="24168" y="23226"/>
                        </a:lnTo>
                        <a:lnTo>
                          <a:pt x="24189" y="23268"/>
                        </a:lnTo>
                        <a:lnTo>
                          <a:pt x="24000" y="23268"/>
                        </a:lnTo>
                        <a:lnTo>
                          <a:pt x="23937" y="23351"/>
                        </a:lnTo>
                        <a:lnTo>
                          <a:pt x="23937" y="23414"/>
                        </a:lnTo>
                        <a:lnTo>
                          <a:pt x="24000" y="23414"/>
                        </a:lnTo>
                        <a:lnTo>
                          <a:pt x="24063" y="23372"/>
                        </a:lnTo>
                        <a:lnTo>
                          <a:pt x="24168" y="23372"/>
                        </a:lnTo>
                        <a:lnTo>
                          <a:pt x="24168" y="23414"/>
                        </a:lnTo>
                        <a:lnTo>
                          <a:pt x="24063" y="23477"/>
                        </a:lnTo>
                        <a:lnTo>
                          <a:pt x="23937" y="23477"/>
                        </a:lnTo>
                        <a:lnTo>
                          <a:pt x="23875" y="23540"/>
                        </a:lnTo>
                        <a:lnTo>
                          <a:pt x="23854" y="23665"/>
                        </a:lnTo>
                        <a:lnTo>
                          <a:pt x="23896" y="23770"/>
                        </a:lnTo>
                        <a:lnTo>
                          <a:pt x="23979" y="23728"/>
                        </a:lnTo>
                        <a:lnTo>
                          <a:pt x="24000" y="23644"/>
                        </a:lnTo>
                        <a:lnTo>
                          <a:pt x="24084" y="23644"/>
                        </a:lnTo>
                        <a:lnTo>
                          <a:pt x="24189" y="23582"/>
                        </a:lnTo>
                        <a:lnTo>
                          <a:pt x="24314" y="23435"/>
                        </a:lnTo>
                        <a:lnTo>
                          <a:pt x="24461" y="23247"/>
                        </a:lnTo>
                        <a:lnTo>
                          <a:pt x="24502" y="23017"/>
                        </a:lnTo>
                        <a:lnTo>
                          <a:pt x="24628" y="22745"/>
                        </a:lnTo>
                        <a:lnTo>
                          <a:pt x="24691" y="22724"/>
                        </a:lnTo>
                        <a:lnTo>
                          <a:pt x="24691" y="22703"/>
                        </a:lnTo>
                        <a:lnTo>
                          <a:pt x="24691" y="22661"/>
                        </a:lnTo>
                        <a:lnTo>
                          <a:pt x="24670" y="22661"/>
                        </a:lnTo>
                        <a:lnTo>
                          <a:pt x="24712" y="22619"/>
                        </a:lnTo>
                        <a:lnTo>
                          <a:pt x="24712" y="22577"/>
                        </a:lnTo>
                        <a:lnTo>
                          <a:pt x="24753" y="22514"/>
                        </a:lnTo>
                        <a:lnTo>
                          <a:pt x="24712" y="22473"/>
                        </a:lnTo>
                        <a:lnTo>
                          <a:pt x="24670" y="22452"/>
                        </a:lnTo>
                        <a:lnTo>
                          <a:pt x="24670" y="22347"/>
                        </a:lnTo>
                        <a:lnTo>
                          <a:pt x="24607" y="22242"/>
                        </a:lnTo>
                        <a:lnTo>
                          <a:pt x="24481" y="22159"/>
                        </a:lnTo>
                        <a:lnTo>
                          <a:pt x="24398" y="22096"/>
                        </a:lnTo>
                        <a:lnTo>
                          <a:pt x="24377" y="22033"/>
                        </a:lnTo>
                        <a:lnTo>
                          <a:pt x="24272" y="21866"/>
                        </a:lnTo>
                        <a:lnTo>
                          <a:pt x="24189" y="21845"/>
                        </a:lnTo>
                        <a:lnTo>
                          <a:pt x="24084" y="21845"/>
                        </a:lnTo>
                        <a:lnTo>
                          <a:pt x="24084" y="21782"/>
                        </a:lnTo>
                        <a:lnTo>
                          <a:pt x="24126" y="21740"/>
                        </a:lnTo>
                        <a:lnTo>
                          <a:pt x="24084" y="21657"/>
                        </a:lnTo>
                        <a:lnTo>
                          <a:pt x="24042" y="21615"/>
                        </a:lnTo>
                        <a:lnTo>
                          <a:pt x="24021" y="21531"/>
                        </a:lnTo>
                        <a:lnTo>
                          <a:pt x="24063" y="21468"/>
                        </a:lnTo>
                        <a:lnTo>
                          <a:pt x="24126" y="21447"/>
                        </a:lnTo>
                        <a:lnTo>
                          <a:pt x="24084" y="21406"/>
                        </a:lnTo>
                        <a:lnTo>
                          <a:pt x="24021" y="21343"/>
                        </a:lnTo>
                        <a:lnTo>
                          <a:pt x="23958" y="21343"/>
                        </a:lnTo>
                        <a:lnTo>
                          <a:pt x="23958" y="21259"/>
                        </a:lnTo>
                        <a:lnTo>
                          <a:pt x="24063" y="21217"/>
                        </a:lnTo>
                        <a:lnTo>
                          <a:pt x="24042" y="20799"/>
                        </a:lnTo>
                        <a:lnTo>
                          <a:pt x="24042" y="20380"/>
                        </a:lnTo>
                        <a:lnTo>
                          <a:pt x="24084" y="20025"/>
                        </a:lnTo>
                        <a:lnTo>
                          <a:pt x="24063" y="19941"/>
                        </a:lnTo>
                        <a:lnTo>
                          <a:pt x="24063" y="19836"/>
                        </a:lnTo>
                        <a:lnTo>
                          <a:pt x="24126" y="19732"/>
                        </a:lnTo>
                        <a:lnTo>
                          <a:pt x="24084" y="19627"/>
                        </a:lnTo>
                        <a:lnTo>
                          <a:pt x="24042" y="19543"/>
                        </a:lnTo>
                        <a:lnTo>
                          <a:pt x="24021" y="19334"/>
                        </a:lnTo>
                        <a:lnTo>
                          <a:pt x="23875" y="19167"/>
                        </a:lnTo>
                        <a:lnTo>
                          <a:pt x="23833" y="18957"/>
                        </a:lnTo>
                        <a:lnTo>
                          <a:pt x="23854" y="18853"/>
                        </a:lnTo>
                        <a:lnTo>
                          <a:pt x="23728" y="18518"/>
                        </a:lnTo>
                        <a:lnTo>
                          <a:pt x="23749" y="18434"/>
                        </a:lnTo>
                        <a:lnTo>
                          <a:pt x="23833" y="18288"/>
                        </a:lnTo>
                        <a:lnTo>
                          <a:pt x="23812" y="18204"/>
                        </a:lnTo>
                        <a:lnTo>
                          <a:pt x="23812" y="18100"/>
                        </a:lnTo>
                        <a:lnTo>
                          <a:pt x="23665" y="17995"/>
                        </a:lnTo>
                        <a:lnTo>
                          <a:pt x="23498" y="17995"/>
                        </a:lnTo>
                        <a:lnTo>
                          <a:pt x="23289" y="18058"/>
                        </a:lnTo>
                        <a:lnTo>
                          <a:pt x="23226" y="18079"/>
                        </a:lnTo>
                        <a:lnTo>
                          <a:pt x="23017" y="18162"/>
                        </a:lnTo>
                        <a:lnTo>
                          <a:pt x="22891" y="18288"/>
                        </a:lnTo>
                        <a:lnTo>
                          <a:pt x="22724" y="18518"/>
                        </a:lnTo>
                        <a:lnTo>
                          <a:pt x="22598" y="18602"/>
                        </a:lnTo>
                        <a:lnTo>
                          <a:pt x="22410" y="18623"/>
                        </a:lnTo>
                        <a:lnTo>
                          <a:pt x="22201" y="18644"/>
                        </a:lnTo>
                        <a:lnTo>
                          <a:pt x="22159" y="18644"/>
                        </a:lnTo>
                        <a:lnTo>
                          <a:pt x="22159" y="18581"/>
                        </a:lnTo>
                        <a:lnTo>
                          <a:pt x="22264" y="18413"/>
                        </a:lnTo>
                        <a:lnTo>
                          <a:pt x="22201" y="18267"/>
                        </a:lnTo>
                        <a:lnTo>
                          <a:pt x="22054" y="17597"/>
                        </a:lnTo>
                        <a:lnTo>
                          <a:pt x="21950" y="17325"/>
                        </a:lnTo>
                        <a:lnTo>
                          <a:pt x="21887" y="17179"/>
                        </a:lnTo>
                        <a:lnTo>
                          <a:pt x="22033" y="16928"/>
                        </a:lnTo>
                        <a:lnTo>
                          <a:pt x="21740" y="16886"/>
                        </a:lnTo>
                        <a:lnTo>
                          <a:pt x="21531" y="17032"/>
                        </a:lnTo>
                        <a:lnTo>
                          <a:pt x="21406" y="16970"/>
                        </a:lnTo>
                        <a:lnTo>
                          <a:pt x="21029" y="16970"/>
                        </a:lnTo>
                        <a:lnTo>
                          <a:pt x="27704" y="4792"/>
                        </a:lnTo>
                        <a:lnTo>
                          <a:pt x="27683" y="4729"/>
                        </a:lnTo>
                        <a:lnTo>
                          <a:pt x="27536" y="4708"/>
                        </a:lnTo>
                        <a:lnTo>
                          <a:pt x="27474" y="4729"/>
                        </a:lnTo>
                        <a:lnTo>
                          <a:pt x="27411" y="4667"/>
                        </a:lnTo>
                        <a:lnTo>
                          <a:pt x="27369" y="4416"/>
                        </a:lnTo>
                        <a:lnTo>
                          <a:pt x="27306" y="4290"/>
                        </a:lnTo>
                        <a:lnTo>
                          <a:pt x="27222" y="4248"/>
                        </a:lnTo>
                        <a:lnTo>
                          <a:pt x="27202" y="4102"/>
                        </a:lnTo>
                        <a:lnTo>
                          <a:pt x="27118" y="3955"/>
                        </a:lnTo>
                        <a:lnTo>
                          <a:pt x="27076" y="3892"/>
                        </a:lnTo>
                        <a:lnTo>
                          <a:pt x="26867" y="3892"/>
                        </a:lnTo>
                        <a:lnTo>
                          <a:pt x="26846" y="3934"/>
                        </a:lnTo>
                        <a:lnTo>
                          <a:pt x="26678" y="3892"/>
                        </a:lnTo>
                        <a:lnTo>
                          <a:pt x="26532" y="3934"/>
                        </a:lnTo>
                        <a:lnTo>
                          <a:pt x="26448" y="3872"/>
                        </a:lnTo>
                        <a:lnTo>
                          <a:pt x="26386" y="3892"/>
                        </a:lnTo>
                        <a:lnTo>
                          <a:pt x="26344" y="3872"/>
                        </a:lnTo>
                        <a:lnTo>
                          <a:pt x="26323" y="3892"/>
                        </a:lnTo>
                        <a:lnTo>
                          <a:pt x="26239" y="3892"/>
                        </a:lnTo>
                        <a:lnTo>
                          <a:pt x="26239" y="3872"/>
                        </a:lnTo>
                        <a:lnTo>
                          <a:pt x="26281" y="3872"/>
                        </a:lnTo>
                        <a:lnTo>
                          <a:pt x="26281" y="3830"/>
                        </a:lnTo>
                        <a:lnTo>
                          <a:pt x="26176" y="3746"/>
                        </a:lnTo>
                        <a:lnTo>
                          <a:pt x="26114" y="3767"/>
                        </a:lnTo>
                        <a:lnTo>
                          <a:pt x="26030" y="3746"/>
                        </a:lnTo>
                        <a:lnTo>
                          <a:pt x="26051" y="3725"/>
                        </a:lnTo>
                        <a:lnTo>
                          <a:pt x="26114" y="3683"/>
                        </a:lnTo>
                        <a:lnTo>
                          <a:pt x="26051" y="3641"/>
                        </a:lnTo>
                        <a:lnTo>
                          <a:pt x="25967" y="3641"/>
                        </a:lnTo>
                        <a:lnTo>
                          <a:pt x="25904" y="3620"/>
                        </a:lnTo>
                        <a:lnTo>
                          <a:pt x="25904" y="3558"/>
                        </a:lnTo>
                        <a:lnTo>
                          <a:pt x="25821" y="3474"/>
                        </a:lnTo>
                        <a:lnTo>
                          <a:pt x="25737" y="3411"/>
                        </a:lnTo>
                        <a:lnTo>
                          <a:pt x="25716" y="3411"/>
                        </a:lnTo>
                        <a:lnTo>
                          <a:pt x="25653" y="3369"/>
                        </a:lnTo>
                        <a:lnTo>
                          <a:pt x="25611" y="3369"/>
                        </a:lnTo>
                        <a:lnTo>
                          <a:pt x="25549" y="3432"/>
                        </a:lnTo>
                        <a:lnTo>
                          <a:pt x="25549" y="3369"/>
                        </a:lnTo>
                        <a:lnTo>
                          <a:pt x="25528" y="3328"/>
                        </a:lnTo>
                        <a:lnTo>
                          <a:pt x="25444" y="3265"/>
                        </a:lnTo>
                        <a:lnTo>
                          <a:pt x="25381" y="3369"/>
                        </a:lnTo>
                        <a:lnTo>
                          <a:pt x="25318" y="3328"/>
                        </a:lnTo>
                        <a:lnTo>
                          <a:pt x="25318" y="3244"/>
                        </a:lnTo>
                        <a:lnTo>
                          <a:pt x="25381" y="3223"/>
                        </a:lnTo>
                        <a:lnTo>
                          <a:pt x="25339" y="3160"/>
                        </a:lnTo>
                        <a:lnTo>
                          <a:pt x="25277" y="3139"/>
                        </a:lnTo>
                        <a:lnTo>
                          <a:pt x="25193" y="3160"/>
                        </a:lnTo>
                        <a:lnTo>
                          <a:pt x="25193" y="3160"/>
                        </a:lnTo>
                        <a:lnTo>
                          <a:pt x="25214" y="3118"/>
                        </a:lnTo>
                        <a:lnTo>
                          <a:pt x="25214" y="3056"/>
                        </a:lnTo>
                        <a:lnTo>
                          <a:pt x="25109" y="3014"/>
                        </a:lnTo>
                        <a:lnTo>
                          <a:pt x="25025" y="2909"/>
                        </a:lnTo>
                        <a:lnTo>
                          <a:pt x="25067" y="2888"/>
                        </a:lnTo>
                        <a:lnTo>
                          <a:pt x="25025" y="2825"/>
                        </a:lnTo>
                        <a:lnTo>
                          <a:pt x="24963" y="2804"/>
                        </a:lnTo>
                        <a:lnTo>
                          <a:pt x="24900" y="2846"/>
                        </a:lnTo>
                        <a:lnTo>
                          <a:pt x="24691" y="3056"/>
                        </a:lnTo>
                        <a:lnTo>
                          <a:pt x="24461" y="3202"/>
                        </a:lnTo>
                        <a:lnTo>
                          <a:pt x="24670" y="3035"/>
                        </a:lnTo>
                        <a:lnTo>
                          <a:pt x="24795" y="2846"/>
                        </a:lnTo>
                        <a:lnTo>
                          <a:pt x="24921" y="2721"/>
                        </a:lnTo>
                        <a:lnTo>
                          <a:pt x="24963" y="2595"/>
                        </a:lnTo>
                        <a:lnTo>
                          <a:pt x="24879" y="2532"/>
                        </a:lnTo>
                        <a:lnTo>
                          <a:pt x="24712" y="2428"/>
                        </a:lnTo>
                        <a:lnTo>
                          <a:pt x="24586" y="2428"/>
                        </a:lnTo>
                        <a:lnTo>
                          <a:pt x="24440" y="2491"/>
                        </a:lnTo>
                        <a:lnTo>
                          <a:pt x="24356" y="2491"/>
                        </a:lnTo>
                        <a:lnTo>
                          <a:pt x="24293" y="2512"/>
                        </a:lnTo>
                        <a:lnTo>
                          <a:pt x="24147" y="2532"/>
                        </a:lnTo>
                        <a:lnTo>
                          <a:pt x="23979" y="2721"/>
                        </a:lnTo>
                        <a:lnTo>
                          <a:pt x="23854" y="2825"/>
                        </a:lnTo>
                        <a:lnTo>
                          <a:pt x="23854" y="2825"/>
                        </a:lnTo>
                        <a:lnTo>
                          <a:pt x="23958" y="2700"/>
                        </a:lnTo>
                        <a:lnTo>
                          <a:pt x="23937" y="2532"/>
                        </a:lnTo>
                        <a:lnTo>
                          <a:pt x="23958" y="2407"/>
                        </a:lnTo>
                        <a:lnTo>
                          <a:pt x="23958" y="2302"/>
                        </a:lnTo>
                        <a:lnTo>
                          <a:pt x="23770" y="2198"/>
                        </a:lnTo>
                        <a:lnTo>
                          <a:pt x="23770" y="2156"/>
                        </a:lnTo>
                        <a:lnTo>
                          <a:pt x="23875" y="2093"/>
                        </a:lnTo>
                        <a:lnTo>
                          <a:pt x="23979" y="2093"/>
                        </a:lnTo>
                        <a:lnTo>
                          <a:pt x="23979" y="2051"/>
                        </a:lnTo>
                        <a:lnTo>
                          <a:pt x="23707" y="1884"/>
                        </a:lnTo>
                        <a:lnTo>
                          <a:pt x="23665" y="1800"/>
                        </a:lnTo>
                        <a:lnTo>
                          <a:pt x="23728" y="1737"/>
                        </a:lnTo>
                        <a:lnTo>
                          <a:pt x="23875" y="1654"/>
                        </a:lnTo>
                        <a:lnTo>
                          <a:pt x="23958" y="1570"/>
                        </a:lnTo>
                        <a:lnTo>
                          <a:pt x="23917" y="1486"/>
                        </a:lnTo>
                        <a:lnTo>
                          <a:pt x="23854" y="1361"/>
                        </a:lnTo>
                        <a:lnTo>
                          <a:pt x="23812" y="1361"/>
                        </a:lnTo>
                        <a:lnTo>
                          <a:pt x="23749" y="1382"/>
                        </a:lnTo>
                        <a:lnTo>
                          <a:pt x="23707" y="1319"/>
                        </a:lnTo>
                        <a:lnTo>
                          <a:pt x="23624" y="1256"/>
                        </a:lnTo>
                        <a:lnTo>
                          <a:pt x="23519" y="1256"/>
                        </a:lnTo>
                        <a:lnTo>
                          <a:pt x="23393" y="1214"/>
                        </a:lnTo>
                        <a:lnTo>
                          <a:pt x="23331" y="1172"/>
                        </a:lnTo>
                        <a:lnTo>
                          <a:pt x="23247" y="1214"/>
                        </a:lnTo>
                        <a:lnTo>
                          <a:pt x="23121" y="1214"/>
                        </a:lnTo>
                        <a:lnTo>
                          <a:pt x="23080" y="1319"/>
                        </a:lnTo>
                        <a:lnTo>
                          <a:pt x="23080" y="1361"/>
                        </a:lnTo>
                        <a:lnTo>
                          <a:pt x="22996" y="1256"/>
                        </a:lnTo>
                        <a:lnTo>
                          <a:pt x="23038" y="1151"/>
                        </a:lnTo>
                        <a:lnTo>
                          <a:pt x="23101" y="1131"/>
                        </a:lnTo>
                        <a:lnTo>
                          <a:pt x="23101" y="1026"/>
                        </a:lnTo>
                        <a:lnTo>
                          <a:pt x="23142" y="942"/>
                        </a:lnTo>
                        <a:lnTo>
                          <a:pt x="23205" y="921"/>
                        </a:lnTo>
                        <a:lnTo>
                          <a:pt x="23205" y="817"/>
                        </a:lnTo>
                        <a:lnTo>
                          <a:pt x="23226" y="712"/>
                        </a:lnTo>
                        <a:lnTo>
                          <a:pt x="23205" y="649"/>
                        </a:lnTo>
                        <a:lnTo>
                          <a:pt x="23184" y="649"/>
                        </a:lnTo>
                        <a:lnTo>
                          <a:pt x="23038" y="796"/>
                        </a:lnTo>
                        <a:lnTo>
                          <a:pt x="23017" y="900"/>
                        </a:lnTo>
                        <a:lnTo>
                          <a:pt x="22996" y="900"/>
                        </a:lnTo>
                        <a:lnTo>
                          <a:pt x="22912" y="838"/>
                        </a:lnTo>
                        <a:lnTo>
                          <a:pt x="22808" y="900"/>
                        </a:lnTo>
                        <a:lnTo>
                          <a:pt x="22787" y="942"/>
                        </a:lnTo>
                        <a:lnTo>
                          <a:pt x="22808" y="1047"/>
                        </a:lnTo>
                        <a:lnTo>
                          <a:pt x="22724" y="1131"/>
                        </a:lnTo>
                        <a:lnTo>
                          <a:pt x="22682" y="1131"/>
                        </a:lnTo>
                        <a:lnTo>
                          <a:pt x="22661" y="1068"/>
                        </a:lnTo>
                        <a:lnTo>
                          <a:pt x="22598" y="1214"/>
                        </a:lnTo>
                        <a:lnTo>
                          <a:pt x="22598" y="1319"/>
                        </a:lnTo>
                        <a:lnTo>
                          <a:pt x="22556" y="1172"/>
                        </a:lnTo>
                        <a:lnTo>
                          <a:pt x="22556" y="1047"/>
                        </a:lnTo>
                        <a:lnTo>
                          <a:pt x="22598" y="942"/>
                        </a:lnTo>
                        <a:lnTo>
                          <a:pt x="22556" y="921"/>
                        </a:lnTo>
                        <a:lnTo>
                          <a:pt x="22473" y="1005"/>
                        </a:lnTo>
                        <a:lnTo>
                          <a:pt x="22452" y="1068"/>
                        </a:lnTo>
                        <a:lnTo>
                          <a:pt x="22368" y="1110"/>
                        </a:lnTo>
                        <a:lnTo>
                          <a:pt x="22410" y="921"/>
                        </a:lnTo>
                        <a:lnTo>
                          <a:pt x="22368" y="817"/>
                        </a:lnTo>
                        <a:lnTo>
                          <a:pt x="22264" y="817"/>
                        </a:lnTo>
                        <a:lnTo>
                          <a:pt x="22284" y="733"/>
                        </a:lnTo>
                        <a:lnTo>
                          <a:pt x="22410" y="628"/>
                        </a:lnTo>
                        <a:lnTo>
                          <a:pt x="22515" y="607"/>
                        </a:lnTo>
                        <a:lnTo>
                          <a:pt x="22661" y="712"/>
                        </a:lnTo>
                        <a:lnTo>
                          <a:pt x="22808" y="628"/>
                        </a:lnTo>
                        <a:lnTo>
                          <a:pt x="22912" y="607"/>
                        </a:lnTo>
                        <a:lnTo>
                          <a:pt x="23017" y="503"/>
                        </a:lnTo>
                        <a:lnTo>
                          <a:pt x="23017" y="440"/>
                        </a:lnTo>
                        <a:lnTo>
                          <a:pt x="23038" y="398"/>
                        </a:lnTo>
                        <a:lnTo>
                          <a:pt x="23017" y="335"/>
                        </a:lnTo>
                        <a:lnTo>
                          <a:pt x="22891" y="294"/>
                        </a:lnTo>
                        <a:lnTo>
                          <a:pt x="22828" y="294"/>
                        </a:lnTo>
                        <a:lnTo>
                          <a:pt x="22828" y="189"/>
                        </a:lnTo>
                        <a:lnTo>
                          <a:pt x="22787" y="126"/>
                        </a:lnTo>
                        <a:lnTo>
                          <a:pt x="22766" y="105"/>
                        </a:lnTo>
                        <a:lnTo>
                          <a:pt x="22787" y="84"/>
                        </a:lnTo>
                        <a:lnTo>
                          <a:pt x="22828" y="63"/>
                        </a:lnTo>
                        <a:lnTo>
                          <a:pt x="22870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6772;p54"/>
                  <p:cNvSpPr/>
                  <p:nvPr/>
                </p:nvSpPr>
                <p:spPr>
                  <a:xfrm>
                    <a:off x="1979950" y="2384350"/>
                    <a:ext cx="816050" cy="481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42" h="19251" extrusionOk="0">
                        <a:moveTo>
                          <a:pt x="2846" y="1"/>
                        </a:moveTo>
                        <a:lnTo>
                          <a:pt x="2909" y="210"/>
                        </a:lnTo>
                        <a:lnTo>
                          <a:pt x="3035" y="273"/>
                        </a:lnTo>
                        <a:lnTo>
                          <a:pt x="2993" y="356"/>
                        </a:lnTo>
                        <a:lnTo>
                          <a:pt x="2909" y="440"/>
                        </a:lnTo>
                        <a:lnTo>
                          <a:pt x="2930" y="545"/>
                        </a:lnTo>
                        <a:lnTo>
                          <a:pt x="2993" y="586"/>
                        </a:lnTo>
                        <a:lnTo>
                          <a:pt x="2972" y="649"/>
                        </a:lnTo>
                        <a:lnTo>
                          <a:pt x="2909" y="733"/>
                        </a:lnTo>
                        <a:lnTo>
                          <a:pt x="2951" y="775"/>
                        </a:lnTo>
                        <a:lnTo>
                          <a:pt x="2951" y="858"/>
                        </a:lnTo>
                        <a:lnTo>
                          <a:pt x="2993" y="900"/>
                        </a:lnTo>
                        <a:lnTo>
                          <a:pt x="2909" y="1047"/>
                        </a:lnTo>
                        <a:lnTo>
                          <a:pt x="2825" y="1089"/>
                        </a:lnTo>
                        <a:lnTo>
                          <a:pt x="2763" y="1256"/>
                        </a:lnTo>
                        <a:lnTo>
                          <a:pt x="2721" y="1298"/>
                        </a:lnTo>
                        <a:lnTo>
                          <a:pt x="2721" y="1423"/>
                        </a:lnTo>
                        <a:lnTo>
                          <a:pt x="2637" y="1486"/>
                        </a:lnTo>
                        <a:lnTo>
                          <a:pt x="2616" y="1591"/>
                        </a:lnTo>
                        <a:lnTo>
                          <a:pt x="2470" y="1674"/>
                        </a:lnTo>
                        <a:lnTo>
                          <a:pt x="2386" y="1633"/>
                        </a:lnTo>
                        <a:lnTo>
                          <a:pt x="2344" y="1570"/>
                        </a:lnTo>
                        <a:lnTo>
                          <a:pt x="2428" y="1465"/>
                        </a:lnTo>
                        <a:lnTo>
                          <a:pt x="2449" y="1507"/>
                        </a:lnTo>
                        <a:lnTo>
                          <a:pt x="2532" y="1465"/>
                        </a:lnTo>
                        <a:lnTo>
                          <a:pt x="2553" y="1528"/>
                        </a:lnTo>
                        <a:lnTo>
                          <a:pt x="2595" y="1486"/>
                        </a:lnTo>
                        <a:lnTo>
                          <a:pt x="2595" y="1361"/>
                        </a:lnTo>
                        <a:lnTo>
                          <a:pt x="2658" y="1214"/>
                        </a:lnTo>
                        <a:lnTo>
                          <a:pt x="2742" y="1151"/>
                        </a:lnTo>
                        <a:lnTo>
                          <a:pt x="2742" y="1047"/>
                        </a:lnTo>
                        <a:lnTo>
                          <a:pt x="2700" y="1068"/>
                        </a:lnTo>
                        <a:lnTo>
                          <a:pt x="2553" y="1172"/>
                        </a:lnTo>
                        <a:lnTo>
                          <a:pt x="2512" y="1214"/>
                        </a:lnTo>
                        <a:lnTo>
                          <a:pt x="2428" y="1214"/>
                        </a:lnTo>
                        <a:lnTo>
                          <a:pt x="2428" y="1172"/>
                        </a:lnTo>
                        <a:lnTo>
                          <a:pt x="2532" y="1068"/>
                        </a:lnTo>
                        <a:lnTo>
                          <a:pt x="2658" y="1005"/>
                        </a:lnTo>
                        <a:lnTo>
                          <a:pt x="2700" y="963"/>
                        </a:lnTo>
                        <a:lnTo>
                          <a:pt x="2658" y="879"/>
                        </a:lnTo>
                        <a:lnTo>
                          <a:pt x="2616" y="879"/>
                        </a:lnTo>
                        <a:lnTo>
                          <a:pt x="2532" y="900"/>
                        </a:lnTo>
                        <a:lnTo>
                          <a:pt x="2470" y="796"/>
                        </a:lnTo>
                        <a:lnTo>
                          <a:pt x="2407" y="754"/>
                        </a:lnTo>
                        <a:lnTo>
                          <a:pt x="2135" y="754"/>
                        </a:lnTo>
                        <a:lnTo>
                          <a:pt x="2009" y="649"/>
                        </a:lnTo>
                        <a:lnTo>
                          <a:pt x="1716" y="419"/>
                        </a:lnTo>
                        <a:lnTo>
                          <a:pt x="1696" y="440"/>
                        </a:lnTo>
                        <a:lnTo>
                          <a:pt x="1675" y="545"/>
                        </a:lnTo>
                        <a:lnTo>
                          <a:pt x="1591" y="754"/>
                        </a:lnTo>
                        <a:lnTo>
                          <a:pt x="1591" y="858"/>
                        </a:lnTo>
                        <a:lnTo>
                          <a:pt x="1654" y="1068"/>
                        </a:lnTo>
                        <a:lnTo>
                          <a:pt x="1591" y="1382"/>
                        </a:lnTo>
                        <a:lnTo>
                          <a:pt x="1612" y="1507"/>
                        </a:lnTo>
                        <a:lnTo>
                          <a:pt x="1591" y="1674"/>
                        </a:lnTo>
                        <a:lnTo>
                          <a:pt x="1612" y="1737"/>
                        </a:lnTo>
                        <a:lnTo>
                          <a:pt x="1675" y="1737"/>
                        </a:lnTo>
                        <a:lnTo>
                          <a:pt x="1696" y="1800"/>
                        </a:lnTo>
                        <a:lnTo>
                          <a:pt x="1654" y="1884"/>
                        </a:lnTo>
                        <a:lnTo>
                          <a:pt x="1591" y="1884"/>
                        </a:lnTo>
                        <a:lnTo>
                          <a:pt x="1570" y="1946"/>
                        </a:lnTo>
                        <a:lnTo>
                          <a:pt x="1591" y="2009"/>
                        </a:lnTo>
                        <a:lnTo>
                          <a:pt x="1696" y="2030"/>
                        </a:lnTo>
                        <a:lnTo>
                          <a:pt x="1654" y="2135"/>
                        </a:lnTo>
                        <a:lnTo>
                          <a:pt x="1654" y="2239"/>
                        </a:lnTo>
                        <a:lnTo>
                          <a:pt x="1591" y="2323"/>
                        </a:lnTo>
                        <a:lnTo>
                          <a:pt x="1549" y="2302"/>
                        </a:lnTo>
                        <a:lnTo>
                          <a:pt x="1507" y="2344"/>
                        </a:lnTo>
                        <a:lnTo>
                          <a:pt x="1507" y="2428"/>
                        </a:lnTo>
                        <a:lnTo>
                          <a:pt x="1675" y="2449"/>
                        </a:lnTo>
                        <a:lnTo>
                          <a:pt x="1821" y="2470"/>
                        </a:lnTo>
                        <a:lnTo>
                          <a:pt x="1926" y="2553"/>
                        </a:lnTo>
                        <a:lnTo>
                          <a:pt x="2072" y="2553"/>
                        </a:lnTo>
                        <a:lnTo>
                          <a:pt x="2114" y="2637"/>
                        </a:lnTo>
                        <a:lnTo>
                          <a:pt x="2135" y="2783"/>
                        </a:lnTo>
                        <a:lnTo>
                          <a:pt x="2093" y="2658"/>
                        </a:lnTo>
                        <a:lnTo>
                          <a:pt x="1988" y="2574"/>
                        </a:lnTo>
                        <a:lnTo>
                          <a:pt x="1905" y="2616"/>
                        </a:lnTo>
                        <a:lnTo>
                          <a:pt x="1821" y="2553"/>
                        </a:lnTo>
                        <a:lnTo>
                          <a:pt x="1612" y="2532"/>
                        </a:lnTo>
                        <a:lnTo>
                          <a:pt x="1570" y="2470"/>
                        </a:lnTo>
                        <a:lnTo>
                          <a:pt x="1507" y="2511"/>
                        </a:lnTo>
                        <a:lnTo>
                          <a:pt x="1507" y="2616"/>
                        </a:lnTo>
                        <a:lnTo>
                          <a:pt x="1403" y="2763"/>
                        </a:lnTo>
                        <a:lnTo>
                          <a:pt x="1403" y="2846"/>
                        </a:lnTo>
                        <a:lnTo>
                          <a:pt x="1403" y="2930"/>
                        </a:lnTo>
                        <a:lnTo>
                          <a:pt x="1340" y="3076"/>
                        </a:lnTo>
                        <a:lnTo>
                          <a:pt x="1277" y="3202"/>
                        </a:lnTo>
                        <a:lnTo>
                          <a:pt x="1131" y="3558"/>
                        </a:lnTo>
                        <a:lnTo>
                          <a:pt x="1089" y="3809"/>
                        </a:lnTo>
                        <a:lnTo>
                          <a:pt x="942" y="4102"/>
                        </a:lnTo>
                        <a:lnTo>
                          <a:pt x="921" y="4415"/>
                        </a:lnTo>
                        <a:lnTo>
                          <a:pt x="838" y="4541"/>
                        </a:lnTo>
                        <a:lnTo>
                          <a:pt x="733" y="4667"/>
                        </a:lnTo>
                        <a:lnTo>
                          <a:pt x="649" y="4855"/>
                        </a:lnTo>
                        <a:lnTo>
                          <a:pt x="608" y="4939"/>
                        </a:lnTo>
                        <a:lnTo>
                          <a:pt x="566" y="5043"/>
                        </a:lnTo>
                        <a:lnTo>
                          <a:pt x="419" y="5231"/>
                        </a:lnTo>
                        <a:lnTo>
                          <a:pt x="356" y="5336"/>
                        </a:lnTo>
                        <a:lnTo>
                          <a:pt x="398" y="5566"/>
                        </a:lnTo>
                        <a:lnTo>
                          <a:pt x="336" y="5776"/>
                        </a:lnTo>
                        <a:lnTo>
                          <a:pt x="336" y="5922"/>
                        </a:lnTo>
                        <a:lnTo>
                          <a:pt x="419" y="6027"/>
                        </a:lnTo>
                        <a:lnTo>
                          <a:pt x="356" y="6110"/>
                        </a:lnTo>
                        <a:lnTo>
                          <a:pt x="336" y="6194"/>
                        </a:lnTo>
                        <a:lnTo>
                          <a:pt x="398" y="6340"/>
                        </a:lnTo>
                        <a:lnTo>
                          <a:pt x="356" y="6592"/>
                        </a:lnTo>
                        <a:lnTo>
                          <a:pt x="315" y="6717"/>
                        </a:lnTo>
                        <a:lnTo>
                          <a:pt x="231" y="6759"/>
                        </a:lnTo>
                        <a:lnTo>
                          <a:pt x="252" y="6843"/>
                        </a:lnTo>
                        <a:lnTo>
                          <a:pt x="294" y="6864"/>
                        </a:lnTo>
                        <a:lnTo>
                          <a:pt x="231" y="7031"/>
                        </a:lnTo>
                        <a:lnTo>
                          <a:pt x="84" y="7136"/>
                        </a:lnTo>
                        <a:lnTo>
                          <a:pt x="1" y="7261"/>
                        </a:lnTo>
                        <a:lnTo>
                          <a:pt x="1" y="7387"/>
                        </a:lnTo>
                        <a:lnTo>
                          <a:pt x="105" y="7554"/>
                        </a:lnTo>
                        <a:lnTo>
                          <a:pt x="210" y="7763"/>
                        </a:lnTo>
                        <a:lnTo>
                          <a:pt x="210" y="7993"/>
                        </a:lnTo>
                        <a:lnTo>
                          <a:pt x="189" y="8119"/>
                        </a:lnTo>
                        <a:lnTo>
                          <a:pt x="126" y="8203"/>
                        </a:lnTo>
                        <a:lnTo>
                          <a:pt x="126" y="8286"/>
                        </a:lnTo>
                        <a:lnTo>
                          <a:pt x="147" y="8370"/>
                        </a:lnTo>
                        <a:lnTo>
                          <a:pt x="189" y="8496"/>
                        </a:lnTo>
                        <a:lnTo>
                          <a:pt x="126" y="8579"/>
                        </a:lnTo>
                        <a:lnTo>
                          <a:pt x="105" y="8642"/>
                        </a:lnTo>
                        <a:lnTo>
                          <a:pt x="126" y="8726"/>
                        </a:lnTo>
                        <a:lnTo>
                          <a:pt x="356" y="9102"/>
                        </a:lnTo>
                        <a:lnTo>
                          <a:pt x="398" y="9207"/>
                        </a:lnTo>
                        <a:lnTo>
                          <a:pt x="356" y="9270"/>
                        </a:lnTo>
                        <a:lnTo>
                          <a:pt x="398" y="9353"/>
                        </a:lnTo>
                        <a:lnTo>
                          <a:pt x="524" y="9479"/>
                        </a:lnTo>
                        <a:lnTo>
                          <a:pt x="545" y="9542"/>
                        </a:lnTo>
                        <a:lnTo>
                          <a:pt x="628" y="9542"/>
                        </a:lnTo>
                        <a:lnTo>
                          <a:pt x="628" y="9437"/>
                        </a:lnTo>
                        <a:lnTo>
                          <a:pt x="628" y="9312"/>
                        </a:lnTo>
                        <a:lnTo>
                          <a:pt x="712" y="9333"/>
                        </a:lnTo>
                        <a:lnTo>
                          <a:pt x="733" y="9312"/>
                        </a:lnTo>
                        <a:lnTo>
                          <a:pt x="733" y="9353"/>
                        </a:lnTo>
                        <a:lnTo>
                          <a:pt x="838" y="9353"/>
                        </a:lnTo>
                        <a:lnTo>
                          <a:pt x="859" y="9416"/>
                        </a:lnTo>
                        <a:lnTo>
                          <a:pt x="984" y="9437"/>
                        </a:lnTo>
                        <a:lnTo>
                          <a:pt x="880" y="9437"/>
                        </a:lnTo>
                        <a:lnTo>
                          <a:pt x="817" y="9479"/>
                        </a:lnTo>
                        <a:lnTo>
                          <a:pt x="754" y="9437"/>
                        </a:lnTo>
                        <a:lnTo>
                          <a:pt x="712" y="9437"/>
                        </a:lnTo>
                        <a:lnTo>
                          <a:pt x="712" y="9521"/>
                        </a:lnTo>
                        <a:lnTo>
                          <a:pt x="754" y="9542"/>
                        </a:lnTo>
                        <a:lnTo>
                          <a:pt x="754" y="9688"/>
                        </a:lnTo>
                        <a:lnTo>
                          <a:pt x="817" y="9793"/>
                        </a:lnTo>
                        <a:lnTo>
                          <a:pt x="838" y="9835"/>
                        </a:lnTo>
                        <a:lnTo>
                          <a:pt x="733" y="9793"/>
                        </a:lnTo>
                        <a:lnTo>
                          <a:pt x="670" y="9688"/>
                        </a:lnTo>
                        <a:lnTo>
                          <a:pt x="649" y="9646"/>
                        </a:lnTo>
                        <a:lnTo>
                          <a:pt x="608" y="9688"/>
                        </a:lnTo>
                        <a:lnTo>
                          <a:pt x="608" y="9772"/>
                        </a:lnTo>
                        <a:lnTo>
                          <a:pt x="545" y="9835"/>
                        </a:lnTo>
                        <a:lnTo>
                          <a:pt x="566" y="9877"/>
                        </a:lnTo>
                        <a:lnTo>
                          <a:pt x="545" y="9981"/>
                        </a:lnTo>
                        <a:lnTo>
                          <a:pt x="545" y="10086"/>
                        </a:lnTo>
                        <a:lnTo>
                          <a:pt x="608" y="10107"/>
                        </a:lnTo>
                        <a:lnTo>
                          <a:pt x="628" y="10211"/>
                        </a:lnTo>
                        <a:lnTo>
                          <a:pt x="733" y="10274"/>
                        </a:lnTo>
                        <a:lnTo>
                          <a:pt x="775" y="10358"/>
                        </a:lnTo>
                        <a:lnTo>
                          <a:pt x="775" y="10421"/>
                        </a:lnTo>
                        <a:lnTo>
                          <a:pt x="712" y="10504"/>
                        </a:lnTo>
                        <a:lnTo>
                          <a:pt x="649" y="10504"/>
                        </a:lnTo>
                        <a:lnTo>
                          <a:pt x="649" y="10567"/>
                        </a:lnTo>
                        <a:lnTo>
                          <a:pt x="670" y="10672"/>
                        </a:lnTo>
                        <a:lnTo>
                          <a:pt x="670" y="10797"/>
                        </a:lnTo>
                        <a:lnTo>
                          <a:pt x="712" y="10839"/>
                        </a:lnTo>
                        <a:lnTo>
                          <a:pt x="775" y="10923"/>
                        </a:lnTo>
                        <a:lnTo>
                          <a:pt x="817" y="11111"/>
                        </a:lnTo>
                        <a:lnTo>
                          <a:pt x="942" y="11362"/>
                        </a:lnTo>
                        <a:lnTo>
                          <a:pt x="1026" y="11509"/>
                        </a:lnTo>
                        <a:lnTo>
                          <a:pt x="1068" y="11530"/>
                        </a:lnTo>
                        <a:lnTo>
                          <a:pt x="1047" y="11571"/>
                        </a:lnTo>
                        <a:lnTo>
                          <a:pt x="1047" y="11613"/>
                        </a:lnTo>
                        <a:lnTo>
                          <a:pt x="1152" y="11718"/>
                        </a:lnTo>
                        <a:lnTo>
                          <a:pt x="1172" y="11843"/>
                        </a:lnTo>
                        <a:lnTo>
                          <a:pt x="1152" y="11990"/>
                        </a:lnTo>
                        <a:lnTo>
                          <a:pt x="1131" y="12094"/>
                        </a:lnTo>
                        <a:lnTo>
                          <a:pt x="1089" y="12136"/>
                        </a:lnTo>
                        <a:lnTo>
                          <a:pt x="1131" y="12199"/>
                        </a:lnTo>
                        <a:lnTo>
                          <a:pt x="1172" y="12262"/>
                        </a:lnTo>
                        <a:lnTo>
                          <a:pt x="1382" y="12262"/>
                        </a:lnTo>
                        <a:lnTo>
                          <a:pt x="1486" y="12283"/>
                        </a:lnTo>
                        <a:lnTo>
                          <a:pt x="1591" y="12346"/>
                        </a:lnTo>
                        <a:lnTo>
                          <a:pt x="1675" y="12366"/>
                        </a:lnTo>
                        <a:lnTo>
                          <a:pt x="1821" y="12366"/>
                        </a:lnTo>
                        <a:lnTo>
                          <a:pt x="1884" y="12450"/>
                        </a:lnTo>
                        <a:lnTo>
                          <a:pt x="1884" y="12555"/>
                        </a:lnTo>
                        <a:lnTo>
                          <a:pt x="2030" y="12618"/>
                        </a:lnTo>
                        <a:lnTo>
                          <a:pt x="2135" y="12618"/>
                        </a:lnTo>
                        <a:lnTo>
                          <a:pt x="2281" y="12680"/>
                        </a:lnTo>
                        <a:lnTo>
                          <a:pt x="2302" y="12722"/>
                        </a:lnTo>
                        <a:lnTo>
                          <a:pt x="2302" y="12827"/>
                        </a:lnTo>
                        <a:lnTo>
                          <a:pt x="2344" y="12869"/>
                        </a:lnTo>
                        <a:lnTo>
                          <a:pt x="2407" y="12827"/>
                        </a:lnTo>
                        <a:lnTo>
                          <a:pt x="2470" y="12827"/>
                        </a:lnTo>
                        <a:lnTo>
                          <a:pt x="2616" y="12973"/>
                        </a:lnTo>
                        <a:lnTo>
                          <a:pt x="2805" y="13245"/>
                        </a:lnTo>
                        <a:lnTo>
                          <a:pt x="2825" y="13434"/>
                        </a:lnTo>
                        <a:lnTo>
                          <a:pt x="2805" y="13559"/>
                        </a:lnTo>
                        <a:lnTo>
                          <a:pt x="2805" y="13664"/>
                        </a:lnTo>
                        <a:lnTo>
                          <a:pt x="4185" y="13643"/>
                        </a:lnTo>
                        <a:lnTo>
                          <a:pt x="4206" y="13706"/>
                        </a:lnTo>
                        <a:lnTo>
                          <a:pt x="4206" y="13747"/>
                        </a:lnTo>
                        <a:lnTo>
                          <a:pt x="6131" y="14647"/>
                        </a:lnTo>
                        <a:lnTo>
                          <a:pt x="7784" y="14689"/>
                        </a:lnTo>
                        <a:lnTo>
                          <a:pt x="7826" y="14480"/>
                        </a:lnTo>
                        <a:lnTo>
                          <a:pt x="8747" y="14501"/>
                        </a:lnTo>
                        <a:lnTo>
                          <a:pt x="8872" y="14584"/>
                        </a:lnTo>
                        <a:lnTo>
                          <a:pt x="8935" y="14710"/>
                        </a:lnTo>
                        <a:lnTo>
                          <a:pt x="8998" y="14773"/>
                        </a:lnTo>
                        <a:lnTo>
                          <a:pt x="9019" y="14815"/>
                        </a:lnTo>
                        <a:lnTo>
                          <a:pt x="9082" y="14815"/>
                        </a:lnTo>
                        <a:lnTo>
                          <a:pt x="9123" y="14898"/>
                        </a:lnTo>
                        <a:lnTo>
                          <a:pt x="9103" y="14961"/>
                        </a:lnTo>
                        <a:lnTo>
                          <a:pt x="9207" y="14982"/>
                        </a:lnTo>
                        <a:lnTo>
                          <a:pt x="9270" y="15066"/>
                        </a:lnTo>
                        <a:lnTo>
                          <a:pt x="9270" y="15107"/>
                        </a:lnTo>
                        <a:lnTo>
                          <a:pt x="9228" y="15170"/>
                        </a:lnTo>
                        <a:lnTo>
                          <a:pt x="9312" y="15191"/>
                        </a:lnTo>
                        <a:lnTo>
                          <a:pt x="9395" y="15233"/>
                        </a:lnTo>
                        <a:lnTo>
                          <a:pt x="9437" y="15317"/>
                        </a:lnTo>
                        <a:lnTo>
                          <a:pt x="9458" y="15442"/>
                        </a:lnTo>
                        <a:lnTo>
                          <a:pt x="9500" y="15484"/>
                        </a:lnTo>
                        <a:lnTo>
                          <a:pt x="9521" y="15505"/>
                        </a:lnTo>
                        <a:lnTo>
                          <a:pt x="9542" y="15526"/>
                        </a:lnTo>
                        <a:lnTo>
                          <a:pt x="9626" y="15610"/>
                        </a:lnTo>
                        <a:lnTo>
                          <a:pt x="9626" y="15693"/>
                        </a:lnTo>
                        <a:lnTo>
                          <a:pt x="9605" y="15714"/>
                        </a:lnTo>
                        <a:lnTo>
                          <a:pt x="9521" y="15735"/>
                        </a:lnTo>
                        <a:lnTo>
                          <a:pt x="9521" y="15756"/>
                        </a:lnTo>
                        <a:lnTo>
                          <a:pt x="9626" y="15903"/>
                        </a:lnTo>
                        <a:lnTo>
                          <a:pt x="9709" y="15965"/>
                        </a:lnTo>
                        <a:lnTo>
                          <a:pt x="9730" y="16070"/>
                        </a:lnTo>
                        <a:lnTo>
                          <a:pt x="9730" y="16112"/>
                        </a:lnTo>
                        <a:lnTo>
                          <a:pt x="9751" y="16112"/>
                        </a:lnTo>
                        <a:lnTo>
                          <a:pt x="9793" y="16133"/>
                        </a:lnTo>
                        <a:lnTo>
                          <a:pt x="9835" y="16133"/>
                        </a:lnTo>
                        <a:lnTo>
                          <a:pt x="9877" y="16154"/>
                        </a:lnTo>
                        <a:lnTo>
                          <a:pt x="9919" y="16216"/>
                        </a:lnTo>
                        <a:lnTo>
                          <a:pt x="9919" y="16237"/>
                        </a:lnTo>
                        <a:lnTo>
                          <a:pt x="9960" y="16279"/>
                        </a:lnTo>
                        <a:lnTo>
                          <a:pt x="10023" y="16279"/>
                        </a:lnTo>
                        <a:lnTo>
                          <a:pt x="10149" y="16342"/>
                        </a:lnTo>
                        <a:lnTo>
                          <a:pt x="10170" y="16384"/>
                        </a:lnTo>
                        <a:lnTo>
                          <a:pt x="10253" y="16426"/>
                        </a:lnTo>
                        <a:lnTo>
                          <a:pt x="10379" y="16467"/>
                        </a:lnTo>
                        <a:lnTo>
                          <a:pt x="10400" y="16530"/>
                        </a:lnTo>
                        <a:lnTo>
                          <a:pt x="10463" y="16530"/>
                        </a:lnTo>
                        <a:lnTo>
                          <a:pt x="10504" y="16488"/>
                        </a:lnTo>
                        <a:lnTo>
                          <a:pt x="10504" y="16467"/>
                        </a:lnTo>
                        <a:lnTo>
                          <a:pt x="10609" y="16384"/>
                        </a:lnTo>
                        <a:lnTo>
                          <a:pt x="10672" y="16384"/>
                        </a:lnTo>
                        <a:lnTo>
                          <a:pt x="10672" y="16342"/>
                        </a:lnTo>
                        <a:lnTo>
                          <a:pt x="10672" y="16321"/>
                        </a:lnTo>
                        <a:lnTo>
                          <a:pt x="10714" y="16237"/>
                        </a:lnTo>
                        <a:lnTo>
                          <a:pt x="10797" y="16070"/>
                        </a:lnTo>
                        <a:lnTo>
                          <a:pt x="10839" y="16028"/>
                        </a:lnTo>
                        <a:lnTo>
                          <a:pt x="10923" y="16007"/>
                        </a:lnTo>
                        <a:lnTo>
                          <a:pt x="10965" y="16007"/>
                        </a:lnTo>
                        <a:lnTo>
                          <a:pt x="10986" y="16028"/>
                        </a:lnTo>
                        <a:lnTo>
                          <a:pt x="11027" y="16028"/>
                        </a:lnTo>
                        <a:lnTo>
                          <a:pt x="11069" y="15944"/>
                        </a:lnTo>
                        <a:lnTo>
                          <a:pt x="11174" y="15944"/>
                        </a:lnTo>
                        <a:lnTo>
                          <a:pt x="11279" y="15965"/>
                        </a:lnTo>
                        <a:lnTo>
                          <a:pt x="11383" y="15944"/>
                        </a:lnTo>
                        <a:lnTo>
                          <a:pt x="11404" y="15965"/>
                        </a:lnTo>
                        <a:lnTo>
                          <a:pt x="11425" y="16007"/>
                        </a:lnTo>
                        <a:lnTo>
                          <a:pt x="11509" y="16007"/>
                        </a:lnTo>
                        <a:lnTo>
                          <a:pt x="11592" y="16028"/>
                        </a:lnTo>
                        <a:lnTo>
                          <a:pt x="11634" y="16133"/>
                        </a:lnTo>
                        <a:lnTo>
                          <a:pt x="11739" y="16216"/>
                        </a:lnTo>
                        <a:lnTo>
                          <a:pt x="11844" y="16363"/>
                        </a:lnTo>
                        <a:lnTo>
                          <a:pt x="11864" y="16467"/>
                        </a:lnTo>
                        <a:lnTo>
                          <a:pt x="11927" y="16530"/>
                        </a:lnTo>
                        <a:lnTo>
                          <a:pt x="11927" y="16593"/>
                        </a:lnTo>
                        <a:lnTo>
                          <a:pt x="11927" y="16760"/>
                        </a:lnTo>
                        <a:lnTo>
                          <a:pt x="12011" y="16781"/>
                        </a:lnTo>
                        <a:lnTo>
                          <a:pt x="12032" y="16865"/>
                        </a:lnTo>
                        <a:lnTo>
                          <a:pt x="12116" y="17074"/>
                        </a:lnTo>
                        <a:lnTo>
                          <a:pt x="12157" y="17095"/>
                        </a:lnTo>
                        <a:lnTo>
                          <a:pt x="12178" y="17179"/>
                        </a:lnTo>
                        <a:lnTo>
                          <a:pt x="12262" y="17221"/>
                        </a:lnTo>
                        <a:lnTo>
                          <a:pt x="12283" y="17325"/>
                        </a:lnTo>
                        <a:lnTo>
                          <a:pt x="12346" y="17430"/>
                        </a:lnTo>
                        <a:lnTo>
                          <a:pt x="12450" y="17514"/>
                        </a:lnTo>
                        <a:lnTo>
                          <a:pt x="12429" y="17618"/>
                        </a:lnTo>
                        <a:lnTo>
                          <a:pt x="12429" y="17723"/>
                        </a:lnTo>
                        <a:lnTo>
                          <a:pt x="12429" y="17786"/>
                        </a:lnTo>
                        <a:lnTo>
                          <a:pt x="12429" y="17807"/>
                        </a:lnTo>
                        <a:lnTo>
                          <a:pt x="12555" y="18141"/>
                        </a:lnTo>
                        <a:lnTo>
                          <a:pt x="12534" y="18309"/>
                        </a:lnTo>
                        <a:lnTo>
                          <a:pt x="12576" y="18351"/>
                        </a:lnTo>
                        <a:lnTo>
                          <a:pt x="12597" y="18351"/>
                        </a:lnTo>
                        <a:lnTo>
                          <a:pt x="12660" y="18372"/>
                        </a:lnTo>
                        <a:lnTo>
                          <a:pt x="12743" y="18372"/>
                        </a:lnTo>
                        <a:lnTo>
                          <a:pt x="12806" y="18413"/>
                        </a:lnTo>
                        <a:lnTo>
                          <a:pt x="12911" y="18518"/>
                        </a:lnTo>
                        <a:lnTo>
                          <a:pt x="13099" y="18560"/>
                        </a:lnTo>
                        <a:lnTo>
                          <a:pt x="13204" y="18644"/>
                        </a:lnTo>
                        <a:lnTo>
                          <a:pt x="13308" y="18644"/>
                        </a:lnTo>
                        <a:lnTo>
                          <a:pt x="13329" y="18727"/>
                        </a:lnTo>
                        <a:lnTo>
                          <a:pt x="13392" y="18748"/>
                        </a:lnTo>
                        <a:lnTo>
                          <a:pt x="13476" y="18581"/>
                        </a:lnTo>
                        <a:lnTo>
                          <a:pt x="13496" y="18455"/>
                        </a:lnTo>
                        <a:lnTo>
                          <a:pt x="13476" y="18372"/>
                        </a:lnTo>
                        <a:lnTo>
                          <a:pt x="13476" y="18120"/>
                        </a:lnTo>
                        <a:lnTo>
                          <a:pt x="13413" y="18037"/>
                        </a:lnTo>
                        <a:lnTo>
                          <a:pt x="13496" y="17911"/>
                        </a:lnTo>
                        <a:lnTo>
                          <a:pt x="13538" y="17723"/>
                        </a:lnTo>
                        <a:lnTo>
                          <a:pt x="13622" y="17618"/>
                        </a:lnTo>
                        <a:lnTo>
                          <a:pt x="13580" y="17409"/>
                        </a:lnTo>
                        <a:lnTo>
                          <a:pt x="13685" y="17367"/>
                        </a:lnTo>
                        <a:lnTo>
                          <a:pt x="13789" y="17284"/>
                        </a:lnTo>
                        <a:lnTo>
                          <a:pt x="13727" y="17200"/>
                        </a:lnTo>
                        <a:lnTo>
                          <a:pt x="13831" y="17074"/>
                        </a:lnTo>
                        <a:lnTo>
                          <a:pt x="13894" y="17095"/>
                        </a:lnTo>
                        <a:lnTo>
                          <a:pt x="13999" y="17053"/>
                        </a:lnTo>
                        <a:lnTo>
                          <a:pt x="13957" y="16907"/>
                        </a:lnTo>
                        <a:lnTo>
                          <a:pt x="13957" y="16907"/>
                        </a:lnTo>
                        <a:lnTo>
                          <a:pt x="14040" y="16970"/>
                        </a:lnTo>
                        <a:lnTo>
                          <a:pt x="14145" y="16907"/>
                        </a:lnTo>
                        <a:lnTo>
                          <a:pt x="14103" y="16865"/>
                        </a:lnTo>
                        <a:lnTo>
                          <a:pt x="14208" y="16781"/>
                        </a:lnTo>
                        <a:lnTo>
                          <a:pt x="14250" y="16802"/>
                        </a:lnTo>
                        <a:lnTo>
                          <a:pt x="14312" y="16781"/>
                        </a:lnTo>
                        <a:lnTo>
                          <a:pt x="14375" y="16865"/>
                        </a:lnTo>
                        <a:lnTo>
                          <a:pt x="14271" y="16949"/>
                        </a:lnTo>
                        <a:lnTo>
                          <a:pt x="14354" y="16949"/>
                        </a:lnTo>
                        <a:lnTo>
                          <a:pt x="14459" y="16844"/>
                        </a:lnTo>
                        <a:lnTo>
                          <a:pt x="14543" y="16844"/>
                        </a:lnTo>
                        <a:lnTo>
                          <a:pt x="14794" y="16739"/>
                        </a:lnTo>
                        <a:lnTo>
                          <a:pt x="14982" y="16551"/>
                        </a:lnTo>
                        <a:lnTo>
                          <a:pt x="15066" y="16551"/>
                        </a:lnTo>
                        <a:lnTo>
                          <a:pt x="15108" y="16488"/>
                        </a:lnTo>
                        <a:lnTo>
                          <a:pt x="15087" y="16384"/>
                        </a:lnTo>
                        <a:lnTo>
                          <a:pt x="15108" y="16258"/>
                        </a:lnTo>
                        <a:lnTo>
                          <a:pt x="15045" y="16112"/>
                        </a:lnTo>
                        <a:lnTo>
                          <a:pt x="15087" y="16175"/>
                        </a:lnTo>
                        <a:lnTo>
                          <a:pt x="15170" y="16175"/>
                        </a:lnTo>
                        <a:lnTo>
                          <a:pt x="15275" y="16070"/>
                        </a:lnTo>
                        <a:lnTo>
                          <a:pt x="15275" y="16028"/>
                        </a:lnTo>
                        <a:lnTo>
                          <a:pt x="15317" y="16133"/>
                        </a:lnTo>
                        <a:lnTo>
                          <a:pt x="15254" y="16237"/>
                        </a:lnTo>
                        <a:lnTo>
                          <a:pt x="15275" y="16321"/>
                        </a:lnTo>
                        <a:lnTo>
                          <a:pt x="15275" y="16426"/>
                        </a:lnTo>
                        <a:lnTo>
                          <a:pt x="15401" y="16384"/>
                        </a:lnTo>
                        <a:lnTo>
                          <a:pt x="15484" y="16258"/>
                        </a:lnTo>
                        <a:lnTo>
                          <a:pt x="15568" y="16258"/>
                        </a:lnTo>
                        <a:lnTo>
                          <a:pt x="15631" y="16216"/>
                        </a:lnTo>
                        <a:lnTo>
                          <a:pt x="15840" y="16154"/>
                        </a:lnTo>
                        <a:lnTo>
                          <a:pt x="16007" y="16154"/>
                        </a:lnTo>
                        <a:lnTo>
                          <a:pt x="16258" y="16237"/>
                        </a:lnTo>
                        <a:lnTo>
                          <a:pt x="16321" y="16279"/>
                        </a:lnTo>
                        <a:lnTo>
                          <a:pt x="16635" y="16321"/>
                        </a:lnTo>
                        <a:lnTo>
                          <a:pt x="16740" y="16279"/>
                        </a:lnTo>
                        <a:lnTo>
                          <a:pt x="16740" y="16237"/>
                        </a:lnTo>
                        <a:lnTo>
                          <a:pt x="16740" y="16154"/>
                        </a:lnTo>
                        <a:lnTo>
                          <a:pt x="16844" y="16133"/>
                        </a:lnTo>
                        <a:lnTo>
                          <a:pt x="16928" y="16154"/>
                        </a:lnTo>
                        <a:lnTo>
                          <a:pt x="16865" y="16216"/>
                        </a:lnTo>
                        <a:lnTo>
                          <a:pt x="16928" y="16237"/>
                        </a:lnTo>
                        <a:lnTo>
                          <a:pt x="16991" y="16216"/>
                        </a:lnTo>
                        <a:lnTo>
                          <a:pt x="17053" y="16258"/>
                        </a:lnTo>
                        <a:lnTo>
                          <a:pt x="17053" y="16342"/>
                        </a:lnTo>
                        <a:lnTo>
                          <a:pt x="17074" y="16384"/>
                        </a:lnTo>
                        <a:lnTo>
                          <a:pt x="17200" y="16363"/>
                        </a:lnTo>
                        <a:lnTo>
                          <a:pt x="17242" y="16426"/>
                        </a:lnTo>
                        <a:lnTo>
                          <a:pt x="17158" y="16488"/>
                        </a:lnTo>
                        <a:lnTo>
                          <a:pt x="17095" y="16551"/>
                        </a:lnTo>
                        <a:lnTo>
                          <a:pt x="17179" y="16572"/>
                        </a:lnTo>
                        <a:lnTo>
                          <a:pt x="17263" y="16551"/>
                        </a:lnTo>
                        <a:lnTo>
                          <a:pt x="17346" y="16593"/>
                        </a:lnTo>
                        <a:lnTo>
                          <a:pt x="17493" y="16656"/>
                        </a:lnTo>
                        <a:lnTo>
                          <a:pt x="17556" y="16572"/>
                        </a:lnTo>
                        <a:lnTo>
                          <a:pt x="17618" y="16530"/>
                        </a:lnTo>
                        <a:lnTo>
                          <a:pt x="17723" y="16593"/>
                        </a:lnTo>
                        <a:lnTo>
                          <a:pt x="17786" y="16656"/>
                        </a:lnTo>
                        <a:lnTo>
                          <a:pt x="17870" y="16635"/>
                        </a:lnTo>
                        <a:lnTo>
                          <a:pt x="17870" y="16467"/>
                        </a:lnTo>
                        <a:lnTo>
                          <a:pt x="17807" y="16363"/>
                        </a:lnTo>
                        <a:lnTo>
                          <a:pt x="17911" y="16363"/>
                        </a:lnTo>
                        <a:lnTo>
                          <a:pt x="18016" y="16488"/>
                        </a:lnTo>
                        <a:lnTo>
                          <a:pt x="18100" y="16530"/>
                        </a:lnTo>
                        <a:lnTo>
                          <a:pt x="18142" y="16593"/>
                        </a:lnTo>
                        <a:lnTo>
                          <a:pt x="18204" y="16593"/>
                        </a:lnTo>
                        <a:lnTo>
                          <a:pt x="18288" y="16635"/>
                        </a:lnTo>
                        <a:lnTo>
                          <a:pt x="18288" y="16760"/>
                        </a:lnTo>
                        <a:lnTo>
                          <a:pt x="18309" y="16677"/>
                        </a:lnTo>
                        <a:lnTo>
                          <a:pt x="18414" y="16656"/>
                        </a:lnTo>
                        <a:lnTo>
                          <a:pt x="18414" y="16635"/>
                        </a:lnTo>
                        <a:lnTo>
                          <a:pt x="18288" y="16530"/>
                        </a:lnTo>
                        <a:lnTo>
                          <a:pt x="18100" y="16447"/>
                        </a:lnTo>
                        <a:lnTo>
                          <a:pt x="18037" y="16363"/>
                        </a:lnTo>
                        <a:lnTo>
                          <a:pt x="18037" y="16258"/>
                        </a:lnTo>
                        <a:lnTo>
                          <a:pt x="18225" y="16175"/>
                        </a:lnTo>
                        <a:lnTo>
                          <a:pt x="18288" y="16154"/>
                        </a:lnTo>
                        <a:lnTo>
                          <a:pt x="18183" y="16112"/>
                        </a:lnTo>
                        <a:lnTo>
                          <a:pt x="18121" y="16049"/>
                        </a:lnTo>
                        <a:lnTo>
                          <a:pt x="18100" y="16049"/>
                        </a:lnTo>
                        <a:lnTo>
                          <a:pt x="18016" y="16112"/>
                        </a:lnTo>
                        <a:lnTo>
                          <a:pt x="17932" y="16154"/>
                        </a:lnTo>
                        <a:lnTo>
                          <a:pt x="17932" y="16070"/>
                        </a:lnTo>
                        <a:lnTo>
                          <a:pt x="18037" y="15944"/>
                        </a:lnTo>
                        <a:lnTo>
                          <a:pt x="18246" y="15861"/>
                        </a:lnTo>
                        <a:lnTo>
                          <a:pt x="18330" y="15798"/>
                        </a:lnTo>
                        <a:lnTo>
                          <a:pt x="18665" y="15735"/>
                        </a:lnTo>
                        <a:lnTo>
                          <a:pt x="18811" y="15756"/>
                        </a:lnTo>
                        <a:lnTo>
                          <a:pt x="18874" y="15735"/>
                        </a:lnTo>
                        <a:lnTo>
                          <a:pt x="18958" y="15735"/>
                        </a:lnTo>
                        <a:lnTo>
                          <a:pt x="19020" y="15651"/>
                        </a:lnTo>
                        <a:lnTo>
                          <a:pt x="19062" y="15547"/>
                        </a:lnTo>
                        <a:lnTo>
                          <a:pt x="19146" y="15547"/>
                        </a:lnTo>
                        <a:lnTo>
                          <a:pt x="19125" y="15631"/>
                        </a:lnTo>
                        <a:lnTo>
                          <a:pt x="19125" y="15714"/>
                        </a:lnTo>
                        <a:lnTo>
                          <a:pt x="19250" y="15819"/>
                        </a:lnTo>
                        <a:lnTo>
                          <a:pt x="19334" y="15756"/>
                        </a:lnTo>
                        <a:lnTo>
                          <a:pt x="19481" y="15756"/>
                        </a:lnTo>
                        <a:lnTo>
                          <a:pt x="19585" y="15735"/>
                        </a:lnTo>
                        <a:lnTo>
                          <a:pt x="19648" y="15798"/>
                        </a:lnTo>
                        <a:lnTo>
                          <a:pt x="19815" y="15756"/>
                        </a:lnTo>
                        <a:lnTo>
                          <a:pt x="19878" y="15798"/>
                        </a:lnTo>
                        <a:lnTo>
                          <a:pt x="20004" y="15714"/>
                        </a:lnTo>
                        <a:lnTo>
                          <a:pt x="20108" y="15714"/>
                        </a:lnTo>
                        <a:lnTo>
                          <a:pt x="20129" y="15735"/>
                        </a:lnTo>
                        <a:lnTo>
                          <a:pt x="20087" y="15756"/>
                        </a:lnTo>
                        <a:lnTo>
                          <a:pt x="19962" y="15756"/>
                        </a:lnTo>
                        <a:lnTo>
                          <a:pt x="19920" y="15798"/>
                        </a:lnTo>
                        <a:lnTo>
                          <a:pt x="20087" y="15819"/>
                        </a:lnTo>
                        <a:lnTo>
                          <a:pt x="20213" y="15819"/>
                        </a:lnTo>
                        <a:lnTo>
                          <a:pt x="20318" y="15903"/>
                        </a:lnTo>
                        <a:lnTo>
                          <a:pt x="20401" y="15944"/>
                        </a:lnTo>
                        <a:lnTo>
                          <a:pt x="20338" y="15861"/>
                        </a:lnTo>
                        <a:lnTo>
                          <a:pt x="20338" y="15819"/>
                        </a:lnTo>
                        <a:lnTo>
                          <a:pt x="20401" y="15819"/>
                        </a:lnTo>
                        <a:lnTo>
                          <a:pt x="20422" y="15861"/>
                        </a:lnTo>
                        <a:lnTo>
                          <a:pt x="20527" y="15944"/>
                        </a:lnTo>
                        <a:lnTo>
                          <a:pt x="20506" y="16007"/>
                        </a:lnTo>
                        <a:lnTo>
                          <a:pt x="20443" y="15944"/>
                        </a:lnTo>
                        <a:lnTo>
                          <a:pt x="20422" y="15965"/>
                        </a:lnTo>
                        <a:lnTo>
                          <a:pt x="20548" y="16049"/>
                        </a:lnTo>
                        <a:lnTo>
                          <a:pt x="20610" y="16133"/>
                        </a:lnTo>
                        <a:lnTo>
                          <a:pt x="20652" y="16175"/>
                        </a:lnTo>
                        <a:lnTo>
                          <a:pt x="20631" y="16216"/>
                        </a:lnTo>
                        <a:lnTo>
                          <a:pt x="20610" y="16154"/>
                        </a:lnTo>
                        <a:lnTo>
                          <a:pt x="20590" y="16216"/>
                        </a:lnTo>
                        <a:lnTo>
                          <a:pt x="20610" y="16258"/>
                        </a:lnTo>
                        <a:lnTo>
                          <a:pt x="20799" y="16237"/>
                        </a:lnTo>
                        <a:lnTo>
                          <a:pt x="20903" y="16216"/>
                        </a:lnTo>
                        <a:lnTo>
                          <a:pt x="21029" y="16070"/>
                        </a:lnTo>
                        <a:lnTo>
                          <a:pt x="21113" y="16070"/>
                        </a:lnTo>
                        <a:lnTo>
                          <a:pt x="21113" y="16049"/>
                        </a:lnTo>
                        <a:lnTo>
                          <a:pt x="21175" y="15965"/>
                        </a:lnTo>
                        <a:lnTo>
                          <a:pt x="21280" y="15965"/>
                        </a:lnTo>
                        <a:lnTo>
                          <a:pt x="21364" y="16007"/>
                        </a:lnTo>
                        <a:lnTo>
                          <a:pt x="21489" y="16049"/>
                        </a:lnTo>
                        <a:lnTo>
                          <a:pt x="21552" y="16258"/>
                        </a:lnTo>
                        <a:lnTo>
                          <a:pt x="21636" y="16321"/>
                        </a:lnTo>
                        <a:lnTo>
                          <a:pt x="21657" y="16321"/>
                        </a:lnTo>
                        <a:lnTo>
                          <a:pt x="21678" y="16447"/>
                        </a:lnTo>
                        <a:lnTo>
                          <a:pt x="21761" y="16488"/>
                        </a:lnTo>
                        <a:lnTo>
                          <a:pt x="21803" y="16488"/>
                        </a:lnTo>
                        <a:lnTo>
                          <a:pt x="21803" y="16551"/>
                        </a:lnTo>
                        <a:lnTo>
                          <a:pt x="21866" y="16635"/>
                        </a:lnTo>
                        <a:lnTo>
                          <a:pt x="21950" y="16656"/>
                        </a:lnTo>
                        <a:lnTo>
                          <a:pt x="22012" y="16781"/>
                        </a:lnTo>
                        <a:lnTo>
                          <a:pt x="21991" y="16907"/>
                        </a:lnTo>
                        <a:lnTo>
                          <a:pt x="21908" y="17179"/>
                        </a:lnTo>
                        <a:lnTo>
                          <a:pt x="21803" y="17409"/>
                        </a:lnTo>
                        <a:lnTo>
                          <a:pt x="21803" y="17493"/>
                        </a:lnTo>
                        <a:lnTo>
                          <a:pt x="21887" y="17597"/>
                        </a:lnTo>
                        <a:lnTo>
                          <a:pt x="21908" y="17576"/>
                        </a:lnTo>
                        <a:lnTo>
                          <a:pt x="21971" y="17493"/>
                        </a:lnTo>
                        <a:lnTo>
                          <a:pt x="21971" y="17430"/>
                        </a:lnTo>
                        <a:lnTo>
                          <a:pt x="21991" y="17388"/>
                        </a:lnTo>
                        <a:lnTo>
                          <a:pt x="22075" y="17430"/>
                        </a:lnTo>
                        <a:lnTo>
                          <a:pt x="22096" y="17535"/>
                        </a:lnTo>
                        <a:lnTo>
                          <a:pt x="21950" y="17744"/>
                        </a:lnTo>
                        <a:lnTo>
                          <a:pt x="21971" y="17807"/>
                        </a:lnTo>
                        <a:lnTo>
                          <a:pt x="21991" y="17911"/>
                        </a:lnTo>
                        <a:lnTo>
                          <a:pt x="22054" y="18016"/>
                        </a:lnTo>
                        <a:lnTo>
                          <a:pt x="22075" y="18058"/>
                        </a:lnTo>
                        <a:lnTo>
                          <a:pt x="22117" y="18037"/>
                        </a:lnTo>
                        <a:lnTo>
                          <a:pt x="22159" y="18141"/>
                        </a:lnTo>
                        <a:lnTo>
                          <a:pt x="22201" y="18100"/>
                        </a:lnTo>
                        <a:lnTo>
                          <a:pt x="22201" y="18058"/>
                        </a:lnTo>
                        <a:lnTo>
                          <a:pt x="22222" y="18100"/>
                        </a:lnTo>
                        <a:lnTo>
                          <a:pt x="22368" y="18058"/>
                        </a:lnTo>
                        <a:lnTo>
                          <a:pt x="22368" y="18058"/>
                        </a:lnTo>
                        <a:lnTo>
                          <a:pt x="22263" y="18141"/>
                        </a:lnTo>
                        <a:lnTo>
                          <a:pt x="22222" y="18246"/>
                        </a:lnTo>
                        <a:lnTo>
                          <a:pt x="22201" y="18309"/>
                        </a:lnTo>
                        <a:lnTo>
                          <a:pt x="22201" y="18351"/>
                        </a:lnTo>
                        <a:lnTo>
                          <a:pt x="22368" y="18455"/>
                        </a:lnTo>
                        <a:lnTo>
                          <a:pt x="22368" y="18581"/>
                        </a:lnTo>
                        <a:lnTo>
                          <a:pt x="22368" y="18748"/>
                        </a:lnTo>
                        <a:lnTo>
                          <a:pt x="22410" y="18769"/>
                        </a:lnTo>
                        <a:lnTo>
                          <a:pt x="22494" y="18769"/>
                        </a:lnTo>
                        <a:lnTo>
                          <a:pt x="22535" y="18853"/>
                        </a:lnTo>
                        <a:lnTo>
                          <a:pt x="22515" y="18957"/>
                        </a:lnTo>
                        <a:lnTo>
                          <a:pt x="22682" y="19062"/>
                        </a:lnTo>
                        <a:lnTo>
                          <a:pt x="22598" y="19083"/>
                        </a:lnTo>
                        <a:lnTo>
                          <a:pt x="22724" y="19146"/>
                        </a:lnTo>
                        <a:lnTo>
                          <a:pt x="22787" y="19188"/>
                        </a:lnTo>
                        <a:lnTo>
                          <a:pt x="22891" y="19250"/>
                        </a:lnTo>
                        <a:lnTo>
                          <a:pt x="22996" y="19188"/>
                        </a:lnTo>
                        <a:lnTo>
                          <a:pt x="23100" y="19167"/>
                        </a:lnTo>
                        <a:lnTo>
                          <a:pt x="23100" y="18999"/>
                        </a:lnTo>
                        <a:lnTo>
                          <a:pt x="23163" y="18895"/>
                        </a:lnTo>
                        <a:lnTo>
                          <a:pt x="23226" y="18769"/>
                        </a:lnTo>
                        <a:lnTo>
                          <a:pt x="23331" y="18560"/>
                        </a:lnTo>
                        <a:lnTo>
                          <a:pt x="23310" y="18455"/>
                        </a:lnTo>
                        <a:lnTo>
                          <a:pt x="23351" y="18413"/>
                        </a:lnTo>
                        <a:lnTo>
                          <a:pt x="23351" y="18225"/>
                        </a:lnTo>
                        <a:lnTo>
                          <a:pt x="23331" y="18162"/>
                        </a:lnTo>
                        <a:lnTo>
                          <a:pt x="23414" y="18120"/>
                        </a:lnTo>
                        <a:lnTo>
                          <a:pt x="23351" y="17932"/>
                        </a:lnTo>
                        <a:lnTo>
                          <a:pt x="23247" y="17848"/>
                        </a:lnTo>
                        <a:lnTo>
                          <a:pt x="23205" y="17493"/>
                        </a:lnTo>
                        <a:lnTo>
                          <a:pt x="23142" y="17430"/>
                        </a:lnTo>
                        <a:lnTo>
                          <a:pt x="23163" y="17263"/>
                        </a:lnTo>
                        <a:lnTo>
                          <a:pt x="23205" y="17116"/>
                        </a:lnTo>
                        <a:lnTo>
                          <a:pt x="23163" y="17011"/>
                        </a:lnTo>
                        <a:lnTo>
                          <a:pt x="23100" y="16907"/>
                        </a:lnTo>
                        <a:lnTo>
                          <a:pt x="23038" y="16656"/>
                        </a:lnTo>
                        <a:lnTo>
                          <a:pt x="22996" y="16551"/>
                        </a:lnTo>
                        <a:lnTo>
                          <a:pt x="22954" y="16279"/>
                        </a:lnTo>
                        <a:lnTo>
                          <a:pt x="22912" y="16133"/>
                        </a:lnTo>
                        <a:lnTo>
                          <a:pt x="22933" y="15903"/>
                        </a:lnTo>
                        <a:lnTo>
                          <a:pt x="22912" y="15714"/>
                        </a:lnTo>
                        <a:lnTo>
                          <a:pt x="22933" y="15379"/>
                        </a:lnTo>
                        <a:lnTo>
                          <a:pt x="22933" y="15170"/>
                        </a:lnTo>
                        <a:lnTo>
                          <a:pt x="23038" y="15003"/>
                        </a:lnTo>
                        <a:lnTo>
                          <a:pt x="23121" y="14856"/>
                        </a:lnTo>
                        <a:lnTo>
                          <a:pt x="23226" y="14815"/>
                        </a:lnTo>
                        <a:lnTo>
                          <a:pt x="23268" y="14752"/>
                        </a:lnTo>
                        <a:lnTo>
                          <a:pt x="23331" y="14752"/>
                        </a:lnTo>
                        <a:lnTo>
                          <a:pt x="23414" y="14605"/>
                        </a:lnTo>
                        <a:lnTo>
                          <a:pt x="23414" y="14543"/>
                        </a:lnTo>
                        <a:lnTo>
                          <a:pt x="23372" y="14501"/>
                        </a:lnTo>
                        <a:lnTo>
                          <a:pt x="23414" y="14480"/>
                        </a:lnTo>
                        <a:lnTo>
                          <a:pt x="23540" y="14480"/>
                        </a:lnTo>
                        <a:lnTo>
                          <a:pt x="23561" y="14396"/>
                        </a:lnTo>
                        <a:lnTo>
                          <a:pt x="23665" y="14396"/>
                        </a:lnTo>
                        <a:lnTo>
                          <a:pt x="23686" y="14354"/>
                        </a:lnTo>
                        <a:lnTo>
                          <a:pt x="23875" y="14333"/>
                        </a:lnTo>
                        <a:lnTo>
                          <a:pt x="23937" y="14250"/>
                        </a:lnTo>
                        <a:lnTo>
                          <a:pt x="24063" y="14250"/>
                        </a:lnTo>
                        <a:lnTo>
                          <a:pt x="24084" y="14187"/>
                        </a:lnTo>
                        <a:lnTo>
                          <a:pt x="24168" y="14187"/>
                        </a:lnTo>
                        <a:lnTo>
                          <a:pt x="24209" y="14229"/>
                        </a:lnTo>
                        <a:lnTo>
                          <a:pt x="24314" y="14082"/>
                        </a:lnTo>
                        <a:lnTo>
                          <a:pt x="24314" y="14040"/>
                        </a:lnTo>
                        <a:lnTo>
                          <a:pt x="24377" y="14040"/>
                        </a:lnTo>
                        <a:lnTo>
                          <a:pt x="24481" y="13957"/>
                        </a:lnTo>
                        <a:lnTo>
                          <a:pt x="24481" y="13873"/>
                        </a:lnTo>
                        <a:lnTo>
                          <a:pt x="24691" y="13601"/>
                        </a:lnTo>
                        <a:lnTo>
                          <a:pt x="24795" y="13496"/>
                        </a:lnTo>
                        <a:lnTo>
                          <a:pt x="24984" y="13496"/>
                        </a:lnTo>
                        <a:lnTo>
                          <a:pt x="25025" y="13517"/>
                        </a:lnTo>
                        <a:lnTo>
                          <a:pt x="25088" y="13517"/>
                        </a:lnTo>
                        <a:lnTo>
                          <a:pt x="25193" y="13329"/>
                        </a:lnTo>
                        <a:lnTo>
                          <a:pt x="25465" y="13099"/>
                        </a:lnTo>
                        <a:lnTo>
                          <a:pt x="25737" y="12931"/>
                        </a:lnTo>
                        <a:lnTo>
                          <a:pt x="25862" y="12910"/>
                        </a:lnTo>
                        <a:lnTo>
                          <a:pt x="25925" y="12890"/>
                        </a:lnTo>
                        <a:lnTo>
                          <a:pt x="25988" y="12890"/>
                        </a:lnTo>
                        <a:lnTo>
                          <a:pt x="25988" y="12910"/>
                        </a:lnTo>
                        <a:lnTo>
                          <a:pt x="26092" y="12910"/>
                        </a:lnTo>
                        <a:lnTo>
                          <a:pt x="26197" y="12785"/>
                        </a:lnTo>
                        <a:lnTo>
                          <a:pt x="26155" y="12785"/>
                        </a:lnTo>
                        <a:lnTo>
                          <a:pt x="26134" y="12722"/>
                        </a:lnTo>
                        <a:lnTo>
                          <a:pt x="26030" y="12827"/>
                        </a:lnTo>
                        <a:lnTo>
                          <a:pt x="25883" y="12806"/>
                        </a:lnTo>
                        <a:lnTo>
                          <a:pt x="25820" y="12722"/>
                        </a:lnTo>
                        <a:lnTo>
                          <a:pt x="25925" y="12785"/>
                        </a:lnTo>
                        <a:lnTo>
                          <a:pt x="26051" y="12701"/>
                        </a:lnTo>
                        <a:lnTo>
                          <a:pt x="26030" y="12680"/>
                        </a:lnTo>
                        <a:lnTo>
                          <a:pt x="26092" y="12618"/>
                        </a:lnTo>
                        <a:lnTo>
                          <a:pt x="26051" y="12555"/>
                        </a:lnTo>
                        <a:lnTo>
                          <a:pt x="25925" y="12513"/>
                        </a:lnTo>
                        <a:lnTo>
                          <a:pt x="25862" y="12471"/>
                        </a:lnTo>
                        <a:lnTo>
                          <a:pt x="25946" y="12471"/>
                        </a:lnTo>
                        <a:lnTo>
                          <a:pt x="26030" y="12492"/>
                        </a:lnTo>
                        <a:lnTo>
                          <a:pt x="26092" y="12471"/>
                        </a:lnTo>
                        <a:lnTo>
                          <a:pt x="26092" y="12387"/>
                        </a:lnTo>
                        <a:lnTo>
                          <a:pt x="26155" y="12513"/>
                        </a:lnTo>
                        <a:lnTo>
                          <a:pt x="26239" y="12492"/>
                        </a:lnTo>
                        <a:lnTo>
                          <a:pt x="26302" y="12555"/>
                        </a:lnTo>
                        <a:lnTo>
                          <a:pt x="26364" y="12513"/>
                        </a:lnTo>
                        <a:lnTo>
                          <a:pt x="26385" y="12408"/>
                        </a:lnTo>
                        <a:lnTo>
                          <a:pt x="26511" y="12304"/>
                        </a:lnTo>
                        <a:lnTo>
                          <a:pt x="26553" y="12304"/>
                        </a:lnTo>
                        <a:lnTo>
                          <a:pt x="26574" y="12199"/>
                        </a:lnTo>
                        <a:lnTo>
                          <a:pt x="26553" y="12094"/>
                        </a:lnTo>
                        <a:lnTo>
                          <a:pt x="26511" y="12094"/>
                        </a:lnTo>
                        <a:lnTo>
                          <a:pt x="26448" y="12241"/>
                        </a:lnTo>
                        <a:lnTo>
                          <a:pt x="26448" y="12283"/>
                        </a:lnTo>
                        <a:lnTo>
                          <a:pt x="26385" y="12262"/>
                        </a:lnTo>
                        <a:lnTo>
                          <a:pt x="26364" y="12094"/>
                        </a:lnTo>
                        <a:lnTo>
                          <a:pt x="26344" y="12074"/>
                        </a:lnTo>
                        <a:lnTo>
                          <a:pt x="26092" y="12094"/>
                        </a:lnTo>
                        <a:lnTo>
                          <a:pt x="25967" y="12157"/>
                        </a:lnTo>
                        <a:lnTo>
                          <a:pt x="25988" y="12074"/>
                        </a:lnTo>
                        <a:lnTo>
                          <a:pt x="25988" y="11927"/>
                        </a:lnTo>
                        <a:lnTo>
                          <a:pt x="26051" y="11885"/>
                        </a:lnTo>
                        <a:lnTo>
                          <a:pt x="26092" y="11990"/>
                        </a:lnTo>
                        <a:lnTo>
                          <a:pt x="26176" y="12032"/>
                        </a:lnTo>
                        <a:lnTo>
                          <a:pt x="26239" y="11969"/>
                        </a:lnTo>
                        <a:lnTo>
                          <a:pt x="26385" y="11948"/>
                        </a:lnTo>
                        <a:lnTo>
                          <a:pt x="26406" y="11885"/>
                        </a:lnTo>
                        <a:lnTo>
                          <a:pt x="26490" y="11885"/>
                        </a:lnTo>
                        <a:lnTo>
                          <a:pt x="26511" y="11843"/>
                        </a:lnTo>
                        <a:lnTo>
                          <a:pt x="26490" y="11718"/>
                        </a:lnTo>
                        <a:lnTo>
                          <a:pt x="26448" y="11655"/>
                        </a:lnTo>
                        <a:lnTo>
                          <a:pt x="26469" y="11613"/>
                        </a:lnTo>
                        <a:lnTo>
                          <a:pt x="26511" y="11634"/>
                        </a:lnTo>
                        <a:lnTo>
                          <a:pt x="26574" y="11530"/>
                        </a:lnTo>
                        <a:lnTo>
                          <a:pt x="26511" y="11425"/>
                        </a:lnTo>
                        <a:lnTo>
                          <a:pt x="26469" y="11362"/>
                        </a:lnTo>
                        <a:lnTo>
                          <a:pt x="26385" y="11404"/>
                        </a:lnTo>
                        <a:lnTo>
                          <a:pt x="26302" y="11362"/>
                        </a:lnTo>
                        <a:lnTo>
                          <a:pt x="26260" y="11237"/>
                        </a:lnTo>
                        <a:lnTo>
                          <a:pt x="26176" y="11237"/>
                        </a:lnTo>
                        <a:lnTo>
                          <a:pt x="26092" y="11195"/>
                        </a:lnTo>
                        <a:lnTo>
                          <a:pt x="26030" y="11111"/>
                        </a:lnTo>
                        <a:lnTo>
                          <a:pt x="26030" y="11111"/>
                        </a:lnTo>
                        <a:lnTo>
                          <a:pt x="26092" y="11153"/>
                        </a:lnTo>
                        <a:lnTo>
                          <a:pt x="26260" y="11153"/>
                        </a:lnTo>
                        <a:lnTo>
                          <a:pt x="26302" y="11257"/>
                        </a:lnTo>
                        <a:lnTo>
                          <a:pt x="26385" y="11299"/>
                        </a:lnTo>
                        <a:lnTo>
                          <a:pt x="26406" y="11216"/>
                        </a:lnTo>
                        <a:lnTo>
                          <a:pt x="26281" y="11090"/>
                        </a:lnTo>
                        <a:lnTo>
                          <a:pt x="26385" y="11111"/>
                        </a:lnTo>
                        <a:lnTo>
                          <a:pt x="26406" y="11048"/>
                        </a:lnTo>
                        <a:lnTo>
                          <a:pt x="26448" y="11027"/>
                        </a:lnTo>
                        <a:lnTo>
                          <a:pt x="26406" y="10944"/>
                        </a:lnTo>
                        <a:lnTo>
                          <a:pt x="26281" y="10881"/>
                        </a:lnTo>
                        <a:lnTo>
                          <a:pt x="26239" y="10713"/>
                        </a:lnTo>
                        <a:lnTo>
                          <a:pt x="26281" y="10734"/>
                        </a:lnTo>
                        <a:lnTo>
                          <a:pt x="26344" y="10839"/>
                        </a:lnTo>
                        <a:lnTo>
                          <a:pt x="26406" y="10839"/>
                        </a:lnTo>
                        <a:lnTo>
                          <a:pt x="26448" y="10734"/>
                        </a:lnTo>
                        <a:lnTo>
                          <a:pt x="26448" y="10630"/>
                        </a:lnTo>
                        <a:lnTo>
                          <a:pt x="26344" y="10588"/>
                        </a:lnTo>
                        <a:lnTo>
                          <a:pt x="26197" y="10421"/>
                        </a:lnTo>
                        <a:lnTo>
                          <a:pt x="26092" y="10379"/>
                        </a:lnTo>
                        <a:lnTo>
                          <a:pt x="26030" y="10274"/>
                        </a:lnTo>
                        <a:lnTo>
                          <a:pt x="25946" y="10253"/>
                        </a:lnTo>
                        <a:lnTo>
                          <a:pt x="25946" y="10149"/>
                        </a:lnTo>
                        <a:lnTo>
                          <a:pt x="26030" y="10044"/>
                        </a:lnTo>
                        <a:lnTo>
                          <a:pt x="25967" y="10149"/>
                        </a:lnTo>
                        <a:lnTo>
                          <a:pt x="25988" y="10190"/>
                        </a:lnTo>
                        <a:lnTo>
                          <a:pt x="26051" y="10211"/>
                        </a:lnTo>
                        <a:lnTo>
                          <a:pt x="26134" y="10316"/>
                        </a:lnTo>
                        <a:lnTo>
                          <a:pt x="26239" y="10358"/>
                        </a:lnTo>
                        <a:lnTo>
                          <a:pt x="26364" y="10504"/>
                        </a:lnTo>
                        <a:lnTo>
                          <a:pt x="26385" y="10504"/>
                        </a:lnTo>
                        <a:lnTo>
                          <a:pt x="26406" y="10274"/>
                        </a:lnTo>
                        <a:lnTo>
                          <a:pt x="26406" y="10169"/>
                        </a:lnTo>
                        <a:lnTo>
                          <a:pt x="26406" y="10086"/>
                        </a:lnTo>
                        <a:lnTo>
                          <a:pt x="26385" y="10044"/>
                        </a:lnTo>
                        <a:lnTo>
                          <a:pt x="26406" y="9856"/>
                        </a:lnTo>
                        <a:lnTo>
                          <a:pt x="26448" y="9793"/>
                        </a:lnTo>
                        <a:lnTo>
                          <a:pt x="26409" y="9728"/>
                        </a:lnTo>
                        <a:lnTo>
                          <a:pt x="26409" y="9728"/>
                        </a:lnTo>
                        <a:lnTo>
                          <a:pt x="26490" y="9667"/>
                        </a:lnTo>
                        <a:lnTo>
                          <a:pt x="26616" y="9563"/>
                        </a:lnTo>
                        <a:lnTo>
                          <a:pt x="26657" y="9458"/>
                        </a:lnTo>
                        <a:lnTo>
                          <a:pt x="26657" y="9437"/>
                        </a:lnTo>
                        <a:lnTo>
                          <a:pt x="26678" y="9458"/>
                        </a:lnTo>
                        <a:lnTo>
                          <a:pt x="26657" y="9584"/>
                        </a:lnTo>
                        <a:lnTo>
                          <a:pt x="26678" y="9625"/>
                        </a:lnTo>
                        <a:lnTo>
                          <a:pt x="26574" y="9667"/>
                        </a:lnTo>
                        <a:lnTo>
                          <a:pt x="26511" y="9793"/>
                        </a:lnTo>
                        <a:lnTo>
                          <a:pt x="26595" y="9960"/>
                        </a:lnTo>
                        <a:lnTo>
                          <a:pt x="26574" y="10107"/>
                        </a:lnTo>
                        <a:lnTo>
                          <a:pt x="26490" y="10253"/>
                        </a:lnTo>
                        <a:lnTo>
                          <a:pt x="26490" y="10358"/>
                        </a:lnTo>
                        <a:lnTo>
                          <a:pt x="26595" y="10462"/>
                        </a:lnTo>
                        <a:lnTo>
                          <a:pt x="26616" y="10400"/>
                        </a:lnTo>
                        <a:lnTo>
                          <a:pt x="26657" y="10462"/>
                        </a:lnTo>
                        <a:lnTo>
                          <a:pt x="26699" y="10462"/>
                        </a:lnTo>
                        <a:lnTo>
                          <a:pt x="26699" y="10483"/>
                        </a:lnTo>
                        <a:lnTo>
                          <a:pt x="26678" y="10525"/>
                        </a:lnTo>
                        <a:lnTo>
                          <a:pt x="26699" y="10609"/>
                        </a:lnTo>
                        <a:lnTo>
                          <a:pt x="26825" y="10609"/>
                        </a:lnTo>
                        <a:lnTo>
                          <a:pt x="26762" y="10672"/>
                        </a:lnTo>
                        <a:lnTo>
                          <a:pt x="26762" y="10693"/>
                        </a:lnTo>
                        <a:lnTo>
                          <a:pt x="26699" y="10797"/>
                        </a:lnTo>
                        <a:lnTo>
                          <a:pt x="26699" y="10881"/>
                        </a:lnTo>
                        <a:lnTo>
                          <a:pt x="26657" y="10985"/>
                        </a:lnTo>
                        <a:lnTo>
                          <a:pt x="26616" y="11111"/>
                        </a:lnTo>
                        <a:lnTo>
                          <a:pt x="26616" y="11216"/>
                        </a:lnTo>
                        <a:lnTo>
                          <a:pt x="26657" y="11153"/>
                        </a:lnTo>
                        <a:lnTo>
                          <a:pt x="26678" y="11111"/>
                        </a:lnTo>
                        <a:lnTo>
                          <a:pt x="26783" y="10902"/>
                        </a:lnTo>
                        <a:lnTo>
                          <a:pt x="26804" y="10944"/>
                        </a:lnTo>
                        <a:lnTo>
                          <a:pt x="26804" y="11006"/>
                        </a:lnTo>
                        <a:lnTo>
                          <a:pt x="26825" y="10944"/>
                        </a:lnTo>
                        <a:lnTo>
                          <a:pt x="26825" y="10881"/>
                        </a:lnTo>
                        <a:lnTo>
                          <a:pt x="26909" y="10776"/>
                        </a:lnTo>
                        <a:lnTo>
                          <a:pt x="26992" y="10525"/>
                        </a:lnTo>
                        <a:lnTo>
                          <a:pt x="27118" y="10462"/>
                        </a:lnTo>
                        <a:lnTo>
                          <a:pt x="27222" y="10253"/>
                        </a:lnTo>
                        <a:lnTo>
                          <a:pt x="27222" y="10086"/>
                        </a:lnTo>
                        <a:lnTo>
                          <a:pt x="27139" y="9897"/>
                        </a:lnTo>
                        <a:lnTo>
                          <a:pt x="27097" y="9856"/>
                        </a:lnTo>
                        <a:lnTo>
                          <a:pt x="27076" y="9688"/>
                        </a:lnTo>
                        <a:lnTo>
                          <a:pt x="27013" y="9625"/>
                        </a:lnTo>
                        <a:lnTo>
                          <a:pt x="27013" y="9521"/>
                        </a:lnTo>
                        <a:lnTo>
                          <a:pt x="27076" y="9416"/>
                        </a:lnTo>
                        <a:lnTo>
                          <a:pt x="27181" y="9312"/>
                        </a:lnTo>
                        <a:lnTo>
                          <a:pt x="27306" y="9249"/>
                        </a:lnTo>
                        <a:lnTo>
                          <a:pt x="27118" y="9458"/>
                        </a:lnTo>
                        <a:lnTo>
                          <a:pt x="27076" y="9542"/>
                        </a:lnTo>
                        <a:lnTo>
                          <a:pt x="27118" y="9625"/>
                        </a:lnTo>
                        <a:lnTo>
                          <a:pt x="27243" y="9751"/>
                        </a:lnTo>
                        <a:lnTo>
                          <a:pt x="27327" y="9730"/>
                        </a:lnTo>
                        <a:lnTo>
                          <a:pt x="27390" y="9772"/>
                        </a:lnTo>
                        <a:lnTo>
                          <a:pt x="27327" y="9939"/>
                        </a:lnTo>
                        <a:lnTo>
                          <a:pt x="27327" y="9939"/>
                        </a:lnTo>
                        <a:lnTo>
                          <a:pt x="27411" y="9877"/>
                        </a:lnTo>
                        <a:lnTo>
                          <a:pt x="27432" y="9897"/>
                        </a:lnTo>
                        <a:lnTo>
                          <a:pt x="27515" y="9793"/>
                        </a:lnTo>
                        <a:lnTo>
                          <a:pt x="27515" y="9730"/>
                        </a:lnTo>
                        <a:lnTo>
                          <a:pt x="27557" y="9730"/>
                        </a:lnTo>
                        <a:lnTo>
                          <a:pt x="27620" y="9646"/>
                        </a:lnTo>
                        <a:lnTo>
                          <a:pt x="27704" y="9625"/>
                        </a:lnTo>
                        <a:lnTo>
                          <a:pt x="27745" y="9458"/>
                        </a:lnTo>
                        <a:lnTo>
                          <a:pt x="27808" y="9374"/>
                        </a:lnTo>
                        <a:lnTo>
                          <a:pt x="27850" y="9374"/>
                        </a:lnTo>
                        <a:lnTo>
                          <a:pt x="27913" y="9270"/>
                        </a:lnTo>
                        <a:lnTo>
                          <a:pt x="27934" y="9207"/>
                        </a:lnTo>
                        <a:lnTo>
                          <a:pt x="27934" y="9144"/>
                        </a:lnTo>
                        <a:lnTo>
                          <a:pt x="27976" y="9040"/>
                        </a:lnTo>
                        <a:lnTo>
                          <a:pt x="27976" y="8998"/>
                        </a:lnTo>
                        <a:lnTo>
                          <a:pt x="28038" y="8914"/>
                        </a:lnTo>
                        <a:lnTo>
                          <a:pt x="28017" y="8830"/>
                        </a:lnTo>
                        <a:lnTo>
                          <a:pt x="27955" y="8789"/>
                        </a:lnTo>
                        <a:lnTo>
                          <a:pt x="27913" y="8705"/>
                        </a:lnTo>
                        <a:lnTo>
                          <a:pt x="28059" y="8621"/>
                        </a:lnTo>
                        <a:lnTo>
                          <a:pt x="28059" y="8537"/>
                        </a:lnTo>
                        <a:lnTo>
                          <a:pt x="28164" y="8475"/>
                        </a:lnTo>
                        <a:lnTo>
                          <a:pt x="28248" y="8433"/>
                        </a:lnTo>
                        <a:lnTo>
                          <a:pt x="28436" y="8328"/>
                        </a:lnTo>
                        <a:lnTo>
                          <a:pt x="28561" y="8328"/>
                        </a:lnTo>
                        <a:lnTo>
                          <a:pt x="28750" y="8203"/>
                        </a:lnTo>
                        <a:lnTo>
                          <a:pt x="28813" y="8203"/>
                        </a:lnTo>
                        <a:lnTo>
                          <a:pt x="28854" y="8224"/>
                        </a:lnTo>
                        <a:lnTo>
                          <a:pt x="29085" y="8203"/>
                        </a:lnTo>
                        <a:lnTo>
                          <a:pt x="29189" y="8265"/>
                        </a:lnTo>
                        <a:lnTo>
                          <a:pt x="29336" y="8203"/>
                        </a:lnTo>
                        <a:lnTo>
                          <a:pt x="29587" y="8203"/>
                        </a:lnTo>
                        <a:lnTo>
                          <a:pt x="29629" y="8182"/>
                        </a:lnTo>
                        <a:lnTo>
                          <a:pt x="29608" y="8119"/>
                        </a:lnTo>
                        <a:lnTo>
                          <a:pt x="29608" y="7972"/>
                        </a:lnTo>
                        <a:lnTo>
                          <a:pt x="29608" y="7847"/>
                        </a:lnTo>
                        <a:lnTo>
                          <a:pt x="29733" y="7952"/>
                        </a:lnTo>
                        <a:lnTo>
                          <a:pt x="29733" y="8077"/>
                        </a:lnTo>
                        <a:lnTo>
                          <a:pt x="29712" y="8161"/>
                        </a:lnTo>
                        <a:lnTo>
                          <a:pt x="29796" y="8161"/>
                        </a:lnTo>
                        <a:lnTo>
                          <a:pt x="29901" y="8056"/>
                        </a:lnTo>
                        <a:lnTo>
                          <a:pt x="30005" y="7868"/>
                        </a:lnTo>
                        <a:lnTo>
                          <a:pt x="30047" y="7972"/>
                        </a:lnTo>
                        <a:lnTo>
                          <a:pt x="30047" y="8056"/>
                        </a:lnTo>
                        <a:lnTo>
                          <a:pt x="30131" y="8077"/>
                        </a:lnTo>
                        <a:lnTo>
                          <a:pt x="30382" y="7952"/>
                        </a:lnTo>
                        <a:lnTo>
                          <a:pt x="30466" y="7805"/>
                        </a:lnTo>
                        <a:lnTo>
                          <a:pt x="30424" y="7596"/>
                        </a:lnTo>
                        <a:lnTo>
                          <a:pt x="30361" y="7638"/>
                        </a:lnTo>
                        <a:lnTo>
                          <a:pt x="30361" y="7742"/>
                        </a:lnTo>
                        <a:lnTo>
                          <a:pt x="30319" y="7868"/>
                        </a:lnTo>
                        <a:lnTo>
                          <a:pt x="30152" y="7868"/>
                        </a:lnTo>
                        <a:lnTo>
                          <a:pt x="30131" y="7763"/>
                        </a:lnTo>
                        <a:lnTo>
                          <a:pt x="30068" y="7575"/>
                        </a:lnTo>
                        <a:lnTo>
                          <a:pt x="29922" y="7491"/>
                        </a:lnTo>
                        <a:lnTo>
                          <a:pt x="29922" y="7449"/>
                        </a:lnTo>
                        <a:lnTo>
                          <a:pt x="30131" y="7261"/>
                        </a:lnTo>
                        <a:lnTo>
                          <a:pt x="30131" y="7177"/>
                        </a:lnTo>
                        <a:lnTo>
                          <a:pt x="30047" y="7177"/>
                        </a:lnTo>
                        <a:lnTo>
                          <a:pt x="30047" y="7115"/>
                        </a:lnTo>
                        <a:lnTo>
                          <a:pt x="30131" y="7052"/>
                        </a:lnTo>
                        <a:lnTo>
                          <a:pt x="30152" y="6968"/>
                        </a:lnTo>
                        <a:lnTo>
                          <a:pt x="30214" y="6905"/>
                        </a:lnTo>
                        <a:lnTo>
                          <a:pt x="30277" y="6696"/>
                        </a:lnTo>
                        <a:lnTo>
                          <a:pt x="30486" y="6529"/>
                        </a:lnTo>
                        <a:lnTo>
                          <a:pt x="30570" y="6382"/>
                        </a:lnTo>
                        <a:lnTo>
                          <a:pt x="30633" y="6382"/>
                        </a:lnTo>
                        <a:lnTo>
                          <a:pt x="30696" y="6278"/>
                        </a:lnTo>
                        <a:lnTo>
                          <a:pt x="30696" y="6340"/>
                        </a:lnTo>
                        <a:lnTo>
                          <a:pt x="30779" y="6382"/>
                        </a:lnTo>
                        <a:lnTo>
                          <a:pt x="30842" y="6299"/>
                        </a:lnTo>
                        <a:lnTo>
                          <a:pt x="30905" y="6173"/>
                        </a:lnTo>
                        <a:lnTo>
                          <a:pt x="30905" y="6299"/>
                        </a:lnTo>
                        <a:lnTo>
                          <a:pt x="30989" y="6299"/>
                        </a:lnTo>
                        <a:lnTo>
                          <a:pt x="31051" y="6173"/>
                        </a:lnTo>
                        <a:lnTo>
                          <a:pt x="31093" y="6215"/>
                        </a:lnTo>
                        <a:lnTo>
                          <a:pt x="31156" y="6173"/>
                        </a:lnTo>
                        <a:lnTo>
                          <a:pt x="31261" y="6006"/>
                        </a:lnTo>
                        <a:lnTo>
                          <a:pt x="31407" y="5796"/>
                        </a:lnTo>
                        <a:lnTo>
                          <a:pt x="31386" y="5922"/>
                        </a:lnTo>
                        <a:lnTo>
                          <a:pt x="31407" y="6006"/>
                        </a:lnTo>
                        <a:lnTo>
                          <a:pt x="31512" y="6006"/>
                        </a:lnTo>
                        <a:lnTo>
                          <a:pt x="31616" y="5880"/>
                        </a:lnTo>
                        <a:lnTo>
                          <a:pt x="31742" y="5880"/>
                        </a:lnTo>
                        <a:lnTo>
                          <a:pt x="31784" y="6006"/>
                        </a:lnTo>
                        <a:lnTo>
                          <a:pt x="31846" y="6006"/>
                        </a:lnTo>
                        <a:lnTo>
                          <a:pt x="31951" y="5880"/>
                        </a:lnTo>
                        <a:lnTo>
                          <a:pt x="32035" y="5922"/>
                        </a:lnTo>
                        <a:lnTo>
                          <a:pt x="32098" y="5901"/>
                        </a:lnTo>
                        <a:lnTo>
                          <a:pt x="32202" y="5817"/>
                        </a:lnTo>
                        <a:lnTo>
                          <a:pt x="32307" y="5817"/>
                        </a:lnTo>
                        <a:lnTo>
                          <a:pt x="32432" y="5755"/>
                        </a:lnTo>
                        <a:lnTo>
                          <a:pt x="32474" y="5817"/>
                        </a:lnTo>
                        <a:lnTo>
                          <a:pt x="32558" y="5796"/>
                        </a:lnTo>
                        <a:lnTo>
                          <a:pt x="32642" y="5713"/>
                        </a:lnTo>
                        <a:lnTo>
                          <a:pt x="32537" y="5650"/>
                        </a:lnTo>
                        <a:lnTo>
                          <a:pt x="32474" y="5713"/>
                        </a:lnTo>
                        <a:lnTo>
                          <a:pt x="32411" y="5650"/>
                        </a:lnTo>
                        <a:lnTo>
                          <a:pt x="32453" y="5504"/>
                        </a:lnTo>
                        <a:lnTo>
                          <a:pt x="32223" y="5378"/>
                        </a:lnTo>
                        <a:lnTo>
                          <a:pt x="32202" y="5357"/>
                        </a:lnTo>
                        <a:lnTo>
                          <a:pt x="32223" y="5294"/>
                        </a:lnTo>
                        <a:lnTo>
                          <a:pt x="32223" y="5252"/>
                        </a:lnTo>
                        <a:lnTo>
                          <a:pt x="32223" y="5169"/>
                        </a:lnTo>
                        <a:lnTo>
                          <a:pt x="32244" y="5085"/>
                        </a:lnTo>
                        <a:lnTo>
                          <a:pt x="32202" y="5022"/>
                        </a:lnTo>
                        <a:lnTo>
                          <a:pt x="32139" y="4959"/>
                        </a:lnTo>
                        <a:lnTo>
                          <a:pt x="32098" y="4939"/>
                        </a:lnTo>
                        <a:lnTo>
                          <a:pt x="32118" y="4855"/>
                        </a:lnTo>
                        <a:lnTo>
                          <a:pt x="32244" y="4123"/>
                        </a:lnTo>
                        <a:lnTo>
                          <a:pt x="32244" y="3934"/>
                        </a:lnTo>
                        <a:lnTo>
                          <a:pt x="32014" y="3725"/>
                        </a:lnTo>
                        <a:lnTo>
                          <a:pt x="31951" y="3788"/>
                        </a:lnTo>
                        <a:lnTo>
                          <a:pt x="31805" y="3725"/>
                        </a:lnTo>
                        <a:lnTo>
                          <a:pt x="31700" y="3767"/>
                        </a:lnTo>
                        <a:lnTo>
                          <a:pt x="31616" y="3683"/>
                        </a:lnTo>
                        <a:lnTo>
                          <a:pt x="31533" y="3662"/>
                        </a:lnTo>
                        <a:lnTo>
                          <a:pt x="31512" y="3662"/>
                        </a:lnTo>
                        <a:lnTo>
                          <a:pt x="31407" y="3767"/>
                        </a:lnTo>
                        <a:lnTo>
                          <a:pt x="31365" y="3830"/>
                        </a:lnTo>
                        <a:lnTo>
                          <a:pt x="31156" y="4081"/>
                        </a:lnTo>
                        <a:lnTo>
                          <a:pt x="31072" y="4206"/>
                        </a:lnTo>
                        <a:lnTo>
                          <a:pt x="31072" y="4311"/>
                        </a:lnTo>
                        <a:lnTo>
                          <a:pt x="30905" y="4395"/>
                        </a:lnTo>
                        <a:lnTo>
                          <a:pt x="30905" y="4520"/>
                        </a:lnTo>
                        <a:lnTo>
                          <a:pt x="30863" y="4625"/>
                        </a:lnTo>
                        <a:lnTo>
                          <a:pt x="30696" y="4813"/>
                        </a:lnTo>
                        <a:lnTo>
                          <a:pt x="30633" y="4834"/>
                        </a:lnTo>
                        <a:lnTo>
                          <a:pt x="30445" y="5043"/>
                        </a:lnTo>
                        <a:lnTo>
                          <a:pt x="30424" y="5127"/>
                        </a:lnTo>
                        <a:lnTo>
                          <a:pt x="30340" y="5169"/>
                        </a:lnTo>
                        <a:lnTo>
                          <a:pt x="30235" y="5148"/>
                        </a:lnTo>
                        <a:lnTo>
                          <a:pt x="30173" y="5148"/>
                        </a:lnTo>
                        <a:lnTo>
                          <a:pt x="30131" y="5190"/>
                        </a:lnTo>
                        <a:lnTo>
                          <a:pt x="30068" y="5190"/>
                        </a:lnTo>
                        <a:lnTo>
                          <a:pt x="29942" y="5336"/>
                        </a:lnTo>
                        <a:lnTo>
                          <a:pt x="28269" y="5294"/>
                        </a:lnTo>
                        <a:lnTo>
                          <a:pt x="28059" y="5336"/>
                        </a:lnTo>
                        <a:lnTo>
                          <a:pt x="27955" y="5441"/>
                        </a:lnTo>
                        <a:lnTo>
                          <a:pt x="27829" y="5483"/>
                        </a:lnTo>
                        <a:lnTo>
                          <a:pt x="27704" y="5566"/>
                        </a:lnTo>
                        <a:lnTo>
                          <a:pt x="27453" y="5817"/>
                        </a:lnTo>
                        <a:lnTo>
                          <a:pt x="27285" y="5859"/>
                        </a:lnTo>
                        <a:lnTo>
                          <a:pt x="27181" y="5922"/>
                        </a:lnTo>
                        <a:lnTo>
                          <a:pt x="26699" y="6299"/>
                        </a:lnTo>
                        <a:lnTo>
                          <a:pt x="25611" y="6612"/>
                        </a:lnTo>
                        <a:lnTo>
                          <a:pt x="25569" y="6864"/>
                        </a:lnTo>
                        <a:lnTo>
                          <a:pt x="25318" y="6968"/>
                        </a:lnTo>
                        <a:lnTo>
                          <a:pt x="23331" y="7491"/>
                        </a:lnTo>
                        <a:lnTo>
                          <a:pt x="23247" y="7324"/>
                        </a:lnTo>
                        <a:lnTo>
                          <a:pt x="23351" y="7177"/>
                        </a:lnTo>
                        <a:lnTo>
                          <a:pt x="23561" y="7073"/>
                        </a:lnTo>
                        <a:lnTo>
                          <a:pt x="23665" y="6947"/>
                        </a:lnTo>
                        <a:lnTo>
                          <a:pt x="23728" y="6822"/>
                        </a:lnTo>
                        <a:lnTo>
                          <a:pt x="23770" y="6696"/>
                        </a:lnTo>
                        <a:lnTo>
                          <a:pt x="23833" y="5922"/>
                        </a:lnTo>
                        <a:lnTo>
                          <a:pt x="23456" y="4143"/>
                        </a:lnTo>
                        <a:lnTo>
                          <a:pt x="23100" y="3871"/>
                        </a:lnTo>
                        <a:lnTo>
                          <a:pt x="22954" y="3683"/>
                        </a:lnTo>
                        <a:lnTo>
                          <a:pt x="20652" y="2616"/>
                        </a:lnTo>
                        <a:lnTo>
                          <a:pt x="20548" y="2553"/>
                        </a:lnTo>
                        <a:lnTo>
                          <a:pt x="20422" y="2511"/>
                        </a:lnTo>
                        <a:lnTo>
                          <a:pt x="20380" y="2449"/>
                        </a:lnTo>
                        <a:lnTo>
                          <a:pt x="20087" y="2449"/>
                        </a:lnTo>
                        <a:lnTo>
                          <a:pt x="20066" y="2344"/>
                        </a:lnTo>
                        <a:lnTo>
                          <a:pt x="19983" y="2302"/>
                        </a:lnTo>
                        <a:lnTo>
                          <a:pt x="19899" y="2344"/>
                        </a:lnTo>
                        <a:lnTo>
                          <a:pt x="19711" y="2344"/>
                        </a:lnTo>
                        <a:lnTo>
                          <a:pt x="19606" y="2323"/>
                        </a:lnTo>
                        <a:lnTo>
                          <a:pt x="19543" y="2239"/>
                        </a:lnTo>
                        <a:lnTo>
                          <a:pt x="19439" y="2198"/>
                        </a:lnTo>
                        <a:lnTo>
                          <a:pt x="19230" y="2135"/>
                        </a:lnTo>
                        <a:lnTo>
                          <a:pt x="19167" y="2009"/>
                        </a:lnTo>
                        <a:lnTo>
                          <a:pt x="19083" y="2009"/>
                        </a:lnTo>
                        <a:lnTo>
                          <a:pt x="18958" y="1905"/>
                        </a:lnTo>
                        <a:lnTo>
                          <a:pt x="18853" y="1905"/>
                        </a:lnTo>
                        <a:lnTo>
                          <a:pt x="18769" y="1884"/>
                        </a:lnTo>
                        <a:lnTo>
                          <a:pt x="18644" y="1905"/>
                        </a:lnTo>
                        <a:lnTo>
                          <a:pt x="18623" y="1926"/>
                        </a:lnTo>
                        <a:lnTo>
                          <a:pt x="18560" y="1842"/>
                        </a:lnTo>
                        <a:lnTo>
                          <a:pt x="18434" y="1821"/>
                        </a:lnTo>
                        <a:lnTo>
                          <a:pt x="18414" y="1800"/>
                        </a:lnTo>
                        <a:lnTo>
                          <a:pt x="18309" y="1737"/>
                        </a:lnTo>
                        <a:lnTo>
                          <a:pt x="18288" y="1716"/>
                        </a:lnTo>
                        <a:lnTo>
                          <a:pt x="18204" y="1633"/>
                        </a:lnTo>
                        <a:lnTo>
                          <a:pt x="18204" y="1612"/>
                        </a:lnTo>
                        <a:lnTo>
                          <a:pt x="18079" y="1507"/>
                        </a:lnTo>
                        <a:lnTo>
                          <a:pt x="17932" y="1507"/>
                        </a:lnTo>
                        <a:lnTo>
                          <a:pt x="17807" y="1486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5" name="Google Shape;6773;p54"/>
              <p:cNvGrpSpPr/>
              <p:nvPr/>
            </p:nvGrpSpPr>
            <p:grpSpPr>
              <a:xfrm>
                <a:off x="3230417" y="3103734"/>
                <a:ext cx="282982" cy="280332"/>
                <a:chOff x="2605700" y="3152850"/>
                <a:chExt cx="594125" cy="616250"/>
              </a:xfrm>
            </p:grpSpPr>
            <p:sp>
              <p:nvSpPr>
                <p:cNvPr id="250" name="Google Shape;6774;p54"/>
                <p:cNvSpPr/>
                <p:nvPr/>
              </p:nvSpPr>
              <p:spPr>
                <a:xfrm>
                  <a:off x="2605700" y="3152850"/>
                  <a:ext cx="379825" cy="6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3" h="24650" extrusionOk="0">
                      <a:moveTo>
                        <a:pt x="14024" y="2338"/>
                      </a:moveTo>
                      <a:lnTo>
                        <a:pt x="8818" y="0"/>
                      </a:lnTo>
                      <a:lnTo>
                        <a:pt x="4037" y="1594"/>
                      </a:lnTo>
                      <a:lnTo>
                        <a:pt x="0" y="7225"/>
                      </a:lnTo>
                      <a:lnTo>
                        <a:pt x="2018" y="11156"/>
                      </a:lnTo>
                      <a:lnTo>
                        <a:pt x="7331" y="12325"/>
                      </a:lnTo>
                      <a:lnTo>
                        <a:pt x="10518" y="17531"/>
                      </a:lnTo>
                      <a:lnTo>
                        <a:pt x="11049" y="22843"/>
                      </a:lnTo>
                      <a:lnTo>
                        <a:pt x="13705" y="24650"/>
                      </a:lnTo>
                      <a:lnTo>
                        <a:pt x="15193" y="18700"/>
                      </a:lnTo>
                      <a:lnTo>
                        <a:pt x="12218" y="58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sp>
              <p:nvSpPr>
                <p:cNvPr id="251" name="Google Shape;6775;p54"/>
                <p:cNvSpPr/>
                <p:nvPr/>
              </p:nvSpPr>
              <p:spPr>
                <a:xfrm>
                  <a:off x="2632775" y="3168475"/>
                  <a:ext cx="567050" cy="59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2" h="23602" extrusionOk="0">
                      <a:moveTo>
                        <a:pt x="13852" y="21070"/>
                      </a:moveTo>
                      <a:lnTo>
                        <a:pt x="13894" y="21091"/>
                      </a:lnTo>
                      <a:lnTo>
                        <a:pt x="13977" y="21217"/>
                      </a:lnTo>
                      <a:lnTo>
                        <a:pt x="14103" y="21384"/>
                      </a:lnTo>
                      <a:lnTo>
                        <a:pt x="14166" y="21384"/>
                      </a:lnTo>
                      <a:lnTo>
                        <a:pt x="14208" y="21342"/>
                      </a:lnTo>
                      <a:lnTo>
                        <a:pt x="14228" y="21384"/>
                      </a:lnTo>
                      <a:lnTo>
                        <a:pt x="14228" y="21489"/>
                      </a:lnTo>
                      <a:lnTo>
                        <a:pt x="14187" y="21489"/>
                      </a:lnTo>
                      <a:lnTo>
                        <a:pt x="14124" y="21698"/>
                      </a:lnTo>
                      <a:lnTo>
                        <a:pt x="13998" y="21928"/>
                      </a:lnTo>
                      <a:lnTo>
                        <a:pt x="13873" y="21928"/>
                      </a:lnTo>
                      <a:lnTo>
                        <a:pt x="13852" y="22075"/>
                      </a:lnTo>
                      <a:lnTo>
                        <a:pt x="13789" y="22158"/>
                      </a:lnTo>
                      <a:lnTo>
                        <a:pt x="13768" y="22158"/>
                      </a:lnTo>
                      <a:lnTo>
                        <a:pt x="13643" y="22242"/>
                      </a:lnTo>
                      <a:lnTo>
                        <a:pt x="13559" y="22326"/>
                      </a:lnTo>
                      <a:lnTo>
                        <a:pt x="13559" y="22367"/>
                      </a:lnTo>
                      <a:lnTo>
                        <a:pt x="13454" y="22388"/>
                      </a:lnTo>
                      <a:lnTo>
                        <a:pt x="13392" y="22451"/>
                      </a:lnTo>
                      <a:lnTo>
                        <a:pt x="13392" y="22472"/>
                      </a:lnTo>
                      <a:lnTo>
                        <a:pt x="13329" y="22347"/>
                      </a:lnTo>
                      <a:lnTo>
                        <a:pt x="13371" y="22242"/>
                      </a:lnTo>
                      <a:lnTo>
                        <a:pt x="13454" y="22179"/>
                      </a:lnTo>
                      <a:lnTo>
                        <a:pt x="13454" y="22116"/>
                      </a:lnTo>
                      <a:lnTo>
                        <a:pt x="13559" y="22012"/>
                      </a:lnTo>
                      <a:lnTo>
                        <a:pt x="13559" y="21928"/>
                      </a:lnTo>
                      <a:lnTo>
                        <a:pt x="13601" y="21970"/>
                      </a:lnTo>
                      <a:lnTo>
                        <a:pt x="13684" y="21970"/>
                      </a:lnTo>
                      <a:lnTo>
                        <a:pt x="13789" y="21865"/>
                      </a:lnTo>
                      <a:lnTo>
                        <a:pt x="13789" y="21761"/>
                      </a:lnTo>
                      <a:lnTo>
                        <a:pt x="13810" y="21740"/>
                      </a:lnTo>
                      <a:lnTo>
                        <a:pt x="13810" y="21614"/>
                      </a:lnTo>
                      <a:lnTo>
                        <a:pt x="13873" y="21551"/>
                      </a:lnTo>
                      <a:lnTo>
                        <a:pt x="13915" y="21551"/>
                      </a:lnTo>
                      <a:lnTo>
                        <a:pt x="13977" y="21447"/>
                      </a:lnTo>
                      <a:lnTo>
                        <a:pt x="13956" y="21384"/>
                      </a:lnTo>
                      <a:lnTo>
                        <a:pt x="13894" y="21300"/>
                      </a:lnTo>
                      <a:lnTo>
                        <a:pt x="13894" y="21112"/>
                      </a:lnTo>
                      <a:lnTo>
                        <a:pt x="13852" y="21070"/>
                      </a:lnTo>
                      <a:close/>
                      <a:moveTo>
                        <a:pt x="7617" y="0"/>
                      </a:moveTo>
                      <a:lnTo>
                        <a:pt x="7617" y="147"/>
                      </a:lnTo>
                      <a:lnTo>
                        <a:pt x="7575" y="272"/>
                      </a:lnTo>
                      <a:lnTo>
                        <a:pt x="7282" y="481"/>
                      </a:lnTo>
                      <a:lnTo>
                        <a:pt x="7094" y="502"/>
                      </a:lnTo>
                      <a:lnTo>
                        <a:pt x="6842" y="607"/>
                      </a:lnTo>
                      <a:lnTo>
                        <a:pt x="6738" y="565"/>
                      </a:lnTo>
                      <a:lnTo>
                        <a:pt x="6570" y="586"/>
                      </a:lnTo>
                      <a:lnTo>
                        <a:pt x="6382" y="732"/>
                      </a:lnTo>
                      <a:lnTo>
                        <a:pt x="6215" y="795"/>
                      </a:lnTo>
                      <a:lnTo>
                        <a:pt x="6152" y="732"/>
                      </a:lnTo>
                      <a:lnTo>
                        <a:pt x="5901" y="774"/>
                      </a:lnTo>
                      <a:lnTo>
                        <a:pt x="5692" y="774"/>
                      </a:lnTo>
                      <a:lnTo>
                        <a:pt x="5503" y="670"/>
                      </a:lnTo>
                      <a:lnTo>
                        <a:pt x="5315" y="628"/>
                      </a:lnTo>
                      <a:lnTo>
                        <a:pt x="5169" y="586"/>
                      </a:lnTo>
                      <a:lnTo>
                        <a:pt x="5169" y="586"/>
                      </a:lnTo>
                      <a:lnTo>
                        <a:pt x="5231" y="711"/>
                      </a:lnTo>
                      <a:lnTo>
                        <a:pt x="5378" y="774"/>
                      </a:lnTo>
                      <a:lnTo>
                        <a:pt x="5503" y="879"/>
                      </a:lnTo>
                      <a:lnTo>
                        <a:pt x="5545" y="984"/>
                      </a:lnTo>
                      <a:lnTo>
                        <a:pt x="5399" y="1235"/>
                      </a:lnTo>
                      <a:lnTo>
                        <a:pt x="5420" y="1297"/>
                      </a:lnTo>
                      <a:lnTo>
                        <a:pt x="5441" y="1339"/>
                      </a:lnTo>
                      <a:lnTo>
                        <a:pt x="5420" y="1528"/>
                      </a:lnTo>
                      <a:lnTo>
                        <a:pt x="5692" y="1611"/>
                      </a:lnTo>
                      <a:lnTo>
                        <a:pt x="5859" y="1569"/>
                      </a:lnTo>
                      <a:lnTo>
                        <a:pt x="6047" y="1611"/>
                      </a:lnTo>
                      <a:lnTo>
                        <a:pt x="6047" y="1716"/>
                      </a:lnTo>
                      <a:lnTo>
                        <a:pt x="5922" y="1758"/>
                      </a:lnTo>
                      <a:lnTo>
                        <a:pt x="5650" y="1820"/>
                      </a:lnTo>
                      <a:lnTo>
                        <a:pt x="5608" y="1862"/>
                      </a:lnTo>
                      <a:lnTo>
                        <a:pt x="5545" y="1925"/>
                      </a:lnTo>
                      <a:lnTo>
                        <a:pt x="5503" y="2072"/>
                      </a:lnTo>
                      <a:lnTo>
                        <a:pt x="5210" y="2239"/>
                      </a:lnTo>
                      <a:lnTo>
                        <a:pt x="5106" y="2344"/>
                      </a:lnTo>
                      <a:lnTo>
                        <a:pt x="4897" y="2469"/>
                      </a:lnTo>
                      <a:lnTo>
                        <a:pt x="4771" y="2616"/>
                      </a:lnTo>
                      <a:lnTo>
                        <a:pt x="4541" y="2616"/>
                      </a:lnTo>
                      <a:lnTo>
                        <a:pt x="4394" y="2595"/>
                      </a:lnTo>
                      <a:lnTo>
                        <a:pt x="4164" y="2406"/>
                      </a:lnTo>
                      <a:lnTo>
                        <a:pt x="3955" y="2260"/>
                      </a:lnTo>
                      <a:lnTo>
                        <a:pt x="3809" y="2281"/>
                      </a:lnTo>
                      <a:lnTo>
                        <a:pt x="3809" y="2134"/>
                      </a:lnTo>
                      <a:lnTo>
                        <a:pt x="3767" y="1988"/>
                      </a:lnTo>
                      <a:lnTo>
                        <a:pt x="3662" y="1883"/>
                      </a:lnTo>
                      <a:lnTo>
                        <a:pt x="3641" y="1820"/>
                      </a:lnTo>
                      <a:lnTo>
                        <a:pt x="3495" y="1862"/>
                      </a:lnTo>
                      <a:lnTo>
                        <a:pt x="3390" y="1988"/>
                      </a:lnTo>
                      <a:lnTo>
                        <a:pt x="3306" y="1988"/>
                      </a:lnTo>
                      <a:lnTo>
                        <a:pt x="3244" y="1946"/>
                      </a:lnTo>
                      <a:lnTo>
                        <a:pt x="3139" y="1946"/>
                      </a:lnTo>
                      <a:lnTo>
                        <a:pt x="3076" y="2030"/>
                      </a:lnTo>
                      <a:lnTo>
                        <a:pt x="2407" y="2030"/>
                      </a:lnTo>
                      <a:lnTo>
                        <a:pt x="2386" y="2197"/>
                      </a:lnTo>
                      <a:lnTo>
                        <a:pt x="2448" y="2344"/>
                      </a:lnTo>
                      <a:lnTo>
                        <a:pt x="2658" y="2385"/>
                      </a:lnTo>
                      <a:lnTo>
                        <a:pt x="2720" y="2553"/>
                      </a:lnTo>
                      <a:lnTo>
                        <a:pt x="2679" y="2616"/>
                      </a:lnTo>
                      <a:lnTo>
                        <a:pt x="2762" y="2699"/>
                      </a:lnTo>
                      <a:lnTo>
                        <a:pt x="2720" y="2804"/>
                      </a:lnTo>
                      <a:lnTo>
                        <a:pt x="2595" y="2720"/>
                      </a:lnTo>
                      <a:lnTo>
                        <a:pt x="2197" y="2867"/>
                      </a:lnTo>
                      <a:lnTo>
                        <a:pt x="2239" y="3180"/>
                      </a:lnTo>
                      <a:lnTo>
                        <a:pt x="2344" y="3306"/>
                      </a:lnTo>
                      <a:lnTo>
                        <a:pt x="2553" y="3452"/>
                      </a:lnTo>
                      <a:lnTo>
                        <a:pt x="2679" y="3724"/>
                      </a:lnTo>
                      <a:lnTo>
                        <a:pt x="2679" y="3913"/>
                      </a:lnTo>
                      <a:lnTo>
                        <a:pt x="2679" y="3976"/>
                      </a:lnTo>
                      <a:lnTo>
                        <a:pt x="2365" y="5189"/>
                      </a:lnTo>
                      <a:lnTo>
                        <a:pt x="2260" y="5503"/>
                      </a:lnTo>
                      <a:lnTo>
                        <a:pt x="2281" y="5545"/>
                      </a:lnTo>
                      <a:lnTo>
                        <a:pt x="2239" y="5629"/>
                      </a:lnTo>
                      <a:lnTo>
                        <a:pt x="2093" y="5608"/>
                      </a:lnTo>
                      <a:lnTo>
                        <a:pt x="2093" y="5587"/>
                      </a:lnTo>
                      <a:lnTo>
                        <a:pt x="1967" y="5503"/>
                      </a:lnTo>
                      <a:lnTo>
                        <a:pt x="1821" y="5503"/>
                      </a:lnTo>
                      <a:lnTo>
                        <a:pt x="1758" y="5482"/>
                      </a:lnTo>
                      <a:lnTo>
                        <a:pt x="1716" y="5545"/>
                      </a:lnTo>
                      <a:lnTo>
                        <a:pt x="1319" y="5691"/>
                      </a:lnTo>
                      <a:lnTo>
                        <a:pt x="1026" y="5733"/>
                      </a:lnTo>
                      <a:lnTo>
                        <a:pt x="942" y="5817"/>
                      </a:lnTo>
                      <a:lnTo>
                        <a:pt x="879" y="5838"/>
                      </a:lnTo>
                      <a:lnTo>
                        <a:pt x="733" y="5963"/>
                      </a:lnTo>
                      <a:lnTo>
                        <a:pt x="607" y="6026"/>
                      </a:lnTo>
                      <a:lnTo>
                        <a:pt x="503" y="6110"/>
                      </a:lnTo>
                      <a:lnTo>
                        <a:pt x="523" y="6256"/>
                      </a:lnTo>
                      <a:lnTo>
                        <a:pt x="482" y="6340"/>
                      </a:lnTo>
                      <a:lnTo>
                        <a:pt x="503" y="6424"/>
                      </a:lnTo>
                      <a:lnTo>
                        <a:pt x="356" y="6570"/>
                      </a:lnTo>
                      <a:lnTo>
                        <a:pt x="398" y="6779"/>
                      </a:lnTo>
                      <a:lnTo>
                        <a:pt x="461" y="6884"/>
                      </a:lnTo>
                      <a:lnTo>
                        <a:pt x="356" y="6968"/>
                      </a:lnTo>
                      <a:lnTo>
                        <a:pt x="272" y="6947"/>
                      </a:lnTo>
                      <a:lnTo>
                        <a:pt x="105" y="7051"/>
                      </a:lnTo>
                      <a:lnTo>
                        <a:pt x="105" y="7156"/>
                      </a:lnTo>
                      <a:lnTo>
                        <a:pt x="63" y="7198"/>
                      </a:lnTo>
                      <a:lnTo>
                        <a:pt x="84" y="7282"/>
                      </a:lnTo>
                      <a:lnTo>
                        <a:pt x="63" y="7407"/>
                      </a:lnTo>
                      <a:lnTo>
                        <a:pt x="0" y="7512"/>
                      </a:lnTo>
                      <a:lnTo>
                        <a:pt x="63" y="7616"/>
                      </a:lnTo>
                      <a:lnTo>
                        <a:pt x="42" y="7700"/>
                      </a:lnTo>
                      <a:lnTo>
                        <a:pt x="189" y="7846"/>
                      </a:lnTo>
                      <a:lnTo>
                        <a:pt x="482" y="8307"/>
                      </a:lnTo>
                      <a:lnTo>
                        <a:pt x="314" y="8474"/>
                      </a:lnTo>
                      <a:lnTo>
                        <a:pt x="691" y="8453"/>
                      </a:lnTo>
                      <a:lnTo>
                        <a:pt x="879" y="8474"/>
                      </a:lnTo>
                      <a:lnTo>
                        <a:pt x="1005" y="8662"/>
                      </a:lnTo>
                      <a:lnTo>
                        <a:pt x="1026" y="8830"/>
                      </a:lnTo>
                      <a:lnTo>
                        <a:pt x="1256" y="8830"/>
                      </a:lnTo>
                      <a:lnTo>
                        <a:pt x="1549" y="8851"/>
                      </a:lnTo>
                      <a:lnTo>
                        <a:pt x="1779" y="8621"/>
                      </a:lnTo>
                      <a:lnTo>
                        <a:pt x="1988" y="8474"/>
                      </a:lnTo>
                      <a:lnTo>
                        <a:pt x="2051" y="8537"/>
                      </a:lnTo>
                      <a:lnTo>
                        <a:pt x="2030" y="8662"/>
                      </a:lnTo>
                      <a:lnTo>
                        <a:pt x="1967" y="8725"/>
                      </a:lnTo>
                      <a:lnTo>
                        <a:pt x="1967" y="8934"/>
                      </a:lnTo>
                      <a:lnTo>
                        <a:pt x="1988" y="9269"/>
                      </a:lnTo>
                      <a:lnTo>
                        <a:pt x="1988" y="9395"/>
                      </a:lnTo>
                      <a:lnTo>
                        <a:pt x="2072" y="9478"/>
                      </a:lnTo>
                      <a:lnTo>
                        <a:pt x="2176" y="9458"/>
                      </a:lnTo>
                      <a:lnTo>
                        <a:pt x="2281" y="9416"/>
                      </a:lnTo>
                      <a:lnTo>
                        <a:pt x="2469" y="9416"/>
                      </a:lnTo>
                      <a:lnTo>
                        <a:pt x="2511" y="9458"/>
                      </a:lnTo>
                      <a:lnTo>
                        <a:pt x="3076" y="9458"/>
                      </a:lnTo>
                      <a:lnTo>
                        <a:pt x="3223" y="9353"/>
                      </a:lnTo>
                      <a:lnTo>
                        <a:pt x="3306" y="9353"/>
                      </a:lnTo>
                      <a:lnTo>
                        <a:pt x="3432" y="9248"/>
                      </a:lnTo>
                      <a:lnTo>
                        <a:pt x="3557" y="9248"/>
                      </a:lnTo>
                      <a:lnTo>
                        <a:pt x="3725" y="9186"/>
                      </a:lnTo>
                      <a:lnTo>
                        <a:pt x="3829" y="8934"/>
                      </a:lnTo>
                      <a:lnTo>
                        <a:pt x="4081" y="8746"/>
                      </a:lnTo>
                      <a:lnTo>
                        <a:pt x="4269" y="8725"/>
                      </a:lnTo>
                      <a:lnTo>
                        <a:pt x="4457" y="8621"/>
                      </a:lnTo>
                      <a:lnTo>
                        <a:pt x="4583" y="8621"/>
                      </a:lnTo>
                      <a:lnTo>
                        <a:pt x="4687" y="8683"/>
                      </a:lnTo>
                      <a:lnTo>
                        <a:pt x="4813" y="8621"/>
                      </a:lnTo>
                      <a:lnTo>
                        <a:pt x="4897" y="8662"/>
                      </a:lnTo>
                      <a:lnTo>
                        <a:pt x="4876" y="8788"/>
                      </a:lnTo>
                      <a:lnTo>
                        <a:pt x="4959" y="8997"/>
                      </a:lnTo>
                      <a:lnTo>
                        <a:pt x="5085" y="9374"/>
                      </a:lnTo>
                      <a:lnTo>
                        <a:pt x="5169" y="9646"/>
                      </a:lnTo>
                      <a:lnTo>
                        <a:pt x="5106" y="9751"/>
                      </a:lnTo>
                      <a:lnTo>
                        <a:pt x="5210" y="9960"/>
                      </a:lnTo>
                      <a:lnTo>
                        <a:pt x="5357" y="10002"/>
                      </a:lnTo>
                      <a:lnTo>
                        <a:pt x="5399" y="10190"/>
                      </a:lnTo>
                      <a:lnTo>
                        <a:pt x="5524" y="10274"/>
                      </a:lnTo>
                      <a:lnTo>
                        <a:pt x="5713" y="10357"/>
                      </a:lnTo>
                      <a:lnTo>
                        <a:pt x="5838" y="10462"/>
                      </a:lnTo>
                      <a:lnTo>
                        <a:pt x="5901" y="10420"/>
                      </a:lnTo>
                      <a:lnTo>
                        <a:pt x="6131" y="10357"/>
                      </a:lnTo>
                      <a:lnTo>
                        <a:pt x="6340" y="10587"/>
                      </a:lnTo>
                      <a:lnTo>
                        <a:pt x="6508" y="10525"/>
                      </a:lnTo>
                      <a:lnTo>
                        <a:pt x="6717" y="10755"/>
                      </a:lnTo>
                      <a:lnTo>
                        <a:pt x="6822" y="10755"/>
                      </a:lnTo>
                      <a:lnTo>
                        <a:pt x="7073" y="10839"/>
                      </a:lnTo>
                      <a:lnTo>
                        <a:pt x="7240" y="10880"/>
                      </a:lnTo>
                      <a:lnTo>
                        <a:pt x="7261" y="11048"/>
                      </a:lnTo>
                      <a:lnTo>
                        <a:pt x="7366" y="11069"/>
                      </a:lnTo>
                      <a:lnTo>
                        <a:pt x="7512" y="11152"/>
                      </a:lnTo>
                      <a:lnTo>
                        <a:pt x="7868" y="11131"/>
                      </a:lnTo>
                      <a:lnTo>
                        <a:pt x="8098" y="11257"/>
                      </a:lnTo>
                      <a:lnTo>
                        <a:pt x="8140" y="11362"/>
                      </a:lnTo>
                      <a:lnTo>
                        <a:pt x="8119" y="11634"/>
                      </a:lnTo>
                      <a:lnTo>
                        <a:pt x="8182" y="11843"/>
                      </a:lnTo>
                      <a:lnTo>
                        <a:pt x="8098" y="11968"/>
                      </a:lnTo>
                      <a:lnTo>
                        <a:pt x="8307" y="12324"/>
                      </a:lnTo>
                      <a:lnTo>
                        <a:pt x="8286" y="12596"/>
                      </a:lnTo>
                      <a:lnTo>
                        <a:pt x="9290" y="12617"/>
                      </a:lnTo>
                      <a:lnTo>
                        <a:pt x="9353" y="12973"/>
                      </a:lnTo>
                      <a:lnTo>
                        <a:pt x="9332" y="13224"/>
                      </a:lnTo>
                      <a:lnTo>
                        <a:pt x="9604" y="13287"/>
                      </a:lnTo>
                      <a:lnTo>
                        <a:pt x="9897" y="13810"/>
                      </a:lnTo>
                      <a:lnTo>
                        <a:pt x="9918" y="14103"/>
                      </a:lnTo>
                      <a:lnTo>
                        <a:pt x="9646" y="14688"/>
                      </a:lnTo>
                      <a:lnTo>
                        <a:pt x="9667" y="14772"/>
                      </a:lnTo>
                      <a:lnTo>
                        <a:pt x="9583" y="14856"/>
                      </a:lnTo>
                      <a:lnTo>
                        <a:pt x="9646" y="14919"/>
                      </a:lnTo>
                      <a:lnTo>
                        <a:pt x="9604" y="15044"/>
                      </a:lnTo>
                      <a:lnTo>
                        <a:pt x="9751" y="15149"/>
                      </a:lnTo>
                      <a:lnTo>
                        <a:pt x="9751" y="15337"/>
                      </a:lnTo>
                      <a:lnTo>
                        <a:pt x="9855" y="15525"/>
                      </a:lnTo>
                      <a:lnTo>
                        <a:pt x="9793" y="15860"/>
                      </a:lnTo>
                      <a:lnTo>
                        <a:pt x="9814" y="15986"/>
                      </a:lnTo>
                      <a:lnTo>
                        <a:pt x="9772" y="16111"/>
                      </a:lnTo>
                      <a:lnTo>
                        <a:pt x="9814" y="16258"/>
                      </a:lnTo>
                      <a:lnTo>
                        <a:pt x="10023" y="16216"/>
                      </a:lnTo>
                      <a:lnTo>
                        <a:pt x="10107" y="16279"/>
                      </a:lnTo>
                      <a:lnTo>
                        <a:pt x="10379" y="16258"/>
                      </a:lnTo>
                      <a:lnTo>
                        <a:pt x="10525" y="16300"/>
                      </a:lnTo>
                      <a:lnTo>
                        <a:pt x="10797" y="16195"/>
                      </a:lnTo>
                      <a:lnTo>
                        <a:pt x="10923" y="16300"/>
                      </a:lnTo>
                      <a:lnTo>
                        <a:pt x="11027" y="16321"/>
                      </a:lnTo>
                      <a:lnTo>
                        <a:pt x="11069" y="16467"/>
                      </a:lnTo>
                      <a:lnTo>
                        <a:pt x="11236" y="17095"/>
                      </a:lnTo>
                      <a:lnTo>
                        <a:pt x="11341" y="17304"/>
                      </a:lnTo>
                      <a:lnTo>
                        <a:pt x="11446" y="17325"/>
                      </a:lnTo>
                      <a:lnTo>
                        <a:pt x="11676" y="17199"/>
                      </a:lnTo>
                      <a:lnTo>
                        <a:pt x="11801" y="17241"/>
                      </a:lnTo>
                      <a:lnTo>
                        <a:pt x="11885" y="17325"/>
                      </a:lnTo>
                      <a:lnTo>
                        <a:pt x="11969" y="17346"/>
                      </a:lnTo>
                      <a:lnTo>
                        <a:pt x="11906" y="17450"/>
                      </a:lnTo>
                      <a:lnTo>
                        <a:pt x="11885" y="17994"/>
                      </a:lnTo>
                      <a:lnTo>
                        <a:pt x="11864" y="18057"/>
                      </a:lnTo>
                      <a:lnTo>
                        <a:pt x="11822" y="18078"/>
                      </a:lnTo>
                      <a:lnTo>
                        <a:pt x="11822" y="18162"/>
                      </a:lnTo>
                      <a:lnTo>
                        <a:pt x="11801" y="18204"/>
                      </a:lnTo>
                      <a:lnTo>
                        <a:pt x="11801" y="18287"/>
                      </a:lnTo>
                      <a:lnTo>
                        <a:pt x="11906" y="18204"/>
                      </a:lnTo>
                      <a:lnTo>
                        <a:pt x="12178" y="18245"/>
                      </a:lnTo>
                      <a:lnTo>
                        <a:pt x="12178" y="18350"/>
                      </a:lnTo>
                      <a:lnTo>
                        <a:pt x="12283" y="18580"/>
                      </a:lnTo>
                      <a:lnTo>
                        <a:pt x="12283" y="18769"/>
                      </a:lnTo>
                      <a:lnTo>
                        <a:pt x="12303" y="18999"/>
                      </a:lnTo>
                      <a:lnTo>
                        <a:pt x="12324" y="19208"/>
                      </a:lnTo>
                      <a:lnTo>
                        <a:pt x="12303" y="19292"/>
                      </a:lnTo>
                      <a:lnTo>
                        <a:pt x="12199" y="19292"/>
                      </a:lnTo>
                      <a:lnTo>
                        <a:pt x="12073" y="19354"/>
                      </a:lnTo>
                      <a:lnTo>
                        <a:pt x="12031" y="19417"/>
                      </a:lnTo>
                      <a:lnTo>
                        <a:pt x="11969" y="19501"/>
                      </a:lnTo>
                      <a:lnTo>
                        <a:pt x="11927" y="19459"/>
                      </a:lnTo>
                      <a:lnTo>
                        <a:pt x="11697" y="19626"/>
                      </a:lnTo>
                      <a:lnTo>
                        <a:pt x="11655" y="19710"/>
                      </a:lnTo>
                      <a:lnTo>
                        <a:pt x="11571" y="19731"/>
                      </a:lnTo>
                      <a:lnTo>
                        <a:pt x="11362" y="19919"/>
                      </a:lnTo>
                      <a:lnTo>
                        <a:pt x="11278" y="19940"/>
                      </a:lnTo>
                      <a:lnTo>
                        <a:pt x="11278" y="20066"/>
                      </a:lnTo>
                      <a:lnTo>
                        <a:pt x="11195" y="20087"/>
                      </a:lnTo>
                      <a:lnTo>
                        <a:pt x="11132" y="20087"/>
                      </a:lnTo>
                      <a:lnTo>
                        <a:pt x="10943" y="20338"/>
                      </a:lnTo>
                      <a:lnTo>
                        <a:pt x="10923" y="20401"/>
                      </a:lnTo>
                      <a:lnTo>
                        <a:pt x="10923" y="20547"/>
                      </a:lnTo>
                      <a:lnTo>
                        <a:pt x="10839" y="20568"/>
                      </a:lnTo>
                      <a:lnTo>
                        <a:pt x="10776" y="20652"/>
                      </a:lnTo>
                      <a:lnTo>
                        <a:pt x="10671" y="20861"/>
                      </a:lnTo>
                      <a:lnTo>
                        <a:pt x="10609" y="20924"/>
                      </a:lnTo>
                      <a:lnTo>
                        <a:pt x="10504" y="21091"/>
                      </a:lnTo>
                      <a:lnTo>
                        <a:pt x="10504" y="21133"/>
                      </a:lnTo>
                      <a:lnTo>
                        <a:pt x="10399" y="21217"/>
                      </a:lnTo>
                      <a:lnTo>
                        <a:pt x="10358" y="21279"/>
                      </a:lnTo>
                      <a:lnTo>
                        <a:pt x="10441" y="21279"/>
                      </a:lnTo>
                      <a:lnTo>
                        <a:pt x="10504" y="21300"/>
                      </a:lnTo>
                      <a:lnTo>
                        <a:pt x="10776" y="21217"/>
                      </a:lnTo>
                      <a:lnTo>
                        <a:pt x="10923" y="21300"/>
                      </a:lnTo>
                      <a:lnTo>
                        <a:pt x="11048" y="21489"/>
                      </a:lnTo>
                      <a:lnTo>
                        <a:pt x="11153" y="21530"/>
                      </a:lnTo>
                      <a:lnTo>
                        <a:pt x="11236" y="21698"/>
                      </a:lnTo>
                      <a:lnTo>
                        <a:pt x="11362" y="21928"/>
                      </a:lnTo>
                      <a:lnTo>
                        <a:pt x="11446" y="21928"/>
                      </a:lnTo>
                      <a:lnTo>
                        <a:pt x="11550" y="21803"/>
                      </a:lnTo>
                      <a:lnTo>
                        <a:pt x="11592" y="21803"/>
                      </a:lnTo>
                      <a:lnTo>
                        <a:pt x="11718" y="22012"/>
                      </a:lnTo>
                      <a:lnTo>
                        <a:pt x="11885" y="22075"/>
                      </a:lnTo>
                      <a:lnTo>
                        <a:pt x="12011" y="22116"/>
                      </a:lnTo>
                      <a:lnTo>
                        <a:pt x="12136" y="22242"/>
                      </a:lnTo>
                      <a:lnTo>
                        <a:pt x="12136" y="22388"/>
                      </a:lnTo>
                      <a:lnTo>
                        <a:pt x="12241" y="22367"/>
                      </a:lnTo>
                      <a:lnTo>
                        <a:pt x="12492" y="22472"/>
                      </a:lnTo>
                      <a:lnTo>
                        <a:pt x="12617" y="22639"/>
                      </a:lnTo>
                      <a:lnTo>
                        <a:pt x="12743" y="22849"/>
                      </a:lnTo>
                      <a:lnTo>
                        <a:pt x="12868" y="22911"/>
                      </a:lnTo>
                      <a:lnTo>
                        <a:pt x="12848" y="23079"/>
                      </a:lnTo>
                      <a:lnTo>
                        <a:pt x="12743" y="23225"/>
                      </a:lnTo>
                      <a:lnTo>
                        <a:pt x="12806" y="23414"/>
                      </a:lnTo>
                      <a:lnTo>
                        <a:pt x="12827" y="23476"/>
                      </a:lnTo>
                      <a:lnTo>
                        <a:pt x="12848" y="23497"/>
                      </a:lnTo>
                      <a:lnTo>
                        <a:pt x="12931" y="23581"/>
                      </a:lnTo>
                      <a:lnTo>
                        <a:pt x="12952" y="23602"/>
                      </a:lnTo>
                      <a:lnTo>
                        <a:pt x="13161" y="23414"/>
                      </a:lnTo>
                      <a:lnTo>
                        <a:pt x="13245" y="23225"/>
                      </a:lnTo>
                      <a:lnTo>
                        <a:pt x="13350" y="22849"/>
                      </a:lnTo>
                      <a:lnTo>
                        <a:pt x="13433" y="22577"/>
                      </a:lnTo>
                      <a:lnTo>
                        <a:pt x="13454" y="22535"/>
                      </a:lnTo>
                      <a:lnTo>
                        <a:pt x="13426" y="22507"/>
                      </a:lnTo>
                      <a:lnTo>
                        <a:pt x="13426" y="22507"/>
                      </a:lnTo>
                      <a:lnTo>
                        <a:pt x="13496" y="22535"/>
                      </a:lnTo>
                      <a:lnTo>
                        <a:pt x="13873" y="22242"/>
                      </a:lnTo>
                      <a:lnTo>
                        <a:pt x="14061" y="22033"/>
                      </a:lnTo>
                      <a:lnTo>
                        <a:pt x="14312" y="21551"/>
                      </a:lnTo>
                      <a:lnTo>
                        <a:pt x="14417" y="21321"/>
                      </a:lnTo>
                      <a:lnTo>
                        <a:pt x="14521" y="21028"/>
                      </a:lnTo>
                      <a:lnTo>
                        <a:pt x="14793" y="20547"/>
                      </a:lnTo>
                      <a:lnTo>
                        <a:pt x="15044" y="20233"/>
                      </a:lnTo>
                      <a:lnTo>
                        <a:pt x="15107" y="20129"/>
                      </a:lnTo>
                      <a:lnTo>
                        <a:pt x="15065" y="20087"/>
                      </a:lnTo>
                      <a:lnTo>
                        <a:pt x="15065" y="20024"/>
                      </a:lnTo>
                      <a:lnTo>
                        <a:pt x="15128" y="19982"/>
                      </a:lnTo>
                      <a:lnTo>
                        <a:pt x="15170" y="19857"/>
                      </a:lnTo>
                      <a:lnTo>
                        <a:pt x="15254" y="19815"/>
                      </a:lnTo>
                      <a:lnTo>
                        <a:pt x="15233" y="19710"/>
                      </a:lnTo>
                      <a:lnTo>
                        <a:pt x="15254" y="19626"/>
                      </a:lnTo>
                      <a:lnTo>
                        <a:pt x="15233" y="19606"/>
                      </a:lnTo>
                      <a:lnTo>
                        <a:pt x="15296" y="19585"/>
                      </a:lnTo>
                      <a:lnTo>
                        <a:pt x="15296" y="19480"/>
                      </a:lnTo>
                      <a:lnTo>
                        <a:pt x="15191" y="19313"/>
                      </a:lnTo>
                      <a:lnTo>
                        <a:pt x="15191" y="19229"/>
                      </a:lnTo>
                      <a:lnTo>
                        <a:pt x="15212" y="19166"/>
                      </a:lnTo>
                      <a:lnTo>
                        <a:pt x="15191" y="19082"/>
                      </a:lnTo>
                      <a:lnTo>
                        <a:pt x="15149" y="18915"/>
                      </a:lnTo>
                      <a:lnTo>
                        <a:pt x="15107" y="18748"/>
                      </a:lnTo>
                      <a:lnTo>
                        <a:pt x="15149" y="18685"/>
                      </a:lnTo>
                      <a:lnTo>
                        <a:pt x="15316" y="18664"/>
                      </a:lnTo>
                      <a:lnTo>
                        <a:pt x="15296" y="18559"/>
                      </a:lnTo>
                      <a:lnTo>
                        <a:pt x="15212" y="18497"/>
                      </a:lnTo>
                      <a:lnTo>
                        <a:pt x="15337" y="18476"/>
                      </a:lnTo>
                      <a:lnTo>
                        <a:pt x="15337" y="18371"/>
                      </a:lnTo>
                      <a:lnTo>
                        <a:pt x="15212" y="18308"/>
                      </a:lnTo>
                      <a:lnTo>
                        <a:pt x="15316" y="18287"/>
                      </a:lnTo>
                      <a:lnTo>
                        <a:pt x="15379" y="18183"/>
                      </a:lnTo>
                      <a:lnTo>
                        <a:pt x="15442" y="18245"/>
                      </a:lnTo>
                      <a:lnTo>
                        <a:pt x="15630" y="18057"/>
                      </a:lnTo>
                      <a:lnTo>
                        <a:pt x="15735" y="17973"/>
                      </a:lnTo>
                      <a:lnTo>
                        <a:pt x="15735" y="17932"/>
                      </a:lnTo>
                      <a:lnTo>
                        <a:pt x="15881" y="17785"/>
                      </a:lnTo>
                      <a:lnTo>
                        <a:pt x="16070" y="17681"/>
                      </a:lnTo>
                      <a:lnTo>
                        <a:pt x="16300" y="17429"/>
                      </a:lnTo>
                      <a:lnTo>
                        <a:pt x="16509" y="17409"/>
                      </a:lnTo>
                      <a:lnTo>
                        <a:pt x="16614" y="17304"/>
                      </a:lnTo>
                      <a:lnTo>
                        <a:pt x="16739" y="17199"/>
                      </a:lnTo>
                      <a:lnTo>
                        <a:pt x="16844" y="17199"/>
                      </a:lnTo>
                      <a:lnTo>
                        <a:pt x="16928" y="17241"/>
                      </a:lnTo>
                      <a:lnTo>
                        <a:pt x="17011" y="17283"/>
                      </a:lnTo>
                      <a:lnTo>
                        <a:pt x="17011" y="17199"/>
                      </a:lnTo>
                      <a:lnTo>
                        <a:pt x="17095" y="17032"/>
                      </a:lnTo>
                      <a:lnTo>
                        <a:pt x="17325" y="16885"/>
                      </a:lnTo>
                      <a:lnTo>
                        <a:pt x="17430" y="16865"/>
                      </a:lnTo>
                      <a:lnTo>
                        <a:pt x="17430" y="16802"/>
                      </a:lnTo>
                      <a:lnTo>
                        <a:pt x="17367" y="16781"/>
                      </a:lnTo>
                      <a:lnTo>
                        <a:pt x="17304" y="16739"/>
                      </a:lnTo>
                      <a:lnTo>
                        <a:pt x="17262" y="16676"/>
                      </a:lnTo>
                      <a:lnTo>
                        <a:pt x="17346" y="16634"/>
                      </a:lnTo>
                      <a:lnTo>
                        <a:pt x="17513" y="16572"/>
                      </a:lnTo>
                      <a:lnTo>
                        <a:pt x="17576" y="16593"/>
                      </a:lnTo>
                      <a:lnTo>
                        <a:pt x="17681" y="16593"/>
                      </a:lnTo>
                      <a:lnTo>
                        <a:pt x="17765" y="16530"/>
                      </a:lnTo>
                      <a:lnTo>
                        <a:pt x="17869" y="16530"/>
                      </a:lnTo>
                      <a:lnTo>
                        <a:pt x="17869" y="16593"/>
                      </a:lnTo>
                      <a:lnTo>
                        <a:pt x="17744" y="16676"/>
                      </a:lnTo>
                      <a:lnTo>
                        <a:pt x="17576" y="16697"/>
                      </a:lnTo>
                      <a:lnTo>
                        <a:pt x="17555" y="16718"/>
                      </a:lnTo>
                      <a:lnTo>
                        <a:pt x="17618" y="16739"/>
                      </a:lnTo>
                      <a:lnTo>
                        <a:pt x="17848" y="16676"/>
                      </a:lnTo>
                      <a:lnTo>
                        <a:pt x="18099" y="16572"/>
                      </a:lnTo>
                      <a:lnTo>
                        <a:pt x="18078" y="16509"/>
                      </a:lnTo>
                      <a:lnTo>
                        <a:pt x="18162" y="16467"/>
                      </a:lnTo>
                      <a:lnTo>
                        <a:pt x="18246" y="16467"/>
                      </a:lnTo>
                      <a:lnTo>
                        <a:pt x="18204" y="16509"/>
                      </a:lnTo>
                      <a:cubicBezTo>
                        <a:pt x="18204" y="16509"/>
                        <a:pt x="18204" y="16613"/>
                        <a:pt x="18246" y="16613"/>
                      </a:cubicBezTo>
                      <a:lnTo>
                        <a:pt x="18392" y="16634"/>
                      </a:lnTo>
                      <a:lnTo>
                        <a:pt x="18497" y="16593"/>
                      </a:lnTo>
                      <a:lnTo>
                        <a:pt x="18664" y="16593"/>
                      </a:lnTo>
                      <a:lnTo>
                        <a:pt x="18832" y="16613"/>
                      </a:lnTo>
                      <a:lnTo>
                        <a:pt x="18936" y="16551"/>
                      </a:lnTo>
                      <a:lnTo>
                        <a:pt x="18936" y="16488"/>
                      </a:lnTo>
                      <a:lnTo>
                        <a:pt x="18915" y="16467"/>
                      </a:lnTo>
                      <a:lnTo>
                        <a:pt x="18936" y="16404"/>
                      </a:lnTo>
                      <a:lnTo>
                        <a:pt x="19208" y="16237"/>
                      </a:lnTo>
                      <a:lnTo>
                        <a:pt x="19418" y="16153"/>
                      </a:lnTo>
                      <a:lnTo>
                        <a:pt x="19522" y="16069"/>
                      </a:lnTo>
                      <a:lnTo>
                        <a:pt x="19543" y="15986"/>
                      </a:lnTo>
                      <a:lnTo>
                        <a:pt x="19522" y="15944"/>
                      </a:lnTo>
                      <a:lnTo>
                        <a:pt x="19418" y="15735"/>
                      </a:lnTo>
                      <a:lnTo>
                        <a:pt x="19501" y="15567"/>
                      </a:lnTo>
                      <a:lnTo>
                        <a:pt x="19564" y="15463"/>
                      </a:lnTo>
                      <a:lnTo>
                        <a:pt x="19564" y="15358"/>
                      </a:lnTo>
                      <a:lnTo>
                        <a:pt x="19627" y="15316"/>
                      </a:lnTo>
                      <a:lnTo>
                        <a:pt x="19731" y="15232"/>
                      </a:lnTo>
                      <a:lnTo>
                        <a:pt x="19752" y="15128"/>
                      </a:lnTo>
                      <a:lnTo>
                        <a:pt x="19731" y="15107"/>
                      </a:lnTo>
                      <a:lnTo>
                        <a:pt x="19878" y="14835"/>
                      </a:lnTo>
                      <a:lnTo>
                        <a:pt x="20087" y="14584"/>
                      </a:lnTo>
                      <a:lnTo>
                        <a:pt x="20087" y="14479"/>
                      </a:lnTo>
                      <a:lnTo>
                        <a:pt x="20045" y="14103"/>
                      </a:lnTo>
                      <a:lnTo>
                        <a:pt x="20003" y="14082"/>
                      </a:lnTo>
                      <a:lnTo>
                        <a:pt x="20066" y="13872"/>
                      </a:lnTo>
                      <a:lnTo>
                        <a:pt x="20129" y="13789"/>
                      </a:lnTo>
                      <a:lnTo>
                        <a:pt x="20129" y="13726"/>
                      </a:lnTo>
                      <a:lnTo>
                        <a:pt x="20317" y="13580"/>
                      </a:lnTo>
                      <a:lnTo>
                        <a:pt x="20338" y="13496"/>
                      </a:lnTo>
                      <a:lnTo>
                        <a:pt x="20275" y="13287"/>
                      </a:lnTo>
                      <a:lnTo>
                        <a:pt x="20359" y="13036"/>
                      </a:lnTo>
                      <a:lnTo>
                        <a:pt x="20338" y="12826"/>
                      </a:lnTo>
                      <a:lnTo>
                        <a:pt x="20359" y="12659"/>
                      </a:lnTo>
                      <a:lnTo>
                        <a:pt x="20359" y="12596"/>
                      </a:lnTo>
                      <a:lnTo>
                        <a:pt x="20422" y="12387"/>
                      </a:lnTo>
                      <a:lnTo>
                        <a:pt x="20359" y="11592"/>
                      </a:lnTo>
                      <a:lnTo>
                        <a:pt x="20359" y="11445"/>
                      </a:lnTo>
                      <a:lnTo>
                        <a:pt x="20422" y="11341"/>
                      </a:lnTo>
                      <a:lnTo>
                        <a:pt x="20422" y="11236"/>
                      </a:lnTo>
                      <a:lnTo>
                        <a:pt x="20359" y="11278"/>
                      </a:lnTo>
                      <a:lnTo>
                        <a:pt x="20275" y="11194"/>
                      </a:lnTo>
                      <a:lnTo>
                        <a:pt x="20275" y="11131"/>
                      </a:lnTo>
                      <a:lnTo>
                        <a:pt x="20359" y="10985"/>
                      </a:lnTo>
                      <a:lnTo>
                        <a:pt x="20338" y="10859"/>
                      </a:lnTo>
                      <a:lnTo>
                        <a:pt x="20359" y="10776"/>
                      </a:lnTo>
                      <a:lnTo>
                        <a:pt x="20443" y="10755"/>
                      </a:lnTo>
                      <a:lnTo>
                        <a:pt x="20464" y="10629"/>
                      </a:lnTo>
                      <a:lnTo>
                        <a:pt x="20380" y="10504"/>
                      </a:lnTo>
                      <a:lnTo>
                        <a:pt x="20234" y="10420"/>
                      </a:lnTo>
                      <a:lnTo>
                        <a:pt x="20275" y="10399"/>
                      </a:lnTo>
                      <a:lnTo>
                        <a:pt x="20317" y="10336"/>
                      </a:lnTo>
                      <a:lnTo>
                        <a:pt x="20338" y="10399"/>
                      </a:lnTo>
                      <a:lnTo>
                        <a:pt x="20422" y="10441"/>
                      </a:lnTo>
                      <a:lnTo>
                        <a:pt x="20485" y="10462"/>
                      </a:lnTo>
                      <a:lnTo>
                        <a:pt x="20526" y="10336"/>
                      </a:lnTo>
                      <a:lnTo>
                        <a:pt x="20589" y="10336"/>
                      </a:lnTo>
                      <a:lnTo>
                        <a:pt x="20631" y="10420"/>
                      </a:lnTo>
                      <a:lnTo>
                        <a:pt x="20673" y="10441"/>
                      </a:lnTo>
                      <a:lnTo>
                        <a:pt x="20631" y="10525"/>
                      </a:lnTo>
                      <a:lnTo>
                        <a:pt x="20547" y="10567"/>
                      </a:lnTo>
                      <a:lnTo>
                        <a:pt x="20526" y="10650"/>
                      </a:lnTo>
                      <a:lnTo>
                        <a:pt x="20568" y="10650"/>
                      </a:lnTo>
                      <a:lnTo>
                        <a:pt x="20673" y="10546"/>
                      </a:lnTo>
                      <a:lnTo>
                        <a:pt x="20840" y="10462"/>
                      </a:lnTo>
                      <a:lnTo>
                        <a:pt x="21008" y="10190"/>
                      </a:lnTo>
                      <a:lnTo>
                        <a:pt x="21091" y="9981"/>
                      </a:lnTo>
                      <a:lnTo>
                        <a:pt x="21112" y="9834"/>
                      </a:lnTo>
                      <a:lnTo>
                        <a:pt x="21196" y="9771"/>
                      </a:lnTo>
                      <a:lnTo>
                        <a:pt x="21280" y="9562"/>
                      </a:lnTo>
                      <a:lnTo>
                        <a:pt x="21363" y="9374"/>
                      </a:lnTo>
                      <a:lnTo>
                        <a:pt x="21677" y="9165"/>
                      </a:lnTo>
                      <a:lnTo>
                        <a:pt x="21698" y="9060"/>
                      </a:lnTo>
                      <a:lnTo>
                        <a:pt x="21803" y="9039"/>
                      </a:lnTo>
                      <a:lnTo>
                        <a:pt x="21887" y="8934"/>
                      </a:lnTo>
                      <a:lnTo>
                        <a:pt x="22138" y="8683"/>
                      </a:lnTo>
                      <a:lnTo>
                        <a:pt x="22368" y="8370"/>
                      </a:lnTo>
                      <a:lnTo>
                        <a:pt x="22431" y="8307"/>
                      </a:lnTo>
                      <a:lnTo>
                        <a:pt x="22556" y="7993"/>
                      </a:lnTo>
                      <a:lnTo>
                        <a:pt x="22577" y="7846"/>
                      </a:lnTo>
                      <a:lnTo>
                        <a:pt x="22661" y="7742"/>
                      </a:lnTo>
                      <a:lnTo>
                        <a:pt x="22661" y="7637"/>
                      </a:lnTo>
                      <a:lnTo>
                        <a:pt x="22577" y="7533"/>
                      </a:lnTo>
                      <a:lnTo>
                        <a:pt x="22619" y="7449"/>
                      </a:lnTo>
                      <a:lnTo>
                        <a:pt x="22682" y="7449"/>
                      </a:lnTo>
                      <a:lnTo>
                        <a:pt x="22661" y="7156"/>
                      </a:lnTo>
                      <a:lnTo>
                        <a:pt x="22577" y="7093"/>
                      </a:lnTo>
                      <a:lnTo>
                        <a:pt x="22556" y="6968"/>
                      </a:lnTo>
                      <a:lnTo>
                        <a:pt x="22347" y="6528"/>
                      </a:lnTo>
                      <a:lnTo>
                        <a:pt x="22347" y="6361"/>
                      </a:lnTo>
                      <a:lnTo>
                        <a:pt x="22326" y="6193"/>
                      </a:lnTo>
                      <a:lnTo>
                        <a:pt x="21949" y="6026"/>
                      </a:lnTo>
                      <a:lnTo>
                        <a:pt x="21740" y="6026"/>
                      </a:lnTo>
                      <a:lnTo>
                        <a:pt x="21594" y="6110"/>
                      </a:lnTo>
                      <a:lnTo>
                        <a:pt x="21489" y="5942"/>
                      </a:lnTo>
                      <a:lnTo>
                        <a:pt x="21342" y="5921"/>
                      </a:lnTo>
                      <a:lnTo>
                        <a:pt x="21217" y="5796"/>
                      </a:lnTo>
                      <a:lnTo>
                        <a:pt x="21070" y="5712"/>
                      </a:lnTo>
                      <a:lnTo>
                        <a:pt x="20966" y="5691"/>
                      </a:lnTo>
                      <a:lnTo>
                        <a:pt x="20694" y="5398"/>
                      </a:lnTo>
                      <a:lnTo>
                        <a:pt x="20485" y="5105"/>
                      </a:lnTo>
                      <a:lnTo>
                        <a:pt x="20380" y="5085"/>
                      </a:lnTo>
                      <a:lnTo>
                        <a:pt x="20254" y="4959"/>
                      </a:lnTo>
                      <a:lnTo>
                        <a:pt x="20129" y="4959"/>
                      </a:lnTo>
                      <a:lnTo>
                        <a:pt x="19773" y="4687"/>
                      </a:lnTo>
                      <a:lnTo>
                        <a:pt x="19627" y="4687"/>
                      </a:lnTo>
                      <a:lnTo>
                        <a:pt x="19438" y="4603"/>
                      </a:lnTo>
                      <a:lnTo>
                        <a:pt x="19334" y="4666"/>
                      </a:lnTo>
                      <a:lnTo>
                        <a:pt x="19187" y="4666"/>
                      </a:lnTo>
                      <a:lnTo>
                        <a:pt x="19083" y="4603"/>
                      </a:lnTo>
                      <a:lnTo>
                        <a:pt x="18978" y="4666"/>
                      </a:lnTo>
                      <a:lnTo>
                        <a:pt x="18915" y="4750"/>
                      </a:lnTo>
                      <a:lnTo>
                        <a:pt x="18832" y="4666"/>
                      </a:lnTo>
                      <a:lnTo>
                        <a:pt x="18685" y="4561"/>
                      </a:lnTo>
                      <a:lnTo>
                        <a:pt x="18685" y="4666"/>
                      </a:lnTo>
                      <a:lnTo>
                        <a:pt x="18602" y="4624"/>
                      </a:lnTo>
                      <a:lnTo>
                        <a:pt x="18581" y="4687"/>
                      </a:lnTo>
                      <a:lnTo>
                        <a:pt x="18581" y="4750"/>
                      </a:lnTo>
                      <a:lnTo>
                        <a:pt x="18476" y="4666"/>
                      </a:lnTo>
                      <a:lnTo>
                        <a:pt x="18455" y="4624"/>
                      </a:lnTo>
                      <a:lnTo>
                        <a:pt x="18371" y="4582"/>
                      </a:lnTo>
                      <a:lnTo>
                        <a:pt x="18371" y="4582"/>
                      </a:lnTo>
                      <a:lnTo>
                        <a:pt x="18392" y="4645"/>
                      </a:lnTo>
                      <a:lnTo>
                        <a:pt x="18371" y="4666"/>
                      </a:lnTo>
                      <a:lnTo>
                        <a:pt x="18183" y="4582"/>
                      </a:lnTo>
                      <a:lnTo>
                        <a:pt x="18141" y="4582"/>
                      </a:lnTo>
                      <a:lnTo>
                        <a:pt x="17995" y="4561"/>
                      </a:lnTo>
                      <a:lnTo>
                        <a:pt x="17702" y="4394"/>
                      </a:lnTo>
                      <a:lnTo>
                        <a:pt x="17555" y="4394"/>
                      </a:lnTo>
                      <a:lnTo>
                        <a:pt x="17555" y="4436"/>
                      </a:lnTo>
                      <a:lnTo>
                        <a:pt x="17597" y="4478"/>
                      </a:lnTo>
                      <a:lnTo>
                        <a:pt x="17555" y="4520"/>
                      </a:lnTo>
                      <a:lnTo>
                        <a:pt x="17472" y="4478"/>
                      </a:lnTo>
                      <a:lnTo>
                        <a:pt x="17451" y="4520"/>
                      </a:lnTo>
                      <a:lnTo>
                        <a:pt x="17430" y="4561"/>
                      </a:lnTo>
                      <a:lnTo>
                        <a:pt x="17325" y="4603"/>
                      </a:lnTo>
                      <a:lnTo>
                        <a:pt x="17262" y="4666"/>
                      </a:lnTo>
                      <a:lnTo>
                        <a:pt x="17241" y="4792"/>
                      </a:lnTo>
                      <a:lnTo>
                        <a:pt x="17200" y="4687"/>
                      </a:lnTo>
                      <a:lnTo>
                        <a:pt x="17158" y="4603"/>
                      </a:lnTo>
                      <a:lnTo>
                        <a:pt x="17116" y="4645"/>
                      </a:lnTo>
                      <a:lnTo>
                        <a:pt x="17116" y="4750"/>
                      </a:lnTo>
                      <a:lnTo>
                        <a:pt x="17011" y="4917"/>
                      </a:lnTo>
                      <a:lnTo>
                        <a:pt x="17011" y="5085"/>
                      </a:lnTo>
                      <a:lnTo>
                        <a:pt x="16990" y="4917"/>
                      </a:lnTo>
                      <a:lnTo>
                        <a:pt x="17011" y="4771"/>
                      </a:lnTo>
                      <a:lnTo>
                        <a:pt x="16990" y="4645"/>
                      </a:lnTo>
                      <a:lnTo>
                        <a:pt x="17032" y="4457"/>
                      </a:lnTo>
                      <a:lnTo>
                        <a:pt x="17095" y="4394"/>
                      </a:lnTo>
                      <a:lnTo>
                        <a:pt x="17032" y="4373"/>
                      </a:lnTo>
                      <a:lnTo>
                        <a:pt x="16928" y="4373"/>
                      </a:lnTo>
                      <a:lnTo>
                        <a:pt x="17053" y="4248"/>
                      </a:lnTo>
                      <a:lnTo>
                        <a:pt x="16907" y="4059"/>
                      </a:lnTo>
                      <a:lnTo>
                        <a:pt x="16823" y="3913"/>
                      </a:lnTo>
                      <a:lnTo>
                        <a:pt x="16739" y="3913"/>
                      </a:lnTo>
                      <a:lnTo>
                        <a:pt x="16614" y="3871"/>
                      </a:lnTo>
                      <a:lnTo>
                        <a:pt x="16530" y="3976"/>
                      </a:lnTo>
                      <a:lnTo>
                        <a:pt x="16467" y="4017"/>
                      </a:lnTo>
                      <a:lnTo>
                        <a:pt x="16425" y="3934"/>
                      </a:lnTo>
                      <a:lnTo>
                        <a:pt x="16384" y="3913"/>
                      </a:lnTo>
                      <a:lnTo>
                        <a:pt x="16363" y="3829"/>
                      </a:lnTo>
                      <a:lnTo>
                        <a:pt x="16279" y="3766"/>
                      </a:lnTo>
                      <a:lnTo>
                        <a:pt x="16195" y="3766"/>
                      </a:lnTo>
                      <a:lnTo>
                        <a:pt x="16153" y="3724"/>
                      </a:lnTo>
                      <a:lnTo>
                        <a:pt x="16070" y="3704"/>
                      </a:lnTo>
                      <a:lnTo>
                        <a:pt x="16007" y="3745"/>
                      </a:lnTo>
                      <a:lnTo>
                        <a:pt x="16007" y="3704"/>
                      </a:lnTo>
                      <a:lnTo>
                        <a:pt x="15965" y="3662"/>
                      </a:lnTo>
                      <a:lnTo>
                        <a:pt x="15902" y="3599"/>
                      </a:lnTo>
                      <a:lnTo>
                        <a:pt x="15840" y="3620"/>
                      </a:lnTo>
                      <a:lnTo>
                        <a:pt x="15693" y="3599"/>
                      </a:lnTo>
                      <a:lnTo>
                        <a:pt x="15526" y="3494"/>
                      </a:lnTo>
                      <a:lnTo>
                        <a:pt x="15463" y="3494"/>
                      </a:lnTo>
                      <a:lnTo>
                        <a:pt x="15442" y="3536"/>
                      </a:lnTo>
                      <a:lnTo>
                        <a:pt x="15337" y="3452"/>
                      </a:lnTo>
                      <a:lnTo>
                        <a:pt x="15254" y="3452"/>
                      </a:lnTo>
                      <a:lnTo>
                        <a:pt x="15233" y="3536"/>
                      </a:lnTo>
                      <a:lnTo>
                        <a:pt x="15170" y="3536"/>
                      </a:lnTo>
                      <a:lnTo>
                        <a:pt x="15149" y="3452"/>
                      </a:lnTo>
                      <a:lnTo>
                        <a:pt x="15024" y="3452"/>
                      </a:lnTo>
                      <a:lnTo>
                        <a:pt x="14919" y="3515"/>
                      </a:lnTo>
                      <a:lnTo>
                        <a:pt x="14856" y="3620"/>
                      </a:lnTo>
                      <a:lnTo>
                        <a:pt x="14856" y="3704"/>
                      </a:lnTo>
                      <a:lnTo>
                        <a:pt x="14731" y="3829"/>
                      </a:lnTo>
                      <a:lnTo>
                        <a:pt x="14584" y="3934"/>
                      </a:lnTo>
                      <a:lnTo>
                        <a:pt x="14375" y="4059"/>
                      </a:lnTo>
                      <a:lnTo>
                        <a:pt x="14270" y="4185"/>
                      </a:lnTo>
                      <a:lnTo>
                        <a:pt x="14208" y="4352"/>
                      </a:lnTo>
                      <a:lnTo>
                        <a:pt x="14187" y="4499"/>
                      </a:lnTo>
                      <a:lnTo>
                        <a:pt x="14124" y="4582"/>
                      </a:lnTo>
                      <a:lnTo>
                        <a:pt x="14019" y="4687"/>
                      </a:lnTo>
                      <a:lnTo>
                        <a:pt x="14019" y="4771"/>
                      </a:lnTo>
                      <a:lnTo>
                        <a:pt x="14061" y="4896"/>
                      </a:lnTo>
                      <a:lnTo>
                        <a:pt x="14019" y="5105"/>
                      </a:lnTo>
                      <a:lnTo>
                        <a:pt x="13998" y="4980"/>
                      </a:lnTo>
                      <a:lnTo>
                        <a:pt x="13915" y="4854"/>
                      </a:lnTo>
                      <a:lnTo>
                        <a:pt x="13915" y="4750"/>
                      </a:lnTo>
                      <a:lnTo>
                        <a:pt x="13998" y="4645"/>
                      </a:lnTo>
                      <a:lnTo>
                        <a:pt x="14103" y="4561"/>
                      </a:lnTo>
                      <a:lnTo>
                        <a:pt x="14082" y="4394"/>
                      </a:lnTo>
                      <a:lnTo>
                        <a:pt x="14124" y="4269"/>
                      </a:lnTo>
                      <a:lnTo>
                        <a:pt x="14124" y="4185"/>
                      </a:lnTo>
                      <a:lnTo>
                        <a:pt x="14061" y="4185"/>
                      </a:lnTo>
                      <a:lnTo>
                        <a:pt x="13915" y="4248"/>
                      </a:lnTo>
                      <a:lnTo>
                        <a:pt x="13768" y="4185"/>
                      </a:lnTo>
                      <a:lnTo>
                        <a:pt x="13643" y="4185"/>
                      </a:lnTo>
                      <a:lnTo>
                        <a:pt x="13538" y="4227"/>
                      </a:lnTo>
                      <a:lnTo>
                        <a:pt x="13454" y="4164"/>
                      </a:lnTo>
                      <a:lnTo>
                        <a:pt x="13538" y="4164"/>
                      </a:lnTo>
                      <a:lnTo>
                        <a:pt x="13643" y="4080"/>
                      </a:lnTo>
                      <a:lnTo>
                        <a:pt x="13747" y="4059"/>
                      </a:lnTo>
                      <a:lnTo>
                        <a:pt x="13915" y="4080"/>
                      </a:lnTo>
                      <a:lnTo>
                        <a:pt x="14019" y="4059"/>
                      </a:lnTo>
                      <a:lnTo>
                        <a:pt x="14103" y="3955"/>
                      </a:lnTo>
                      <a:lnTo>
                        <a:pt x="14166" y="3955"/>
                      </a:lnTo>
                      <a:lnTo>
                        <a:pt x="14208" y="4017"/>
                      </a:lnTo>
                      <a:lnTo>
                        <a:pt x="14270" y="3976"/>
                      </a:lnTo>
                      <a:lnTo>
                        <a:pt x="14375" y="3934"/>
                      </a:lnTo>
                      <a:lnTo>
                        <a:pt x="14521" y="3871"/>
                      </a:lnTo>
                      <a:lnTo>
                        <a:pt x="14521" y="3745"/>
                      </a:lnTo>
                      <a:lnTo>
                        <a:pt x="14689" y="3557"/>
                      </a:lnTo>
                      <a:lnTo>
                        <a:pt x="14689" y="3432"/>
                      </a:lnTo>
                      <a:lnTo>
                        <a:pt x="14731" y="3348"/>
                      </a:lnTo>
                      <a:lnTo>
                        <a:pt x="14731" y="3243"/>
                      </a:lnTo>
                      <a:lnTo>
                        <a:pt x="14584" y="3222"/>
                      </a:lnTo>
                      <a:lnTo>
                        <a:pt x="14438" y="3118"/>
                      </a:lnTo>
                      <a:lnTo>
                        <a:pt x="14333" y="3118"/>
                      </a:lnTo>
                      <a:lnTo>
                        <a:pt x="14187" y="3222"/>
                      </a:lnTo>
                      <a:lnTo>
                        <a:pt x="14061" y="3222"/>
                      </a:lnTo>
                      <a:lnTo>
                        <a:pt x="13852" y="3139"/>
                      </a:lnTo>
                      <a:lnTo>
                        <a:pt x="13643" y="3118"/>
                      </a:lnTo>
                      <a:lnTo>
                        <a:pt x="13475" y="3285"/>
                      </a:lnTo>
                      <a:lnTo>
                        <a:pt x="13475" y="3348"/>
                      </a:lnTo>
                      <a:lnTo>
                        <a:pt x="13538" y="3390"/>
                      </a:lnTo>
                      <a:lnTo>
                        <a:pt x="13559" y="3432"/>
                      </a:lnTo>
                      <a:lnTo>
                        <a:pt x="13475" y="3432"/>
                      </a:lnTo>
                      <a:lnTo>
                        <a:pt x="13433" y="3452"/>
                      </a:lnTo>
                      <a:lnTo>
                        <a:pt x="13371" y="3557"/>
                      </a:lnTo>
                      <a:lnTo>
                        <a:pt x="13350" y="3494"/>
                      </a:lnTo>
                      <a:lnTo>
                        <a:pt x="13287" y="3452"/>
                      </a:lnTo>
                      <a:lnTo>
                        <a:pt x="13161" y="3515"/>
                      </a:lnTo>
                      <a:lnTo>
                        <a:pt x="13036" y="3704"/>
                      </a:lnTo>
                      <a:lnTo>
                        <a:pt x="12848" y="3913"/>
                      </a:lnTo>
                      <a:lnTo>
                        <a:pt x="12973" y="3724"/>
                      </a:lnTo>
                      <a:lnTo>
                        <a:pt x="12973" y="3599"/>
                      </a:lnTo>
                      <a:lnTo>
                        <a:pt x="13015" y="3515"/>
                      </a:lnTo>
                      <a:lnTo>
                        <a:pt x="13015" y="3432"/>
                      </a:lnTo>
                      <a:lnTo>
                        <a:pt x="12952" y="3432"/>
                      </a:lnTo>
                      <a:lnTo>
                        <a:pt x="12848" y="3536"/>
                      </a:lnTo>
                      <a:lnTo>
                        <a:pt x="12806" y="3662"/>
                      </a:lnTo>
                      <a:lnTo>
                        <a:pt x="12743" y="3829"/>
                      </a:lnTo>
                      <a:lnTo>
                        <a:pt x="12638" y="3871"/>
                      </a:lnTo>
                      <a:lnTo>
                        <a:pt x="12722" y="3704"/>
                      </a:lnTo>
                      <a:lnTo>
                        <a:pt x="12743" y="3557"/>
                      </a:lnTo>
                      <a:lnTo>
                        <a:pt x="12952" y="3306"/>
                      </a:lnTo>
                      <a:lnTo>
                        <a:pt x="13015" y="3118"/>
                      </a:lnTo>
                      <a:lnTo>
                        <a:pt x="13078" y="3013"/>
                      </a:lnTo>
                      <a:lnTo>
                        <a:pt x="13182" y="2971"/>
                      </a:lnTo>
                      <a:lnTo>
                        <a:pt x="13329" y="2888"/>
                      </a:lnTo>
                      <a:lnTo>
                        <a:pt x="13392" y="2867"/>
                      </a:lnTo>
                      <a:lnTo>
                        <a:pt x="13496" y="2699"/>
                      </a:lnTo>
                      <a:lnTo>
                        <a:pt x="13768" y="2448"/>
                      </a:lnTo>
                      <a:lnTo>
                        <a:pt x="13789" y="2364"/>
                      </a:lnTo>
                      <a:lnTo>
                        <a:pt x="13852" y="2302"/>
                      </a:lnTo>
                      <a:lnTo>
                        <a:pt x="13789" y="2239"/>
                      </a:lnTo>
                      <a:lnTo>
                        <a:pt x="13810" y="2155"/>
                      </a:lnTo>
                      <a:lnTo>
                        <a:pt x="13852" y="2134"/>
                      </a:lnTo>
                      <a:lnTo>
                        <a:pt x="13852" y="2030"/>
                      </a:lnTo>
                      <a:lnTo>
                        <a:pt x="13747" y="1946"/>
                      </a:lnTo>
                      <a:lnTo>
                        <a:pt x="13601" y="1946"/>
                      </a:lnTo>
                      <a:lnTo>
                        <a:pt x="13580" y="1988"/>
                      </a:lnTo>
                      <a:lnTo>
                        <a:pt x="13538" y="1883"/>
                      </a:lnTo>
                      <a:lnTo>
                        <a:pt x="13454" y="1674"/>
                      </a:lnTo>
                      <a:lnTo>
                        <a:pt x="13329" y="1360"/>
                      </a:lnTo>
                      <a:lnTo>
                        <a:pt x="13224" y="1214"/>
                      </a:lnTo>
                      <a:lnTo>
                        <a:pt x="13140" y="1004"/>
                      </a:lnTo>
                      <a:lnTo>
                        <a:pt x="13140" y="879"/>
                      </a:lnTo>
                      <a:lnTo>
                        <a:pt x="13120" y="732"/>
                      </a:lnTo>
                      <a:lnTo>
                        <a:pt x="13057" y="691"/>
                      </a:lnTo>
                      <a:lnTo>
                        <a:pt x="13036" y="586"/>
                      </a:lnTo>
                      <a:lnTo>
                        <a:pt x="12952" y="460"/>
                      </a:lnTo>
                      <a:lnTo>
                        <a:pt x="12931" y="481"/>
                      </a:lnTo>
                      <a:lnTo>
                        <a:pt x="12931" y="565"/>
                      </a:lnTo>
                      <a:lnTo>
                        <a:pt x="12868" y="628"/>
                      </a:lnTo>
                      <a:lnTo>
                        <a:pt x="12743" y="711"/>
                      </a:lnTo>
                      <a:lnTo>
                        <a:pt x="12701" y="795"/>
                      </a:lnTo>
                      <a:lnTo>
                        <a:pt x="12555" y="984"/>
                      </a:lnTo>
                      <a:lnTo>
                        <a:pt x="12408" y="1151"/>
                      </a:lnTo>
                      <a:lnTo>
                        <a:pt x="12408" y="1256"/>
                      </a:lnTo>
                      <a:lnTo>
                        <a:pt x="12303" y="1507"/>
                      </a:lnTo>
                      <a:lnTo>
                        <a:pt x="12199" y="1653"/>
                      </a:lnTo>
                      <a:lnTo>
                        <a:pt x="12115" y="1779"/>
                      </a:lnTo>
                      <a:lnTo>
                        <a:pt x="12011" y="1820"/>
                      </a:lnTo>
                      <a:lnTo>
                        <a:pt x="11969" y="1862"/>
                      </a:lnTo>
                      <a:lnTo>
                        <a:pt x="11927" y="1967"/>
                      </a:lnTo>
                      <a:lnTo>
                        <a:pt x="11822" y="2051"/>
                      </a:lnTo>
                      <a:lnTo>
                        <a:pt x="11759" y="2030"/>
                      </a:lnTo>
                      <a:lnTo>
                        <a:pt x="11759" y="1862"/>
                      </a:lnTo>
                      <a:lnTo>
                        <a:pt x="11697" y="1841"/>
                      </a:lnTo>
                      <a:lnTo>
                        <a:pt x="11676" y="1779"/>
                      </a:lnTo>
                      <a:lnTo>
                        <a:pt x="11613" y="1779"/>
                      </a:lnTo>
                      <a:lnTo>
                        <a:pt x="11550" y="1820"/>
                      </a:lnTo>
                      <a:lnTo>
                        <a:pt x="11487" y="1883"/>
                      </a:lnTo>
                      <a:lnTo>
                        <a:pt x="11383" y="1862"/>
                      </a:lnTo>
                      <a:lnTo>
                        <a:pt x="11299" y="1779"/>
                      </a:lnTo>
                      <a:lnTo>
                        <a:pt x="11299" y="1737"/>
                      </a:lnTo>
                      <a:lnTo>
                        <a:pt x="11278" y="1716"/>
                      </a:lnTo>
                      <a:lnTo>
                        <a:pt x="11257" y="1611"/>
                      </a:lnTo>
                      <a:lnTo>
                        <a:pt x="11236" y="1548"/>
                      </a:lnTo>
                      <a:lnTo>
                        <a:pt x="11153" y="1528"/>
                      </a:lnTo>
                      <a:lnTo>
                        <a:pt x="11048" y="1423"/>
                      </a:lnTo>
                      <a:lnTo>
                        <a:pt x="10881" y="1423"/>
                      </a:lnTo>
                      <a:lnTo>
                        <a:pt x="10776" y="1465"/>
                      </a:lnTo>
                      <a:lnTo>
                        <a:pt x="10546" y="1465"/>
                      </a:lnTo>
                      <a:lnTo>
                        <a:pt x="10420" y="1444"/>
                      </a:lnTo>
                      <a:lnTo>
                        <a:pt x="10316" y="1528"/>
                      </a:lnTo>
                      <a:lnTo>
                        <a:pt x="10295" y="1632"/>
                      </a:lnTo>
                      <a:lnTo>
                        <a:pt x="10399" y="1737"/>
                      </a:lnTo>
                      <a:lnTo>
                        <a:pt x="10420" y="1820"/>
                      </a:lnTo>
                      <a:lnTo>
                        <a:pt x="10462" y="1946"/>
                      </a:lnTo>
                      <a:lnTo>
                        <a:pt x="10441" y="1988"/>
                      </a:lnTo>
                      <a:lnTo>
                        <a:pt x="10337" y="1988"/>
                      </a:lnTo>
                      <a:lnTo>
                        <a:pt x="10190" y="1946"/>
                      </a:lnTo>
                      <a:lnTo>
                        <a:pt x="10148" y="1925"/>
                      </a:lnTo>
                      <a:lnTo>
                        <a:pt x="9918" y="1925"/>
                      </a:lnTo>
                      <a:lnTo>
                        <a:pt x="9814" y="1946"/>
                      </a:lnTo>
                      <a:lnTo>
                        <a:pt x="9772" y="1883"/>
                      </a:lnTo>
                      <a:lnTo>
                        <a:pt x="9604" y="1883"/>
                      </a:lnTo>
                      <a:lnTo>
                        <a:pt x="9479" y="1946"/>
                      </a:lnTo>
                      <a:lnTo>
                        <a:pt x="9395" y="2134"/>
                      </a:lnTo>
                      <a:lnTo>
                        <a:pt x="9165" y="2134"/>
                      </a:lnTo>
                      <a:lnTo>
                        <a:pt x="9039" y="2155"/>
                      </a:lnTo>
                      <a:lnTo>
                        <a:pt x="8998" y="2197"/>
                      </a:lnTo>
                      <a:lnTo>
                        <a:pt x="8935" y="2302"/>
                      </a:lnTo>
                      <a:lnTo>
                        <a:pt x="8788" y="2302"/>
                      </a:lnTo>
                      <a:lnTo>
                        <a:pt x="8767" y="2281"/>
                      </a:lnTo>
                      <a:lnTo>
                        <a:pt x="8684" y="2302"/>
                      </a:lnTo>
                      <a:lnTo>
                        <a:pt x="8621" y="2385"/>
                      </a:lnTo>
                      <a:lnTo>
                        <a:pt x="8537" y="2364"/>
                      </a:lnTo>
                      <a:lnTo>
                        <a:pt x="8307" y="2176"/>
                      </a:lnTo>
                      <a:lnTo>
                        <a:pt x="8223" y="2072"/>
                      </a:lnTo>
                      <a:lnTo>
                        <a:pt x="8223" y="1988"/>
                      </a:lnTo>
                      <a:lnTo>
                        <a:pt x="8098" y="1862"/>
                      </a:lnTo>
                      <a:lnTo>
                        <a:pt x="7993" y="1758"/>
                      </a:lnTo>
                      <a:lnTo>
                        <a:pt x="7993" y="1653"/>
                      </a:lnTo>
                      <a:lnTo>
                        <a:pt x="8014" y="1569"/>
                      </a:lnTo>
                      <a:lnTo>
                        <a:pt x="7993" y="1528"/>
                      </a:lnTo>
                      <a:lnTo>
                        <a:pt x="8014" y="1423"/>
                      </a:lnTo>
                      <a:lnTo>
                        <a:pt x="8056" y="1339"/>
                      </a:lnTo>
                      <a:lnTo>
                        <a:pt x="8056" y="1214"/>
                      </a:lnTo>
                      <a:lnTo>
                        <a:pt x="8161" y="1025"/>
                      </a:lnTo>
                      <a:lnTo>
                        <a:pt x="8202" y="879"/>
                      </a:lnTo>
                      <a:lnTo>
                        <a:pt x="8307" y="732"/>
                      </a:lnTo>
                      <a:lnTo>
                        <a:pt x="8307" y="691"/>
                      </a:lnTo>
                      <a:lnTo>
                        <a:pt x="8202" y="691"/>
                      </a:lnTo>
                      <a:lnTo>
                        <a:pt x="8140" y="607"/>
                      </a:lnTo>
                      <a:lnTo>
                        <a:pt x="8119" y="523"/>
                      </a:lnTo>
                      <a:lnTo>
                        <a:pt x="7993" y="523"/>
                      </a:lnTo>
                      <a:lnTo>
                        <a:pt x="7889" y="481"/>
                      </a:lnTo>
                      <a:lnTo>
                        <a:pt x="7930" y="398"/>
                      </a:lnTo>
                      <a:lnTo>
                        <a:pt x="8014" y="293"/>
                      </a:lnTo>
                      <a:lnTo>
                        <a:pt x="8014" y="147"/>
                      </a:lnTo>
                      <a:lnTo>
                        <a:pt x="7910" y="0"/>
                      </a:lnTo>
                      <a:lnTo>
                        <a:pt x="7784" y="0"/>
                      </a:lnTo>
                      <a:lnTo>
                        <a:pt x="7721" y="63"/>
                      </a:lnTo>
                      <a:lnTo>
                        <a:pt x="767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6B65"/>
                    </a:solidFill>
                  </a:endParaRPr>
                </a:p>
              </p:txBody>
            </p:sp>
          </p:grpSp>
          <p:grpSp>
            <p:nvGrpSpPr>
              <p:cNvPr id="36" name="Google Shape;6776;p54"/>
              <p:cNvGrpSpPr/>
              <p:nvPr/>
            </p:nvGrpSpPr>
            <p:grpSpPr>
              <a:xfrm>
                <a:off x="3265985" y="3226989"/>
                <a:ext cx="87151" cy="346202"/>
                <a:chOff x="2680375" y="3423800"/>
                <a:chExt cx="182975" cy="761050"/>
              </a:xfrm>
            </p:grpSpPr>
            <p:sp>
              <p:nvSpPr>
                <p:cNvPr id="248" name="Google Shape;6777;p54"/>
                <p:cNvSpPr/>
                <p:nvPr/>
              </p:nvSpPr>
              <p:spPr>
                <a:xfrm>
                  <a:off x="2698650" y="3423800"/>
                  <a:ext cx="164700" cy="70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8" h="28155" extrusionOk="0">
                      <a:moveTo>
                        <a:pt x="319" y="4568"/>
                      </a:moveTo>
                      <a:lnTo>
                        <a:pt x="107" y="1274"/>
                      </a:lnTo>
                      <a:lnTo>
                        <a:pt x="319" y="0"/>
                      </a:lnTo>
                      <a:lnTo>
                        <a:pt x="6588" y="4356"/>
                      </a:lnTo>
                      <a:lnTo>
                        <a:pt x="4994" y="7331"/>
                      </a:lnTo>
                      <a:lnTo>
                        <a:pt x="1913" y="16149"/>
                      </a:lnTo>
                      <a:lnTo>
                        <a:pt x="2656" y="24330"/>
                      </a:lnTo>
                      <a:lnTo>
                        <a:pt x="4144" y="28155"/>
                      </a:lnTo>
                      <a:lnTo>
                        <a:pt x="1700" y="27836"/>
                      </a:lnTo>
                      <a:lnTo>
                        <a:pt x="532" y="25605"/>
                      </a:lnTo>
                      <a:lnTo>
                        <a:pt x="1063" y="22736"/>
                      </a:lnTo>
                      <a:lnTo>
                        <a:pt x="0" y="17530"/>
                      </a:lnTo>
                      <a:lnTo>
                        <a:pt x="638" y="14024"/>
                      </a:lnTo>
                      <a:lnTo>
                        <a:pt x="213" y="11793"/>
                      </a:lnTo>
                      <a:lnTo>
                        <a:pt x="744" y="775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sp>
              <p:nvSpPr>
                <p:cNvPr id="249" name="Google Shape;6778;p54"/>
                <p:cNvSpPr/>
                <p:nvPr/>
              </p:nvSpPr>
              <p:spPr>
                <a:xfrm>
                  <a:off x="2680375" y="3510050"/>
                  <a:ext cx="137075" cy="67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26992" extrusionOk="0">
                      <a:moveTo>
                        <a:pt x="984" y="23016"/>
                      </a:moveTo>
                      <a:lnTo>
                        <a:pt x="984" y="23121"/>
                      </a:lnTo>
                      <a:lnTo>
                        <a:pt x="1026" y="23058"/>
                      </a:lnTo>
                      <a:lnTo>
                        <a:pt x="1088" y="23016"/>
                      </a:lnTo>
                      <a:close/>
                      <a:moveTo>
                        <a:pt x="1047" y="0"/>
                      </a:moveTo>
                      <a:lnTo>
                        <a:pt x="984" y="105"/>
                      </a:lnTo>
                      <a:lnTo>
                        <a:pt x="963" y="209"/>
                      </a:lnTo>
                      <a:lnTo>
                        <a:pt x="1068" y="314"/>
                      </a:lnTo>
                      <a:lnTo>
                        <a:pt x="1005" y="419"/>
                      </a:lnTo>
                      <a:lnTo>
                        <a:pt x="900" y="502"/>
                      </a:lnTo>
                      <a:lnTo>
                        <a:pt x="837" y="461"/>
                      </a:lnTo>
                      <a:lnTo>
                        <a:pt x="691" y="544"/>
                      </a:lnTo>
                      <a:lnTo>
                        <a:pt x="565" y="628"/>
                      </a:lnTo>
                      <a:lnTo>
                        <a:pt x="628" y="670"/>
                      </a:lnTo>
                      <a:lnTo>
                        <a:pt x="628" y="837"/>
                      </a:lnTo>
                      <a:lnTo>
                        <a:pt x="586" y="963"/>
                      </a:lnTo>
                      <a:lnTo>
                        <a:pt x="628" y="1130"/>
                      </a:lnTo>
                      <a:lnTo>
                        <a:pt x="733" y="1549"/>
                      </a:lnTo>
                      <a:lnTo>
                        <a:pt x="733" y="1695"/>
                      </a:lnTo>
                      <a:lnTo>
                        <a:pt x="691" y="1800"/>
                      </a:lnTo>
                      <a:lnTo>
                        <a:pt x="649" y="1883"/>
                      </a:lnTo>
                      <a:lnTo>
                        <a:pt x="691" y="2093"/>
                      </a:lnTo>
                      <a:lnTo>
                        <a:pt x="775" y="2302"/>
                      </a:lnTo>
                      <a:lnTo>
                        <a:pt x="858" y="2490"/>
                      </a:lnTo>
                      <a:lnTo>
                        <a:pt x="858" y="2762"/>
                      </a:lnTo>
                      <a:lnTo>
                        <a:pt x="837" y="2846"/>
                      </a:lnTo>
                      <a:lnTo>
                        <a:pt x="796" y="2909"/>
                      </a:lnTo>
                      <a:lnTo>
                        <a:pt x="837" y="3327"/>
                      </a:lnTo>
                      <a:lnTo>
                        <a:pt x="837" y="3432"/>
                      </a:lnTo>
                      <a:lnTo>
                        <a:pt x="754" y="3474"/>
                      </a:lnTo>
                      <a:lnTo>
                        <a:pt x="670" y="3536"/>
                      </a:lnTo>
                      <a:lnTo>
                        <a:pt x="670" y="3766"/>
                      </a:lnTo>
                      <a:lnTo>
                        <a:pt x="691" y="3829"/>
                      </a:lnTo>
                      <a:lnTo>
                        <a:pt x="775" y="3766"/>
                      </a:lnTo>
                      <a:lnTo>
                        <a:pt x="837" y="3829"/>
                      </a:lnTo>
                      <a:lnTo>
                        <a:pt x="754" y="3892"/>
                      </a:lnTo>
                      <a:lnTo>
                        <a:pt x="754" y="4499"/>
                      </a:lnTo>
                      <a:lnTo>
                        <a:pt x="837" y="4729"/>
                      </a:lnTo>
                      <a:lnTo>
                        <a:pt x="858" y="4917"/>
                      </a:lnTo>
                      <a:lnTo>
                        <a:pt x="837" y="5064"/>
                      </a:lnTo>
                      <a:lnTo>
                        <a:pt x="733" y="5231"/>
                      </a:lnTo>
                      <a:lnTo>
                        <a:pt x="733" y="5399"/>
                      </a:lnTo>
                      <a:lnTo>
                        <a:pt x="837" y="5566"/>
                      </a:lnTo>
                      <a:lnTo>
                        <a:pt x="796" y="5712"/>
                      </a:lnTo>
                      <a:lnTo>
                        <a:pt x="796" y="5984"/>
                      </a:lnTo>
                      <a:lnTo>
                        <a:pt x="754" y="6089"/>
                      </a:lnTo>
                      <a:lnTo>
                        <a:pt x="754" y="6256"/>
                      </a:lnTo>
                      <a:lnTo>
                        <a:pt x="775" y="6340"/>
                      </a:lnTo>
                      <a:lnTo>
                        <a:pt x="775" y="6403"/>
                      </a:lnTo>
                      <a:lnTo>
                        <a:pt x="670" y="6570"/>
                      </a:lnTo>
                      <a:lnTo>
                        <a:pt x="670" y="6717"/>
                      </a:lnTo>
                      <a:lnTo>
                        <a:pt x="628" y="6821"/>
                      </a:lnTo>
                      <a:lnTo>
                        <a:pt x="649" y="7010"/>
                      </a:lnTo>
                      <a:lnTo>
                        <a:pt x="628" y="7093"/>
                      </a:lnTo>
                      <a:lnTo>
                        <a:pt x="524" y="7303"/>
                      </a:lnTo>
                      <a:lnTo>
                        <a:pt x="524" y="7407"/>
                      </a:lnTo>
                      <a:lnTo>
                        <a:pt x="628" y="7554"/>
                      </a:lnTo>
                      <a:lnTo>
                        <a:pt x="649" y="7721"/>
                      </a:lnTo>
                      <a:lnTo>
                        <a:pt x="733" y="7826"/>
                      </a:lnTo>
                      <a:lnTo>
                        <a:pt x="649" y="7867"/>
                      </a:lnTo>
                      <a:lnTo>
                        <a:pt x="586" y="8014"/>
                      </a:lnTo>
                      <a:lnTo>
                        <a:pt x="670" y="8119"/>
                      </a:lnTo>
                      <a:lnTo>
                        <a:pt x="586" y="8202"/>
                      </a:lnTo>
                      <a:lnTo>
                        <a:pt x="524" y="8244"/>
                      </a:lnTo>
                      <a:lnTo>
                        <a:pt x="524" y="8391"/>
                      </a:lnTo>
                      <a:lnTo>
                        <a:pt x="544" y="8537"/>
                      </a:lnTo>
                      <a:lnTo>
                        <a:pt x="544" y="8663"/>
                      </a:lnTo>
                      <a:lnTo>
                        <a:pt x="670" y="8997"/>
                      </a:lnTo>
                      <a:lnTo>
                        <a:pt x="670" y="9186"/>
                      </a:lnTo>
                      <a:lnTo>
                        <a:pt x="628" y="9228"/>
                      </a:lnTo>
                      <a:lnTo>
                        <a:pt x="628" y="9332"/>
                      </a:lnTo>
                      <a:lnTo>
                        <a:pt x="754" y="9520"/>
                      </a:lnTo>
                      <a:lnTo>
                        <a:pt x="754" y="9730"/>
                      </a:lnTo>
                      <a:lnTo>
                        <a:pt x="733" y="9855"/>
                      </a:lnTo>
                      <a:lnTo>
                        <a:pt x="733" y="9918"/>
                      </a:lnTo>
                      <a:lnTo>
                        <a:pt x="754" y="10023"/>
                      </a:lnTo>
                      <a:lnTo>
                        <a:pt x="733" y="10106"/>
                      </a:lnTo>
                      <a:lnTo>
                        <a:pt x="691" y="10211"/>
                      </a:lnTo>
                      <a:lnTo>
                        <a:pt x="733" y="10253"/>
                      </a:lnTo>
                      <a:lnTo>
                        <a:pt x="858" y="10441"/>
                      </a:lnTo>
                      <a:lnTo>
                        <a:pt x="879" y="10546"/>
                      </a:lnTo>
                      <a:lnTo>
                        <a:pt x="837" y="10650"/>
                      </a:lnTo>
                      <a:lnTo>
                        <a:pt x="754" y="10692"/>
                      </a:lnTo>
                      <a:lnTo>
                        <a:pt x="670" y="10860"/>
                      </a:lnTo>
                      <a:lnTo>
                        <a:pt x="670" y="10901"/>
                      </a:lnTo>
                      <a:lnTo>
                        <a:pt x="733" y="10964"/>
                      </a:lnTo>
                      <a:lnTo>
                        <a:pt x="670" y="11090"/>
                      </a:lnTo>
                      <a:lnTo>
                        <a:pt x="586" y="11173"/>
                      </a:lnTo>
                      <a:lnTo>
                        <a:pt x="586" y="11278"/>
                      </a:lnTo>
                      <a:lnTo>
                        <a:pt x="565" y="11466"/>
                      </a:lnTo>
                      <a:lnTo>
                        <a:pt x="524" y="11571"/>
                      </a:lnTo>
                      <a:lnTo>
                        <a:pt x="524" y="11676"/>
                      </a:lnTo>
                      <a:lnTo>
                        <a:pt x="482" y="11717"/>
                      </a:lnTo>
                      <a:lnTo>
                        <a:pt x="482" y="11843"/>
                      </a:lnTo>
                      <a:lnTo>
                        <a:pt x="419" y="11927"/>
                      </a:lnTo>
                      <a:lnTo>
                        <a:pt x="419" y="11989"/>
                      </a:lnTo>
                      <a:lnTo>
                        <a:pt x="461" y="12052"/>
                      </a:lnTo>
                      <a:lnTo>
                        <a:pt x="377" y="12157"/>
                      </a:lnTo>
                      <a:lnTo>
                        <a:pt x="377" y="12324"/>
                      </a:lnTo>
                      <a:lnTo>
                        <a:pt x="377" y="12429"/>
                      </a:lnTo>
                      <a:lnTo>
                        <a:pt x="314" y="12471"/>
                      </a:lnTo>
                      <a:lnTo>
                        <a:pt x="314" y="12575"/>
                      </a:lnTo>
                      <a:lnTo>
                        <a:pt x="272" y="12659"/>
                      </a:lnTo>
                      <a:lnTo>
                        <a:pt x="272" y="12743"/>
                      </a:lnTo>
                      <a:lnTo>
                        <a:pt x="314" y="12847"/>
                      </a:lnTo>
                      <a:lnTo>
                        <a:pt x="314" y="12952"/>
                      </a:lnTo>
                      <a:lnTo>
                        <a:pt x="231" y="13057"/>
                      </a:lnTo>
                      <a:lnTo>
                        <a:pt x="147" y="13057"/>
                      </a:lnTo>
                      <a:lnTo>
                        <a:pt x="63" y="12994"/>
                      </a:lnTo>
                      <a:lnTo>
                        <a:pt x="0" y="13015"/>
                      </a:lnTo>
                      <a:lnTo>
                        <a:pt x="0" y="13098"/>
                      </a:lnTo>
                      <a:lnTo>
                        <a:pt x="21" y="13224"/>
                      </a:lnTo>
                      <a:lnTo>
                        <a:pt x="21" y="13412"/>
                      </a:lnTo>
                      <a:lnTo>
                        <a:pt x="105" y="13517"/>
                      </a:lnTo>
                      <a:lnTo>
                        <a:pt x="231" y="13621"/>
                      </a:lnTo>
                      <a:lnTo>
                        <a:pt x="252" y="13747"/>
                      </a:lnTo>
                      <a:lnTo>
                        <a:pt x="231" y="13914"/>
                      </a:lnTo>
                      <a:lnTo>
                        <a:pt x="398" y="14228"/>
                      </a:lnTo>
                      <a:lnTo>
                        <a:pt x="440" y="14312"/>
                      </a:lnTo>
                      <a:lnTo>
                        <a:pt x="524" y="14375"/>
                      </a:lnTo>
                      <a:lnTo>
                        <a:pt x="524" y="14563"/>
                      </a:lnTo>
                      <a:lnTo>
                        <a:pt x="461" y="14835"/>
                      </a:lnTo>
                      <a:lnTo>
                        <a:pt x="419" y="14856"/>
                      </a:lnTo>
                      <a:lnTo>
                        <a:pt x="440" y="14940"/>
                      </a:lnTo>
                      <a:lnTo>
                        <a:pt x="419" y="15002"/>
                      </a:lnTo>
                      <a:lnTo>
                        <a:pt x="356" y="14982"/>
                      </a:lnTo>
                      <a:lnTo>
                        <a:pt x="314" y="14982"/>
                      </a:lnTo>
                      <a:lnTo>
                        <a:pt x="272" y="15086"/>
                      </a:lnTo>
                      <a:lnTo>
                        <a:pt x="314" y="15191"/>
                      </a:lnTo>
                      <a:lnTo>
                        <a:pt x="377" y="15254"/>
                      </a:lnTo>
                      <a:lnTo>
                        <a:pt x="335" y="15484"/>
                      </a:lnTo>
                      <a:lnTo>
                        <a:pt x="356" y="15588"/>
                      </a:lnTo>
                      <a:lnTo>
                        <a:pt x="314" y="15672"/>
                      </a:lnTo>
                      <a:lnTo>
                        <a:pt x="356" y="15714"/>
                      </a:lnTo>
                      <a:lnTo>
                        <a:pt x="335" y="15798"/>
                      </a:lnTo>
                      <a:lnTo>
                        <a:pt x="314" y="15818"/>
                      </a:lnTo>
                      <a:lnTo>
                        <a:pt x="335" y="15881"/>
                      </a:lnTo>
                      <a:lnTo>
                        <a:pt x="524" y="16153"/>
                      </a:lnTo>
                      <a:lnTo>
                        <a:pt x="565" y="16216"/>
                      </a:lnTo>
                      <a:lnTo>
                        <a:pt x="565" y="16362"/>
                      </a:lnTo>
                      <a:lnTo>
                        <a:pt x="524" y="16342"/>
                      </a:lnTo>
                      <a:lnTo>
                        <a:pt x="377" y="16342"/>
                      </a:lnTo>
                      <a:lnTo>
                        <a:pt x="314" y="16425"/>
                      </a:lnTo>
                      <a:lnTo>
                        <a:pt x="314" y="16467"/>
                      </a:lnTo>
                      <a:lnTo>
                        <a:pt x="356" y="16530"/>
                      </a:lnTo>
                      <a:lnTo>
                        <a:pt x="356" y="16614"/>
                      </a:lnTo>
                      <a:lnTo>
                        <a:pt x="314" y="16655"/>
                      </a:lnTo>
                      <a:lnTo>
                        <a:pt x="272" y="16739"/>
                      </a:lnTo>
                      <a:lnTo>
                        <a:pt x="314" y="16823"/>
                      </a:lnTo>
                      <a:lnTo>
                        <a:pt x="335" y="16844"/>
                      </a:lnTo>
                      <a:lnTo>
                        <a:pt x="377" y="16969"/>
                      </a:lnTo>
                      <a:lnTo>
                        <a:pt x="419" y="17304"/>
                      </a:lnTo>
                      <a:lnTo>
                        <a:pt x="356" y="17451"/>
                      </a:lnTo>
                      <a:lnTo>
                        <a:pt x="482" y="17492"/>
                      </a:lnTo>
                      <a:lnTo>
                        <a:pt x="670" y="17471"/>
                      </a:lnTo>
                      <a:lnTo>
                        <a:pt x="670" y="17409"/>
                      </a:lnTo>
                      <a:lnTo>
                        <a:pt x="670" y="17283"/>
                      </a:lnTo>
                      <a:lnTo>
                        <a:pt x="733" y="17199"/>
                      </a:lnTo>
                      <a:lnTo>
                        <a:pt x="837" y="17241"/>
                      </a:lnTo>
                      <a:lnTo>
                        <a:pt x="858" y="17199"/>
                      </a:lnTo>
                      <a:lnTo>
                        <a:pt x="733" y="17095"/>
                      </a:lnTo>
                      <a:lnTo>
                        <a:pt x="775" y="17053"/>
                      </a:lnTo>
                      <a:lnTo>
                        <a:pt x="649" y="16927"/>
                      </a:lnTo>
                      <a:lnTo>
                        <a:pt x="649" y="16844"/>
                      </a:lnTo>
                      <a:lnTo>
                        <a:pt x="733" y="16844"/>
                      </a:lnTo>
                      <a:lnTo>
                        <a:pt x="837" y="16886"/>
                      </a:lnTo>
                      <a:lnTo>
                        <a:pt x="837" y="16865"/>
                      </a:lnTo>
                      <a:lnTo>
                        <a:pt x="775" y="16823"/>
                      </a:lnTo>
                      <a:lnTo>
                        <a:pt x="649" y="16718"/>
                      </a:lnTo>
                      <a:lnTo>
                        <a:pt x="775" y="16739"/>
                      </a:lnTo>
                      <a:lnTo>
                        <a:pt x="775" y="16634"/>
                      </a:lnTo>
                      <a:lnTo>
                        <a:pt x="754" y="16572"/>
                      </a:lnTo>
                      <a:lnTo>
                        <a:pt x="754" y="16425"/>
                      </a:lnTo>
                      <a:lnTo>
                        <a:pt x="733" y="16362"/>
                      </a:lnTo>
                      <a:cubicBezTo>
                        <a:pt x="733" y="16321"/>
                        <a:pt x="754" y="16258"/>
                        <a:pt x="775" y="16237"/>
                      </a:cubicBezTo>
                      <a:lnTo>
                        <a:pt x="837" y="16258"/>
                      </a:lnTo>
                      <a:lnTo>
                        <a:pt x="879" y="16237"/>
                      </a:lnTo>
                      <a:cubicBezTo>
                        <a:pt x="879" y="16342"/>
                        <a:pt x="900" y="16467"/>
                        <a:pt x="900" y="16572"/>
                      </a:cubicBezTo>
                      <a:lnTo>
                        <a:pt x="1068" y="17764"/>
                      </a:lnTo>
                      <a:lnTo>
                        <a:pt x="1047" y="17785"/>
                      </a:lnTo>
                      <a:lnTo>
                        <a:pt x="1068" y="17869"/>
                      </a:lnTo>
                      <a:lnTo>
                        <a:pt x="1068" y="18036"/>
                      </a:lnTo>
                      <a:lnTo>
                        <a:pt x="1005" y="18078"/>
                      </a:lnTo>
                      <a:lnTo>
                        <a:pt x="1047" y="18120"/>
                      </a:lnTo>
                      <a:lnTo>
                        <a:pt x="1047" y="18287"/>
                      </a:lnTo>
                      <a:lnTo>
                        <a:pt x="1005" y="18350"/>
                      </a:lnTo>
                      <a:lnTo>
                        <a:pt x="1047" y="18434"/>
                      </a:lnTo>
                      <a:lnTo>
                        <a:pt x="1047" y="18455"/>
                      </a:lnTo>
                      <a:cubicBezTo>
                        <a:pt x="1047" y="18643"/>
                        <a:pt x="1005" y="18852"/>
                        <a:pt x="963" y="19041"/>
                      </a:cubicBezTo>
                      <a:cubicBezTo>
                        <a:pt x="921" y="19187"/>
                        <a:pt x="900" y="19334"/>
                        <a:pt x="858" y="19459"/>
                      </a:cubicBezTo>
                      <a:lnTo>
                        <a:pt x="796" y="19480"/>
                      </a:lnTo>
                      <a:lnTo>
                        <a:pt x="691" y="19564"/>
                      </a:lnTo>
                      <a:lnTo>
                        <a:pt x="649" y="19564"/>
                      </a:lnTo>
                      <a:lnTo>
                        <a:pt x="649" y="19501"/>
                      </a:lnTo>
                      <a:lnTo>
                        <a:pt x="754" y="19480"/>
                      </a:lnTo>
                      <a:lnTo>
                        <a:pt x="837" y="19438"/>
                      </a:lnTo>
                      <a:lnTo>
                        <a:pt x="837" y="19271"/>
                      </a:lnTo>
                      <a:lnTo>
                        <a:pt x="775" y="19250"/>
                      </a:lnTo>
                      <a:lnTo>
                        <a:pt x="670" y="19292"/>
                      </a:lnTo>
                      <a:lnTo>
                        <a:pt x="461" y="19292"/>
                      </a:lnTo>
                      <a:lnTo>
                        <a:pt x="377" y="19271"/>
                      </a:lnTo>
                      <a:lnTo>
                        <a:pt x="293" y="19292"/>
                      </a:lnTo>
                      <a:lnTo>
                        <a:pt x="293" y="19375"/>
                      </a:lnTo>
                      <a:lnTo>
                        <a:pt x="356" y="19501"/>
                      </a:lnTo>
                      <a:lnTo>
                        <a:pt x="398" y="19501"/>
                      </a:lnTo>
                      <a:lnTo>
                        <a:pt x="440" y="19585"/>
                      </a:lnTo>
                      <a:lnTo>
                        <a:pt x="356" y="19585"/>
                      </a:lnTo>
                      <a:lnTo>
                        <a:pt x="335" y="19689"/>
                      </a:lnTo>
                      <a:lnTo>
                        <a:pt x="252" y="19752"/>
                      </a:lnTo>
                      <a:lnTo>
                        <a:pt x="189" y="19857"/>
                      </a:lnTo>
                      <a:lnTo>
                        <a:pt x="42" y="19919"/>
                      </a:lnTo>
                      <a:lnTo>
                        <a:pt x="42" y="20003"/>
                      </a:lnTo>
                      <a:lnTo>
                        <a:pt x="189" y="20192"/>
                      </a:lnTo>
                      <a:lnTo>
                        <a:pt x="272" y="20192"/>
                      </a:lnTo>
                      <a:lnTo>
                        <a:pt x="335" y="20129"/>
                      </a:lnTo>
                      <a:lnTo>
                        <a:pt x="335" y="20066"/>
                      </a:lnTo>
                      <a:lnTo>
                        <a:pt x="231" y="20024"/>
                      </a:lnTo>
                      <a:lnTo>
                        <a:pt x="231" y="19982"/>
                      </a:lnTo>
                      <a:lnTo>
                        <a:pt x="272" y="19878"/>
                      </a:lnTo>
                      <a:lnTo>
                        <a:pt x="440" y="19878"/>
                      </a:lnTo>
                      <a:lnTo>
                        <a:pt x="461" y="19857"/>
                      </a:lnTo>
                      <a:lnTo>
                        <a:pt x="482" y="19982"/>
                      </a:lnTo>
                      <a:lnTo>
                        <a:pt x="586" y="20066"/>
                      </a:lnTo>
                      <a:lnTo>
                        <a:pt x="712" y="20066"/>
                      </a:lnTo>
                      <a:lnTo>
                        <a:pt x="754" y="20003"/>
                      </a:lnTo>
                      <a:lnTo>
                        <a:pt x="754" y="20003"/>
                      </a:lnTo>
                      <a:cubicBezTo>
                        <a:pt x="670" y="20317"/>
                        <a:pt x="649" y="20631"/>
                        <a:pt x="649" y="20924"/>
                      </a:cubicBezTo>
                      <a:lnTo>
                        <a:pt x="586" y="20966"/>
                      </a:lnTo>
                      <a:lnTo>
                        <a:pt x="649" y="21008"/>
                      </a:lnTo>
                      <a:lnTo>
                        <a:pt x="649" y="21154"/>
                      </a:lnTo>
                      <a:lnTo>
                        <a:pt x="565" y="21028"/>
                      </a:lnTo>
                      <a:lnTo>
                        <a:pt x="461" y="21008"/>
                      </a:lnTo>
                      <a:lnTo>
                        <a:pt x="440" y="21049"/>
                      </a:lnTo>
                      <a:lnTo>
                        <a:pt x="440" y="21133"/>
                      </a:lnTo>
                      <a:lnTo>
                        <a:pt x="461" y="21259"/>
                      </a:lnTo>
                      <a:lnTo>
                        <a:pt x="565" y="21280"/>
                      </a:lnTo>
                      <a:lnTo>
                        <a:pt x="649" y="21342"/>
                      </a:lnTo>
                      <a:lnTo>
                        <a:pt x="649" y="21384"/>
                      </a:lnTo>
                      <a:lnTo>
                        <a:pt x="691" y="21552"/>
                      </a:lnTo>
                      <a:lnTo>
                        <a:pt x="754" y="21572"/>
                      </a:lnTo>
                      <a:cubicBezTo>
                        <a:pt x="754" y="21635"/>
                        <a:pt x="775" y="21656"/>
                        <a:pt x="796" y="21698"/>
                      </a:cubicBezTo>
                      <a:lnTo>
                        <a:pt x="670" y="21656"/>
                      </a:lnTo>
                      <a:lnTo>
                        <a:pt x="649" y="21635"/>
                      </a:lnTo>
                      <a:lnTo>
                        <a:pt x="586" y="21677"/>
                      </a:lnTo>
                      <a:lnTo>
                        <a:pt x="649" y="21865"/>
                      </a:lnTo>
                      <a:lnTo>
                        <a:pt x="649" y="21949"/>
                      </a:lnTo>
                      <a:lnTo>
                        <a:pt x="691" y="21970"/>
                      </a:lnTo>
                      <a:lnTo>
                        <a:pt x="796" y="21803"/>
                      </a:lnTo>
                      <a:lnTo>
                        <a:pt x="858" y="21782"/>
                      </a:lnTo>
                      <a:cubicBezTo>
                        <a:pt x="879" y="21844"/>
                        <a:pt x="900" y="21886"/>
                        <a:pt x="921" y="21970"/>
                      </a:cubicBezTo>
                      <a:lnTo>
                        <a:pt x="921" y="22012"/>
                      </a:lnTo>
                      <a:lnTo>
                        <a:pt x="816" y="22054"/>
                      </a:lnTo>
                      <a:lnTo>
                        <a:pt x="921" y="22284"/>
                      </a:lnTo>
                      <a:lnTo>
                        <a:pt x="963" y="22409"/>
                      </a:lnTo>
                      <a:cubicBezTo>
                        <a:pt x="963" y="22493"/>
                        <a:pt x="984" y="22577"/>
                        <a:pt x="1005" y="22640"/>
                      </a:cubicBezTo>
                      <a:lnTo>
                        <a:pt x="984" y="22681"/>
                      </a:lnTo>
                      <a:lnTo>
                        <a:pt x="984" y="22744"/>
                      </a:lnTo>
                      <a:lnTo>
                        <a:pt x="921" y="22807"/>
                      </a:lnTo>
                      <a:lnTo>
                        <a:pt x="1005" y="22849"/>
                      </a:lnTo>
                      <a:lnTo>
                        <a:pt x="1026" y="22932"/>
                      </a:lnTo>
                      <a:lnTo>
                        <a:pt x="1068" y="22932"/>
                      </a:lnTo>
                      <a:cubicBezTo>
                        <a:pt x="1068" y="22953"/>
                        <a:pt x="1068" y="22995"/>
                        <a:pt x="1088" y="23016"/>
                      </a:cubicBezTo>
                      <a:cubicBezTo>
                        <a:pt x="1130" y="23163"/>
                        <a:pt x="1193" y="23330"/>
                        <a:pt x="1235" y="23456"/>
                      </a:cubicBezTo>
                      <a:lnTo>
                        <a:pt x="1277" y="23518"/>
                      </a:lnTo>
                      <a:cubicBezTo>
                        <a:pt x="1277" y="23539"/>
                        <a:pt x="1277" y="23539"/>
                        <a:pt x="1298" y="23560"/>
                      </a:cubicBezTo>
                      <a:lnTo>
                        <a:pt x="1235" y="23665"/>
                      </a:lnTo>
                      <a:lnTo>
                        <a:pt x="1193" y="23728"/>
                      </a:lnTo>
                      <a:lnTo>
                        <a:pt x="1235" y="23749"/>
                      </a:lnTo>
                      <a:lnTo>
                        <a:pt x="1381" y="23728"/>
                      </a:lnTo>
                      <a:lnTo>
                        <a:pt x="1444" y="23874"/>
                      </a:lnTo>
                      <a:lnTo>
                        <a:pt x="1423" y="23874"/>
                      </a:lnTo>
                      <a:lnTo>
                        <a:pt x="1444" y="23937"/>
                      </a:lnTo>
                      <a:lnTo>
                        <a:pt x="1486" y="23958"/>
                      </a:lnTo>
                      <a:lnTo>
                        <a:pt x="1423" y="24000"/>
                      </a:lnTo>
                      <a:lnTo>
                        <a:pt x="1402" y="24062"/>
                      </a:lnTo>
                      <a:lnTo>
                        <a:pt x="1423" y="24146"/>
                      </a:lnTo>
                      <a:lnTo>
                        <a:pt x="1486" y="24167"/>
                      </a:lnTo>
                      <a:lnTo>
                        <a:pt x="1549" y="24188"/>
                      </a:lnTo>
                      <a:lnTo>
                        <a:pt x="1507" y="24104"/>
                      </a:lnTo>
                      <a:lnTo>
                        <a:pt x="1549" y="24083"/>
                      </a:lnTo>
                      <a:cubicBezTo>
                        <a:pt x="1612" y="24167"/>
                        <a:pt x="1653" y="24272"/>
                        <a:pt x="1716" y="24355"/>
                      </a:cubicBezTo>
                      <a:lnTo>
                        <a:pt x="1716" y="24397"/>
                      </a:lnTo>
                      <a:lnTo>
                        <a:pt x="1653" y="24460"/>
                      </a:lnTo>
                      <a:lnTo>
                        <a:pt x="1695" y="24481"/>
                      </a:lnTo>
                      <a:lnTo>
                        <a:pt x="1737" y="24460"/>
                      </a:lnTo>
                      <a:lnTo>
                        <a:pt x="1758" y="24418"/>
                      </a:lnTo>
                      <a:cubicBezTo>
                        <a:pt x="1967" y="24753"/>
                        <a:pt x="2218" y="25004"/>
                        <a:pt x="2469" y="25234"/>
                      </a:cubicBezTo>
                      <a:lnTo>
                        <a:pt x="2449" y="25234"/>
                      </a:lnTo>
                      <a:lnTo>
                        <a:pt x="2365" y="25192"/>
                      </a:lnTo>
                      <a:lnTo>
                        <a:pt x="2260" y="25150"/>
                      </a:lnTo>
                      <a:lnTo>
                        <a:pt x="2156" y="25150"/>
                      </a:lnTo>
                      <a:lnTo>
                        <a:pt x="2072" y="25109"/>
                      </a:lnTo>
                      <a:lnTo>
                        <a:pt x="1946" y="24983"/>
                      </a:lnTo>
                      <a:lnTo>
                        <a:pt x="1863" y="24920"/>
                      </a:lnTo>
                      <a:lnTo>
                        <a:pt x="1842" y="24983"/>
                      </a:lnTo>
                      <a:lnTo>
                        <a:pt x="1863" y="25088"/>
                      </a:lnTo>
                      <a:lnTo>
                        <a:pt x="1946" y="25213"/>
                      </a:lnTo>
                      <a:lnTo>
                        <a:pt x="2072" y="25234"/>
                      </a:lnTo>
                      <a:lnTo>
                        <a:pt x="2239" y="25318"/>
                      </a:lnTo>
                      <a:lnTo>
                        <a:pt x="2281" y="25401"/>
                      </a:lnTo>
                      <a:lnTo>
                        <a:pt x="2365" y="25401"/>
                      </a:lnTo>
                      <a:lnTo>
                        <a:pt x="2428" y="25360"/>
                      </a:lnTo>
                      <a:lnTo>
                        <a:pt x="2574" y="25422"/>
                      </a:lnTo>
                      <a:lnTo>
                        <a:pt x="2679" y="25464"/>
                      </a:lnTo>
                      <a:lnTo>
                        <a:pt x="2783" y="25464"/>
                      </a:lnTo>
                      <a:cubicBezTo>
                        <a:pt x="2804" y="25464"/>
                        <a:pt x="2846" y="25506"/>
                        <a:pt x="2846" y="25527"/>
                      </a:cubicBezTo>
                      <a:lnTo>
                        <a:pt x="2804" y="25527"/>
                      </a:lnTo>
                      <a:lnTo>
                        <a:pt x="2700" y="25569"/>
                      </a:lnTo>
                      <a:lnTo>
                        <a:pt x="2658" y="25548"/>
                      </a:lnTo>
                      <a:lnTo>
                        <a:pt x="2595" y="25506"/>
                      </a:lnTo>
                      <a:lnTo>
                        <a:pt x="2532" y="25506"/>
                      </a:lnTo>
                      <a:lnTo>
                        <a:pt x="2490" y="25548"/>
                      </a:lnTo>
                      <a:lnTo>
                        <a:pt x="2490" y="25611"/>
                      </a:lnTo>
                      <a:lnTo>
                        <a:pt x="2595" y="25653"/>
                      </a:lnTo>
                      <a:lnTo>
                        <a:pt x="2658" y="25757"/>
                      </a:lnTo>
                      <a:lnTo>
                        <a:pt x="2762" y="25799"/>
                      </a:lnTo>
                      <a:lnTo>
                        <a:pt x="2867" y="25925"/>
                      </a:lnTo>
                      <a:lnTo>
                        <a:pt x="2951" y="25945"/>
                      </a:lnTo>
                      <a:lnTo>
                        <a:pt x="3076" y="25925"/>
                      </a:lnTo>
                      <a:lnTo>
                        <a:pt x="3118" y="25945"/>
                      </a:lnTo>
                      <a:lnTo>
                        <a:pt x="3118" y="26029"/>
                      </a:lnTo>
                      <a:lnTo>
                        <a:pt x="3202" y="26092"/>
                      </a:lnTo>
                      <a:lnTo>
                        <a:pt x="3285" y="26071"/>
                      </a:lnTo>
                      <a:lnTo>
                        <a:pt x="3265" y="26029"/>
                      </a:lnTo>
                      <a:lnTo>
                        <a:pt x="3327" y="25945"/>
                      </a:lnTo>
                      <a:lnTo>
                        <a:pt x="3327" y="25883"/>
                      </a:lnTo>
                      <a:lnTo>
                        <a:pt x="3285" y="25862"/>
                      </a:lnTo>
                      <a:lnTo>
                        <a:pt x="3327" y="25841"/>
                      </a:lnTo>
                      <a:lnTo>
                        <a:pt x="3411" y="25841"/>
                      </a:lnTo>
                      <a:lnTo>
                        <a:pt x="3369" y="25757"/>
                      </a:lnTo>
                      <a:lnTo>
                        <a:pt x="3285" y="25736"/>
                      </a:lnTo>
                      <a:lnTo>
                        <a:pt x="3160" y="25757"/>
                      </a:lnTo>
                      <a:lnTo>
                        <a:pt x="3118" y="25715"/>
                      </a:lnTo>
                      <a:lnTo>
                        <a:pt x="3118" y="25715"/>
                      </a:lnTo>
                      <a:cubicBezTo>
                        <a:pt x="3141" y="25721"/>
                        <a:pt x="3164" y="25724"/>
                        <a:pt x="3189" y="25724"/>
                      </a:cubicBezTo>
                      <a:cubicBezTo>
                        <a:pt x="3256" y="25724"/>
                        <a:pt x="3329" y="25704"/>
                        <a:pt x="3390" y="25673"/>
                      </a:cubicBezTo>
                      <a:lnTo>
                        <a:pt x="3411" y="25715"/>
                      </a:lnTo>
                      <a:lnTo>
                        <a:pt x="3578" y="25736"/>
                      </a:lnTo>
                      <a:lnTo>
                        <a:pt x="3683" y="25778"/>
                      </a:lnTo>
                      <a:lnTo>
                        <a:pt x="3746" y="25778"/>
                      </a:lnTo>
                      <a:lnTo>
                        <a:pt x="3829" y="25841"/>
                      </a:lnTo>
                      <a:lnTo>
                        <a:pt x="3892" y="25778"/>
                      </a:lnTo>
                      <a:lnTo>
                        <a:pt x="3955" y="25653"/>
                      </a:lnTo>
                      <a:lnTo>
                        <a:pt x="3913" y="25464"/>
                      </a:lnTo>
                      <a:lnTo>
                        <a:pt x="3934" y="25401"/>
                      </a:lnTo>
                      <a:lnTo>
                        <a:pt x="3934" y="25318"/>
                      </a:lnTo>
                      <a:lnTo>
                        <a:pt x="3955" y="25150"/>
                      </a:lnTo>
                      <a:lnTo>
                        <a:pt x="3955" y="25109"/>
                      </a:lnTo>
                      <a:cubicBezTo>
                        <a:pt x="4018" y="25213"/>
                        <a:pt x="4060" y="25318"/>
                        <a:pt x="4143" y="25422"/>
                      </a:cubicBezTo>
                      <a:lnTo>
                        <a:pt x="4122" y="25527"/>
                      </a:lnTo>
                      <a:lnTo>
                        <a:pt x="4060" y="25632"/>
                      </a:lnTo>
                      <a:lnTo>
                        <a:pt x="4122" y="25736"/>
                      </a:lnTo>
                      <a:lnTo>
                        <a:pt x="4060" y="25820"/>
                      </a:lnTo>
                      <a:lnTo>
                        <a:pt x="4060" y="25883"/>
                      </a:lnTo>
                      <a:lnTo>
                        <a:pt x="4164" y="25945"/>
                      </a:lnTo>
                      <a:lnTo>
                        <a:pt x="4269" y="25966"/>
                      </a:lnTo>
                      <a:lnTo>
                        <a:pt x="4332" y="25987"/>
                      </a:lnTo>
                      <a:lnTo>
                        <a:pt x="4373" y="25945"/>
                      </a:lnTo>
                      <a:lnTo>
                        <a:pt x="4248" y="25841"/>
                      </a:lnTo>
                      <a:lnTo>
                        <a:pt x="4332" y="25757"/>
                      </a:lnTo>
                      <a:lnTo>
                        <a:pt x="4562" y="26155"/>
                      </a:lnTo>
                      <a:lnTo>
                        <a:pt x="4562" y="26155"/>
                      </a:lnTo>
                      <a:lnTo>
                        <a:pt x="4520" y="26134"/>
                      </a:lnTo>
                      <a:lnTo>
                        <a:pt x="4332" y="26050"/>
                      </a:lnTo>
                      <a:lnTo>
                        <a:pt x="4227" y="25987"/>
                      </a:lnTo>
                      <a:lnTo>
                        <a:pt x="4206" y="26029"/>
                      </a:lnTo>
                      <a:lnTo>
                        <a:pt x="4248" y="26071"/>
                      </a:lnTo>
                      <a:lnTo>
                        <a:pt x="4520" y="26197"/>
                      </a:lnTo>
                      <a:lnTo>
                        <a:pt x="4541" y="26259"/>
                      </a:lnTo>
                      <a:lnTo>
                        <a:pt x="4436" y="26259"/>
                      </a:lnTo>
                      <a:lnTo>
                        <a:pt x="4436" y="26322"/>
                      </a:lnTo>
                      <a:lnTo>
                        <a:pt x="4373" y="26322"/>
                      </a:lnTo>
                      <a:lnTo>
                        <a:pt x="4353" y="26238"/>
                      </a:lnTo>
                      <a:lnTo>
                        <a:pt x="4227" y="26155"/>
                      </a:lnTo>
                      <a:lnTo>
                        <a:pt x="4206" y="26176"/>
                      </a:lnTo>
                      <a:lnTo>
                        <a:pt x="4206" y="26259"/>
                      </a:lnTo>
                      <a:lnTo>
                        <a:pt x="4122" y="26259"/>
                      </a:lnTo>
                      <a:lnTo>
                        <a:pt x="3934" y="26280"/>
                      </a:lnTo>
                      <a:lnTo>
                        <a:pt x="3892" y="26322"/>
                      </a:lnTo>
                      <a:lnTo>
                        <a:pt x="3934" y="26364"/>
                      </a:lnTo>
                      <a:lnTo>
                        <a:pt x="3913" y="26385"/>
                      </a:lnTo>
                      <a:lnTo>
                        <a:pt x="3809" y="26364"/>
                      </a:lnTo>
                      <a:lnTo>
                        <a:pt x="3704" y="26385"/>
                      </a:lnTo>
                      <a:lnTo>
                        <a:pt x="3725" y="26448"/>
                      </a:lnTo>
                      <a:lnTo>
                        <a:pt x="3850" y="26469"/>
                      </a:lnTo>
                      <a:lnTo>
                        <a:pt x="3955" y="26469"/>
                      </a:lnTo>
                      <a:lnTo>
                        <a:pt x="3997" y="26427"/>
                      </a:lnTo>
                      <a:lnTo>
                        <a:pt x="4018" y="26385"/>
                      </a:lnTo>
                      <a:lnTo>
                        <a:pt x="4101" y="26427"/>
                      </a:lnTo>
                      <a:lnTo>
                        <a:pt x="4206" y="26490"/>
                      </a:lnTo>
                      <a:lnTo>
                        <a:pt x="4248" y="26469"/>
                      </a:lnTo>
                      <a:lnTo>
                        <a:pt x="4269" y="26531"/>
                      </a:lnTo>
                      <a:lnTo>
                        <a:pt x="4269" y="26573"/>
                      </a:lnTo>
                      <a:lnTo>
                        <a:pt x="4353" y="26636"/>
                      </a:lnTo>
                      <a:lnTo>
                        <a:pt x="4269" y="26678"/>
                      </a:lnTo>
                      <a:lnTo>
                        <a:pt x="4227" y="26782"/>
                      </a:lnTo>
                      <a:lnTo>
                        <a:pt x="4269" y="26866"/>
                      </a:lnTo>
                      <a:lnTo>
                        <a:pt x="4353" y="26866"/>
                      </a:lnTo>
                      <a:lnTo>
                        <a:pt x="4436" y="26887"/>
                      </a:lnTo>
                      <a:lnTo>
                        <a:pt x="4541" y="26992"/>
                      </a:lnTo>
                      <a:lnTo>
                        <a:pt x="4625" y="26992"/>
                      </a:lnTo>
                      <a:lnTo>
                        <a:pt x="4646" y="26971"/>
                      </a:lnTo>
                      <a:lnTo>
                        <a:pt x="4562" y="26908"/>
                      </a:lnTo>
                      <a:lnTo>
                        <a:pt x="4457" y="26845"/>
                      </a:lnTo>
                      <a:lnTo>
                        <a:pt x="4436" y="26782"/>
                      </a:lnTo>
                      <a:lnTo>
                        <a:pt x="4457" y="26782"/>
                      </a:lnTo>
                      <a:lnTo>
                        <a:pt x="4541" y="26803"/>
                      </a:lnTo>
                      <a:lnTo>
                        <a:pt x="4625" y="26762"/>
                      </a:lnTo>
                      <a:lnTo>
                        <a:pt x="4646" y="26699"/>
                      </a:lnTo>
                      <a:lnTo>
                        <a:pt x="4562" y="26678"/>
                      </a:lnTo>
                      <a:lnTo>
                        <a:pt x="4520" y="26636"/>
                      </a:lnTo>
                      <a:lnTo>
                        <a:pt x="4750" y="26531"/>
                      </a:lnTo>
                      <a:lnTo>
                        <a:pt x="4855" y="26469"/>
                      </a:lnTo>
                      <a:lnTo>
                        <a:pt x="4938" y="26490"/>
                      </a:lnTo>
                      <a:cubicBezTo>
                        <a:pt x="4959" y="26531"/>
                        <a:pt x="4959" y="26552"/>
                        <a:pt x="4980" y="26552"/>
                      </a:cubicBezTo>
                      <a:lnTo>
                        <a:pt x="5001" y="26552"/>
                      </a:lnTo>
                      <a:lnTo>
                        <a:pt x="5001" y="26531"/>
                      </a:lnTo>
                      <a:lnTo>
                        <a:pt x="5294" y="26594"/>
                      </a:lnTo>
                      <a:lnTo>
                        <a:pt x="5357" y="26573"/>
                      </a:lnTo>
                      <a:lnTo>
                        <a:pt x="5357" y="26510"/>
                      </a:lnTo>
                      <a:lnTo>
                        <a:pt x="5482" y="26510"/>
                      </a:lnTo>
                      <a:lnTo>
                        <a:pt x="5420" y="26322"/>
                      </a:lnTo>
                      <a:lnTo>
                        <a:pt x="5357" y="26322"/>
                      </a:lnTo>
                      <a:lnTo>
                        <a:pt x="5252" y="26238"/>
                      </a:lnTo>
                      <a:lnTo>
                        <a:pt x="5106" y="26176"/>
                      </a:lnTo>
                      <a:lnTo>
                        <a:pt x="5106" y="26113"/>
                      </a:lnTo>
                      <a:lnTo>
                        <a:pt x="5273" y="26218"/>
                      </a:lnTo>
                      <a:lnTo>
                        <a:pt x="5399" y="26238"/>
                      </a:lnTo>
                      <a:lnTo>
                        <a:pt x="5148" y="25171"/>
                      </a:lnTo>
                      <a:lnTo>
                        <a:pt x="5106" y="25171"/>
                      </a:lnTo>
                      <a:lnTo>
                        <a:pt x="5106" y="25129"/>
                      </a:lnTo>
                      <a:lnTo>
                        <a:pt x="4959" y="24481"/>
                      </a:lnTo>
                      <a:lnTo>
                        <a:pt x="4792" y="24544"/>
                      </a:lnTo>
                      <a:lnTo>
                        <a:pt x="4750" y="24585"/>
                      </a:lnTo>
                      <a:lnTo>
                        <a:pt x="4666" y="24502"/>
                      </a:lnTo>
                      <a:lnTo>
                        <a:pt x="4583" y="24481"/>
                      </a:lnTo>
                      <a:lnTo>
                        <a:pt x="4562" y="24544"/>
                      </a:lnTo>
                      <a:cubicBezTo>
                        <a:pt x="4562" y="24502"/>
                        <a:pt x="4541" y="24502"/>
                        <a:pt x="4541" y="24481"/>
                      </a:cubicBezTo>
                      <a:lnTo>
                        <a:pt x="4541" y="24334"/>
                      </a:lnTo>
                      <a:lnTo>
                        <a:pt x="4625" y="24272"/>
                      </a:lnTo>
                      <a:lnTo>
                        <a:pt x="4750" y="24251"/>
                      </a:lnTo>
                      <a:lnTo>
                        <a:pt x="4897" y="24334"/>
                      </a:lnTo>
                      <a:lnTo>
                        <a:pt x="4980" y="24272"/>
                      </a:lnTo>
                      <a:lnTo>
                        <a:pt x="5001" y="24272"/>
                      </a:lnTo>
                      <a:lnTo>
                        <a:pt x="4855" y="24146"/>
                      </a:lnTo>
                      <a:lnTo>
                        <a:pt x="4520" y="23937"/>
                      </a:lnTo>
                      <a:lnTo>
                        <a:pt x="4457" y="23874"/>
                      </a:lnTo>
                      <a:lnTo>
                        <a:pt x="3725" y="23874"/>
                      </a:lnTo>
                      <a:lnTo>
                        <a:pt x="3306" y="23958"/>
                      </a:lnTo>
                      <a:lnTo>
                        <a:pt x="3202" y="23895"/>
                      </a:lnTo>
                      <a:lnTo>
                        <a:pt x="2930" y="23874"/>
                      </a:lnTo>
                      <a:lnTo>
                        <a:pt x="2846" y="23644"/>
                      </a:lnTo>
                      <a:lnTo>
                        <a:pt x="2783" y="23435"/>
                      </a:lnTo>
                      <a:lnTo>
                        <a:pt x="2658" y="23330"/>
                      </a:lnTo>
                      <a:lnTo>
                        <a:pt x="2637" y="22995"/>
                      </a:lnTo>
                      <a:lnTo>
                        <a:pt x="2637" y="22828"/>
                      </a:lnTo>
                      <a:lnTo>
                        <a:pt x="2511" y="22828"/>
                      </a:lnTo>
                      <a:lnTo>
                        <a:pt x="2323" y="22912"/>
                      </a:lnTo>
                      <a:lnTo>
                        <a:pt x="2218" y="23016"/>
                      </a:lnTo>
                      <a:lnTo>
                        <a:pt x="2093" y="23016"/>
                      </a:lnTo>
                      <a:lnTo>
                        <a:pt x="1842" y="22577"/>
                      </a:lnTo>
                      <a:cubicBezTo>
                        <a:pt x="1821" y="22493"/>
                        <a:pt x="1800" y="22409"/>
                        <a:pt x="1800" y="22326"/>
                      </a:cubicBezTo>
                      <a:lnTo>
                        <a:pt x="1884" y="21844"/>
                      </a:lnTo>
                      <a:lnTo>
                        <a:pt x="2009" y="21656"/>
                      </a:lnTo>
                      <a:lnTo>
                        <a:pt x="2218" y="21447"/>
                      </a:lnTo>
                      <a:lnTo>
                        <a:pt x="2260" y="21154"/>
                      </a:lnTo>
                      <a:lnTo>
                        <a:pt x="2218" y="20840"/>
                      </a:lnTo>
                      <a:lnTo>
                        <a:pt x="2135" y="20610"/>
                      </a:lnTo>
                      <a:lnTo>
                        <a:pt x="2197" y="20338"/>
                      </a:lnTo>
                      <a:lnTo>
                        <a:pt x="2302" y="20212"/>
                      </a:lnTo>
                      <a:lnTo>
                        <a:pt x="2197" y="19961"/>
                      </a:lnTo>
                      <a:lnTo>
                        <a:pt x="2218" y="19815"/>
                      </a:lnTo>
                      <a:lnTo>
                        <a:pt x="2323" y="19710"/>
                      </a:lnTo>
                      <a:lnTo>
                        <a:pt x="2239" y="19480"/>
                      </a:lnTo>
                      <a:lnTo>
                        <a:pt x="2197" y="19166"/>
                      </a:lnTo>
                      <a:lnTo>
                        <a:pt x="2114" y="19020"/>
                      </a:lnTo>
                      <a:lnTo>
                        <a:pt x="2114" y="18915"/>
                      </a:lnTo>
                      <a:lnTo>
                        <a:pt x="2260" y="18769"/>
                      </a:lnTo>
                      <a:lnTo>
                        <a:pt x="2260" y="18643"/>
                      </a:lnTo>
                      <a:lnTo>
                        <a:pt x="2135" y="18434"/>
                      </a:lnTo>
                      <a:lnTo>
                        <a:pt x="1946" y="18308"/>
                      </a:lnTo>
                      <a:lnTo>
                        <a:pt x="1821" y="18308"/>
                      </a:lnTo>
                      <a:lnTo>
                        <a:pt x="1800" y="18329"/>
                      </a:lnTo>
                      <a:lnTo>
                        <a:pt x="1716" y="18246"/>
                      </a:lnTo>
                      <a:lnTo>
                        <a:pt x="1779" y="18141"/>
                      </a:lnTo>
                      <a:lnTo>
                        <a:pt x="2030" y="18141"/>
                      </a:lnTo>
                      <a:lnTo>
                        <a:pt x="2156" y="17995"/>
                      </a:lnTo>
                      <a:lnTo>
                        <a:pt x="2156" y="17869"/>
                      </a:lnTo>
                      <a:lnTo>
                        <a:pt x="2093" y="17827"/>
                      </a:lnTo>
                      <a:lnTo>
                        <a:pt x="2009" y="17890"/>
                      </a:lnTo>
                      <a:lnTo>
                        <a:pt x="1905" y="17869"/>
                      </a:lnTo>
                      <a:lnTo>
                        <a:pt x="1842" y="17597"/>
                      </a:lnTo>
                      <a:lnTo>
                        <a:pt x="1737" y="17367"/>
                      </a:lnTo>
                      <a:lnTo>
                        <a:pt x="1737" y="17199"/>
                      </a:lnTo>
                      <a:lnTo>
                        <a:pt x="1737" y="17032"/>
                      </a:lnTo>
                      <a:lnTo>
                        <a:pt x="1570" y="16969"/>
                      </a:lnTo>
                      <a:lnTo>
                        <a:pt x="1570" y="16948"/>
                      </a:lnTo>
                      <a:cubicBezTo>
                        <a:pt x="1528" y="16865"/>
                        <a:pt x="1528" y="16760"/>
                        <a:pt x="1507" y="16676"/>
                      </a:cubicBezTo>
                      <a:lnTo>
                        <a:pt x="1486" y="16362"/>
                      </a:lnTo>
                      <a:lnTo>
                        <a:pt x="1612" y="16300"/>
                      </a:lnTo>
                      <a:lnTo>
                        <a:pt x="1633" y="16132"/>
                      </a:lnTo>
                      <a:lnTo>
                        <a:pt x="1591" y="16028"/>
                      </a:lnTo>
                      <a:lnTo>
                        <a:pt x="1486" y="15986"/>
                      </a:lnTo>
                      <a:lnTo>
                        <a:pt x="1423" y="15714"/>
                      </a:lnTo>
                      <a:lnTo>
                        <a:pt x="1402" y="15358"/>
                      </a:lnTo>
                      <a:lnTo>
                        <a:pt x="1423" y="14940"/>
                      </a:lnTo>
                      <a:lnTo>
                        <a:pt x="1319" y="14751"/>
                      </a:lnTo>
                      <a:lnTo>
                        <a:pt x="1298" y="14542"/>
                      </a:lnTo>
                      <a:lnTo>
                        <a:pt x="1507" y="14249"/>
                      </a:lnTo>
                      <a:lnTo>
                        <a:pt x="1528" y="13935"/>
                      </a:lnTo>
                      <a:lnTo>
                        <a:pt x="1695" y="13852"/>
                      </a:lnTo>
                      <a:lnTo>
                        <a:pt x="1779" y="13747"/>
                      </a:lnTo>
                      <a:lnTo>
                        <a:pt x="1423" y="13077"/>
                      </a:lnTo>
                      <a:lnTo>
                        <a:pt x="1486" y="12847"/>
                      </a:lnTo>
                      <a:lnTo>
                        <a:pt x="1486" y="12680"/>
                      </a:lnTo>
                      <a:lnTo>
                        <a:pt x="1486" y="12282"/>
                      </a:lnTo>
                      <a:lnTo>
                        <a:pt x="1612" y="12052"/>
                      </a:lnTo>
                      <a:lnTo>
                        <a:pt x="1737" y="11927"/>
                      </a:lnTo>
                      <a:lnTo>
                        <a:pt x="1716" y="11717"/>
                      </a:lnTo>
                      <a:lnTo>
                        <a:pt x="1612" y="11529"/>
                      </a:lnTo>
                      <a:lnTo>
                        <a:pt x="1528" y="11445"/>
                      </a:lnTo>
                      <a:lnTo>
                        <a:pt x="1674" y="11278"/>
                      </a:lnTo>
                      <a:lnTo>
                        <a:pt x="1633" y="11027"/>
                      </a:lnTo>
                      <a:lnTo>
                        <a:pt x="1737" y="10797"/>
                      </a:lnTo>
                      <a:lnTo>
                        <a:pt x="1842" y="10776"/>
                      </a:lnTo>
                      <a:lnTo>
                        <a:pt x="1884" y="10504"/>
                      </a:lnTo>
                      <a:lnTo>
                        <a:pt x="1821" y="10064"/>
                      </a:lnTo>
                      <a:lnTo>
                        <a:pt x="1737" y="9981"/>
                      </a:lnTo>
                      <a:lnTo>
                        <a:pt x="1674" y="9646"/>
                      </a:lnTo>
                      <a:lnTo>
                        <a:pt x="1591" y="9458"/>
                      </a:lnTo>
                      <a:lnTo>
                        <a:pt x="1444" y="9248"/>
                      </a:lnTo>
                      <a:lnTo>
                        <a:pt x="1423" y="9144"/>
                      </a:lnTo>
                      <a:lnTo>
                        <a:pt x="1319" y="9018"/>
                      </a:lnTo>
                      <a:lnTo>
                        <a:pt x="1277" y="8725"/>
                      </a:lnTo>
                      <a:lnTo>
                        <a:pt x="1298" y="8516"/>
                      </a:lnTo>
                      <a:lnTo>
                        <a:pt x="1444" y="8453"/>
                      </a:lnTo>
                      <a:lnTo>
                        <a:pt x="1444" y="8160"/>
                      </a:lnTo>
                      <a:lnTo>
                        <a:pt x="1528" y="8056"/>
                      </a:lnTo>
                      <a:lnTo>
                        <a:pt x="1528" y="7784"/>
                      </a:lnTo>
                      <a:lnTo>
                        <a:pt x="1423" y="7616"/>
                      </a:lnTo>
                      <a:lnTo>
                        <a:pt x="1402" y="7240"/>
                      </a:lnTo>
                      <a:lnTo>
                        <a:pt x="1486" y="7156"/>
                      </a:lnTo>
                      <a:lnTo>
                        <a:pt x="1528" y="6738"/>
                      </a:lnTo>
                      <a:lnTo>
                        <a:pt x="1633" y="6591"/>
                      </a:lnTo>
                      <a:lnTo>
                        <a:pt x="1800" y="6194"/>
                      </a:lnTo>
                      <a:lnTo>
                        <a:pt x="1946" y="6047"/>
                      </a:lnTo>
                      <a:lnTo>
                        <a:pt x="2051" y="5984"/>
                      </a:lnTo>
                      <a:lnTo>
                        <a:pt x="2135" y="5880"/>
                      </a:lnTo>
                      <a:lnTo>
                        <a:pt x="2093" y="5838"/>
                      </a:lnTo>
                      <a:lnTo>
                        <a:pt x="2093" y="5671"/>
                      </a:lnTo>
                      <a:lnTo>
                        <a:pt x="2030" y="5587"/>
                      </a:lnTo>
                      <a:lnTo>
                        <a:pt x="1946" y="5545"/>
                      </a:lnTo>
                      <a:lnTo>
                        <a:pt x="1988" y="5440"/>
                      </a:lnTo>
                      <a:lnTo>
                        <a:pt x="2093" y="5357"/>
                      </a:lnTo>
                      <a:lnTo>
                        <a:pt x="2093" y="5210"/>
                      </a:lnTo>
                      <a:lnTo>
                        <a:pt x="1946" y="5043"/>
                      </a:lnTo>
                      <a:lnTo>
                        <a:pt x="1925" y="4854"/>
                      </a:lnTo>
                      <a:lnTo>
                        <a:pt x="2009" y="4729"/>
                      </a:lnTo>
                      <a:lnTo>
                        <a:pt x="1988" y="4624"/>
                      </a:lnTo>
                      <a:lnTo>
                        <a:pt x="1842" y="4520"/>
                      </a:lnTo>
                      <a:lnTo>
                        <a:pt x="1905" y="4373"/>
                      </a:lnTo>
                      <a:lnTo>
                        <a:pt x="2574" y="3997"/>
                      </a:lnTo>
                      <a:lnTo>
                        <a:pt x="2741" y="3348"/>
                      </a:lnTo>
                      <a:lnTo>
                        <a:pt x="2658" y="3181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344" y="3285"/>
                      </a:lnTo>
                      <a:lnTo>
                        <a:pt x="1925" y="2134"/>
                      </a:lnTo>
                      <a:lnTo>
                        <a:pt x="1633" y="1883"/>
                      </a:lnTo>
                      <a:lnTo>
                        <a:pt x="1570" y="1779"/>
                      </a:lnTo>
                      <a:lnTo>
                        <a:pt x="1695" y="1465"/>
                      </a:lnTo>
                      <a:lnTo>
                        <a:pt x="1633" y="1360"/>
                      </a:lnTo>
                      <a:lnTo>
                        <a:pt x="1716" y="1193"/>
                      </a:lnTo>
                      <a:lnTo>
                        <a:pt x="1695" y="1130"/>
                      </a:lnTo>
                      <a:lnTo>
                        <a:pt x="1423" y="921"/>
                      </a:lnTo>
                      <a:lnTo>
                        <a:pt x="1360" y="774"/>
                      </a:lnTo>
                      <a:lnTo>
                        <a:pt x="1319" y="607"/>
                      </a:lnTo>
                      <a:lnTo>
                        <a:pt x="1298" y="544"/>
                      </a:lnTo>
                      <a:lnTo>
                        <a:pt x="1319" y="440"/>
                      </a:lnTo>
                      <a:lnTo>
                        <a:pt x="1298" y="335"/>
                      </a:lnTo>
                      <a:lnTo>
                        <a:pt x="1256" y="293"/>
                      </a:lnTo>
                      <a:lnTo>
                        <a:pt x="1151" y="189"/>
                      </a:lnTo>
                      <a:lnTo>
                        <a:pt x="1151" y="21"/>
                      </a:lnTo>
                      <a:lnTo>
                        <a:pt x="1109" y="21"/>
                      </a:lnTo>
                      <a:lnTo>
                        <a:pt x="10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" name="Google Shape;6779;p54"/>
              <p:cNvGrpSpPr/>
              <p:nvPr/>
            </p:nvGrpSpPr>
            <p:grpSpPr>
              <a:xfrm>
                <a:off x="3855466" y="3289811"/>
                <a:ext cx="112514" cy="94210"/>
                <a:chOff x="3918000" y="3561900"/>
                <a:chExt cx="236225" cy="207100"/>
              </a:xfrm>
            </p:grpSpPr>
            <p:sp>
              <p:nvSpPr>
                <p:cNvPr id="246" name="Google Shape;6780;p54"/>
                <p:cNvSpPr/>
                <p:nvPr/>
              </p:nvSpPr>
              <p:spPr>
                <a:xfrm>
                  <a:off x="3925800" y="3561900"/>
                  <a:ext cx="228425" cy="1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7" h="6800" extrusionOk="0">
                      <a:moveTo>
                        <a:pt x="0" y="4356"/>
                      </a:moveTo>
                      <a:lnTo>
                        <a:pt x="1381" y="1594"/>
                      </a:lnTo>
                      <a:lnTo>
                        <a:pt x="7012" y="0"/>
                      </a:lnTo>
                      <a:lnTo>
                        <a:pt x="9137" y="532"/>
                      </a:lnTo>
                      <a:lnTo>
                        <a:pt x="8500" y="2444"/>
                      </a:lnTo>
                      <a:lnTo>
                        <a:pt x="6906" y="5206"/>
                      </a:lnTo>
                      <a:lnTo>
                        <a:pt x="3719" y="68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sp>
              <p:nvSpPr>
                <p:cNvPr id="247" name="Google Shape;6781;p54"/>
                <p:cNvSpPr/>
                <p:nvPr/>
              </p:nvSpPr>
              <p:spPr>
                <a:xfrm>
                  <a:off x="3918000" y="3569675"/>
                  <a:ext cx="229150" cy="19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6" h="7973" extrusionOk="0">
                      <a:moveTo>
                        <a:pt x="6696" y="3976"/>
                      </a:moveTo>
                      <a:lnTo>
                        <a:pt x="6738" y="4018"/>
                      </a:lnTo>
                      <a:lnTo>
                        <a:pt x="6780" y="3997"/>
                      </a:lnTo>
                      <a:lnTo>
                        <a:pt x="6843" y="4039"/>
                      </a:lnTo>
                      <a:lnTo>
                        <a:pt x="6926" y="4018"/>
                      </a:lnTo>
                      <a:lnTo>
                        <a:pt x="7052" y="4122"/>
                      </a:lnTo>
                      <a:lnTo>
                        <a:pt x="7136" y="4353"/>
                      </a:lnTo>
                      <a:lnTo>
                        <a:pt x="7136" y="4499"/>
                      </a:lnTo>
                      <a:lnTo>
                        <a:pt x="7094" y="4583"/>
                      </a:lnTo>
                      <a:lnTo>
                        <a:pt x="6989" y="4625"/>
                      </a:lnTo>
                      <a:lnTo>
                        <a:pt x="6989" y="4708"/>
                      </a:lnTo>
                      <a:lnTo>
                        <a:pt x="7031" y="4750"/>
                      </a:lnTo>
                      <a:lnTo>
                        <a:pt x="7031" y="4834"/>
                      </a:lnTo>
                      <a:lnTo>
                        <a:pt x="6926" y="4918"/>
                      </a:lnTo>
                      <a:lnTo>
                        <a:pt x="6843" y="4876"/>
                      </a:lnTo>
                      <a:lnTo>
                        <a:pt x="6738" y="4918"/>
                      </a:lnTo>
                      <a:lnTo>
                        <a:pt x="6675" y="4959"/>
                      </a:lnTo>
                      <a:lnTo>
                        <a:pt x="6571" y="5001"/>
                      </a:lnTo>
                      <a:lnTo>
                        <a:pt x="6508" y="5127"/>
                      </a:lnTo>
                      <a:lnTo>
                        <a:pt x="6466" y="5169"/>
                      </a:lnTo>
                      <a:lnTo>
                        <a:pt x="6424" y="5231"/>
                      </a:lnTo>
                      <a:lnTo>
                        <a:pt x="6320" y="5231"/>
                      </a:lnTo>
                      <a:lnTo>
                        <a:pt x="6194" y="5169"/>
                      </a:lnTo>
                      <a:lnTo>
                        <a:pt x="6152" y="5106"/>
                      </a:lnTo>
                      <a:lnTo>
                        <a:pt x="6069" y="5022"/>
                      </a:lnTo>
                      <a:lnTo>
                        <a:pt x="6069" y="4918"/>
                      </a:lnTo>
                      <a:lnTo>
                        <a:pt x="5985" y="4834"/>
                      </a:lnTo>
                      <a:lnTo>
                        <a:pt x="5964" y="4771"/>
                      </a:lnTo>
                      <a:lnTo>
                        <a:pt x="5880" y="4708"/>
                      </a:lnTo>
                      <a:lnTo>
                        <a:pt x="5838" y="4604"/>
                      </a:lnTo>
                      <a:lnTo>
                        <a:pt x="5901" y="4541"/>
                      </a:lnTo>
                      <a:lnTo>
                        <a:pt x="6069" y="4415"/>
                      </a:lnTo>
                      <a:lnTo>
                        <a:pt x="6110" y="4248"/>
                      </a:lnTo>
                      <a:lnTo>
                        <a:pt x="6257" y="4164"/>
                      </a:lnTo>
                      <a:lnTo>
                        <a:pt x="6466" y="4122"/>
                      </a:lnTo>
                      <a:lnTo>
                        <a:pt x="6508" y="4081"/>
                      </a:lnTo>
                      <a:lnTo>
                        <a:pt x="6592" y="4018"/>
                      </a:lnTo>
                      <a:lnTo>
                        <a:pt x="6613" y="3976"/>
                      </a:lnTo>
                      <a:close/>
                      <a:moveTo>
                        <a:pt x="7659" y="1"/>
                      </a:moveTo>
                      <a:lnTo>
                        <a:pt x="7470" y="21"/>
                      </a:lnTo>
                      <a:lnTo>
                        <a:pt x="7387" y="21"/>
                      </a:lnTo>
                      <a:lnTo>
                        <a:pt x="7345" y="63"/>
                      </a:lnTo>
                      <a:lnTo>
                        <a:pt x="7240" y="63"/>
                      </a:lnTo>
                      <a:lnTo>
                        <a:pt x="7178" y="126"/>
                      </a:lnTo>
                      <a:lnTo>
                        <a:pt x="7178" y="168"/>
                      </a:lnTo>
                      <a:lnTo>
                        <a:pt x="7157" y="252"/>
                      </a:lnTo>
                      <a:lnTo>
                        <a:pt x="7073" y="273"/>
                      </a:lnTo>
                      <a:lnTo>
                        <a:pt x="7010" y="356"/>
                      </a:lnTo>
                      <a:lnTo>
                        <a:pt x="6843" y="356"/>
                      </a:lnTo>
                      <a:lnTo>
                        <a:pt x="6822" y="335"/>
                      </a:lnTo>
                      <a:lnTo>
                        <a:pt x="6717" y="356"/>
                      </a:lnTo>
                      <a:lnTo>
                        <a:pt x="6592" y="461"/>
                      </a:lnTo>
                      <a:lnTo>
                        <a:pt x="6529" y="524"/>
                      </a:lnTo>
                      <a:lnTo>
                        <a:pt x="6445" y="565"/>
                      </a:lnTo>
                      <a:lnTo>
                        <a:pt x="6424" y="628"/>
                      </a:lnTo>
                      <a:lnTo>
                        <a:pt x="6341" y="649"/>
                      </a:lnTo>
                      <a:lnTo>
                        <a:pt x="6299" y="691"/>
                      </a:lnTo>
                      <a:lnTo>
                        <a:pt x="6236" y="733"/>
                      </a:lnTo>
                      <a:lnTo>
                        <a:pt x="6173" y="754"/>
                      </a:lnTo>
                      <a:lnTo>
                        <a:pt x="6006" y="963"/>
                      </a:lnTo>
                      <a:lnTo>
                        <a:pt x="5985" y="1089"/>
                      </a:lnTo>
                      <a:lnTo>
                        <a:pt x="6006" y="1151"/>
                      </a:lnTo>
                      <a:lnTo>
                        <a:pt x="6006" y="1214"/>
                      </a:lnTo>
                      <a:lnTo>
                        <a:pt x="5922" y="1256"/>
                      </a:lnTo>
                      <a:lnTo>
                        <a:pt x="5901" y="1298"/>
                      </a:lnTo>
                      <a:lnTo>
                        <a:pt x="5859" y="1319"/>
                      </a:lnTo>
                      <a:lnTo>
                        <a:pt x="5776" y="1402"/>
                      </a:lnTo>
                      <a:lnTo>
                        <a:pt x="5755" y="1486"/>
                      </a:lnTo>
                      <a:lnTo>
                        <a:pt x="5713" y="1507"/>
                      </a:lnTo>
                      <a:lnTo>
                        <a:pt x="5692" y="1570"/>
                      </a:lnTo>
                      <a:lnTo>
                        <a:pt x="5608" y="1570"/>
                      </a:lnTo>
                      <a:lnTo>
                        <a:pt x="5545" y="1612"/>
                      </a:lnTo>
                      <a:lnTo>
                        <a:pt x="5399" y="1633"/>
                      </a:lnTo>
                      <a:lnTo>
                        <a:pt x="5357" y="1737"/>
                      </a:lnTo>
                      <a:lnTo>
                        <a:pt x="5357" y="1905"/>
                      </a:lnTo>
                      <a:lnTo>
                        <a:pt x="5294" y="1967"/>
                      </a:lnTo>
                      <a:lnTo>
                        <a:pt x="5294" y="2030"/>
                      </a:lnTo>
                      <a:lnTo>
                        <a:pt x="5273" y="2135"/>
                      </a:lnTo>
                      <a:lnTo>
                        <a:pt x="5294" y="2197"/>
                      </a:lnTo>
                      <a:lnTo>
                        <a:pt x="5169" y="2260"/>
                      </a:lnTo>
                      <a:lnTo>
                        <a:pt x="5085" y="2239"/>
                      </a:lnTo>
                      <a:lnTo>
                        <a:pt x="5043" y="2197"/>
                      </a:lnTo>
                      <a:lnTo>
                        <a:pt x="4834" y="2197"/>
                      </a:lnTo>
                      <a:lnTo>
                        <a:pt x="4709" y="2218"/>
                      </a:lnTo>
                      <a:lnTo>
                        <a:pt x="4604" y="2197"/>
                      </a:lnTo>
                      <a:lnTo>
                        <a:pt x="4520" y="2218"/>
                      </a:lnTo>
                      <a:lnTo>
                        <a:pt x="4311" y="2093"/>
                      </a:lnTo>
                      <a:lnTo>
                        <a:pt x="4227" y="2093"/>
                      </a:lnTo>
                      <a:lnTo>
                        <a:pt x="4185" y="2009"/>
                      </a:lnTo>
                      <a:lnTo>
                        <a:pt x="3997" y="1988"/>
                      </a:lnTo>
                      <a:lnTo>
                        <a:pt x="3872" y="2009"/>
                      </a:lnTo>
                      <a:lnTo>
                        <a:pt x="3704" y="2135"/>
                      </a:lnTo>
                      <a:lnTo>
                        <a:pt x="3621" y="2365"/>
                      </a:lnTo>
                      <a:lnTo>
                        <a:pt x="3516" y="2469"/>
                      </a:lnTo>
                      <a:lnTo>
                        <a:pt x="3349" y="2553"/>
                      </a:lnTo>
                      <a:lnTo>
                        <a:pt x="3286" y="2637"/>
                      </a:lnTo>
                      <a:lnTo>
                        <a:pt x="3181" y="2721"/>
                      </a:lnTo>
                      <a:lnTo>
                        <a:pt x="3056" y="2742"/>
                      </a:lnTo>
                      <a:lnTo>
                        <a:pt x="2972" y="2783"/>
                      </a:lnTo>
                      <a:lnTo>
                        <a:pt x="2846" y="2762"/>
                      </a:lnTo>
                      <a:lnTo>
                        <a:pt x="2763" y="2825"/>
                      </a:lnTo>
                      <a:lnTo>
                        <a:pt x="2616" y="2783"/>
                      </a:lnTo>
                      <a:lnTo>
                        <a:pt x="2449" y="2825"/>
                      </a:lnTo>
                      <a:lnTo>
                        <a:pt x="2449" y="2721"/>
                      </a:lnTo>
                      <a:lnTo>
                        <a:pt x="2532" y="2532"/>
                      </a:lnTo>
                      <a:lnTo>
                        <a:pt x="2532" y="2365"/>
                      </a:lnTo>
                      <a:lnTo>
                        <a:pt x="2365" y="2051"/>
                      </a:lnTo>
                      <a:lnTo>
                        <a:pt x="2323" y="1905"/>
                      </a:lnTo>
                      <a:lnTo>
                        <a:pt x="2135" y="1779"/>
                      </a:lnTo>
                      <a:lnTo>
                        <a:pt x="2051" y="3871"/>
                      </a:lnTo>
                      <a:lnTo>
                        <a:pt x="1821" y="3871"/>
                      </a:lnTo>
                      <a:lnTo>
                        <a:pt x="1675" y="3934"/>
                      </a:lnTo>
                      <a:lnTo>
                        <a:pt x="1612" y="4039"/>
                      </a:lnTo>
                      <a:lnTo>
                        <a:pt x="1528" y="4081"/>
                      </a:lnTo>
                      <a:lnTo>
                        <a:pt x="1486" y="4122"/>
                      </a:lnTo>
                      <a:lnTo>
                        <a:pt x="1486" y="4248"/>
                      </a:lnTo>
                      <a:lnTo>
                        <a:pt x="1403" y="4227"/>
                      </a:lnTo>
                      <a:lnTo>
                        <a:pt x="1319" y="4227"/>
                      </a:lnTo>
                      <a:lnTo>
                        <a:pt x="1277" y="4143"/>
                      </a:lnTo>
                      <a:lnTo>
                        <a:pt x="1193" y="4143"/>
                      </a:lnTo>
                      <a:lnTo>
                        <a:pt x="1152" y="4206"/>
                      </a:lnTo>
                      <a:lnTo>
                        <a:pt x="1047" y="4185"/>
                      </a:lnTo>
                      <a:lnTo>
                        <a:pt x="984" y="4143"/>
                      </a:lnTo>
                      <a:lnTo>
                        <a:pt x="880" y="4185"/>
                      </a:lnTo>
                      <a:lnTo>
                        <a:pt x="754" y="4102"/>
                      </a:lnTo>
                      <a:lnTo>
                        <a:pt x="566" y="4039"/>
                      </a:lnTo>
                      <a:lnTo>
                        <a:pt x="482" y="3871"/>
                      </a:lnTo>
                      <a:lnTo>
                        <a:pt x="545" y="3725"/>
                      </a:lnTo>
                      <a:lnTo>
                        <a:pt x="440" y="3725"/>
                      </a:lnTo>
                      <a:lnTo>
                        <a:pt x="356" y="3599"/>
                      </a:lnTo>
                      <a:lnTo>
                        <a:pt x="231" y="3662"/>
                      </a:lnTo>
                      <a:lnTo>
                        <a:pt x="168" y="3767"/>
                      </a:lnTo>
                      <a:lnTo>
                        <a:pt x="210" y="3788"/>
                      </a:lnTo>
                      <a:lnTo>
                        <a:pt x="210" y="3871"/>
                      </a:lnTo>
                      <a:lnTo>
                        <a:pt x="64" y="3892"/>
                      </a:lnTo>
                      <a:lnTo>
                        <a:pt x="1" y="3934"/>
                      </a:lnTo>
                      <a:lnTo>
                        <a:pt x="22" y="4122"/>
                      </a:lnTo>
                      <a:lnTo>
                        <a:pt x="210" y="4248"/>
                      </a:lnTo>
                      <a:lnTo>
                        <a:pt x="336" y="4625"/>
                      </a:lnTo>
                      <a:lnTo>
                        <a:pt x="336" y="4771"/>
                      </a:lnTo>
                      <a:lnTo>
                        <a:pt x="461" y="5085"/>
                      </a:lnTo>
                      <a:lnTo>
                        <a:pt x="545" y="5441"/>
                      </a:lnTo>
                      <a:lnTo>
                        <a:pt x="691" y="5650"/>
                      </a:lnTo>
                      <a:lnTo>
                        <a:pt x="691" y="5775"/>
                      </a:lnTo>
                      <a:lnTo>
                        <a:pt x="859" y="6027"/>
                      </a:lnTo>
                      <a:lnTo>
                        <a:pt x="859" y="6110"/>
                      </a:lnTo>
                      <a:lnTo>
                        <a:pt x="900" y="6299"/>
                      </a:lnTo>
                      <a:lnTo>
                        <a:pt x="880" y="6487"/>
                      </a:lnTo>
                      <a:lnTo>
                        <a:pt x="796" y="6550"/>
                      </a:lnTo>
                      <a:lnTo>
                        <a:pt x="754" y="6550"/>
                      </a:lnTo>
                      <a:lnTo>
                        <a:pt x="691" y="6508"/>
                      </a:lnTo>
                      <a:lnTo>
                        <a:pt x="649" y="6550"/>
                      </a:lnTo>
                      <a:lnTo>
                        <a:pt x="649" y="6717"/>
                      </a:lnTo>
                      <a:lnTo>
                        <a:pt x="733" y="6863"/>
                      </a:lnTo>
                      <a:lnTo>
                        <a:pt x="838" y="6968"/>
                      </a:lnTo>
                      <a:lnTo>
                        <a:pt x="942" y="7156"/>
                      </a:lnTo>
                      <a:lnTo>
                        <a:pt x="859" y="7282"/>
                      </a:lnTo>
                      <a:lnTo>
                        <a:pt x="880" y="7449"/>
                      </a:lnTo>
                      <a:lnTo>
                        <a:pt x="838" y="7554"/>
                      </a:lnTo>
                      <a:lnTo>
                        <a:pt x="838" y="7659"/>
                      </a:lnTo>
                      <a:lnTo>
                        <a:pt x="900" y="7700"/>
                      </a:lnTo>
                      <a:lnTo>
                        <a:pt x="900" y="7596"/>
                      </a:lnTo>
                      <a:lnTo>
                        <a:pt x="1005" y="7533"/>
                      </a:lnTo>
                      <a:lnTo>
                        <a:pt x="1152" y="7554"/>
                      </a:lnTo>
                      <a:lnTo>
                        <a:pt x="1172" y="7679"/>
                      </a:lnTo>
                      <a:lnTo>
                        <a:pt x="1110" y="7721"/>
                      </a:lnTo>
                      <a:lnTo>
                        <a:pt x="1172" y="7742"/>
                      </a:lnTo>
                      <a:lnTo>
                        <a:pt x="1256" y="7679"/>
                      </a:lnTo>
                      <a:lnTo>
                        <a:pt x="1361" y="7742"/>
                      </a:lnTo>
                      <a:lnTo>
                        <a:pt x="1361" y="7868"/>
                      </a:lnTo>
                      <a:lnTo>
                        <a:pt x="1403" y="7847"/>
                      </a:lnTo>
                      <a:lnTo>
                        <a:pt x="1696" y="7972"/>
                      </a:lnTo>
                      <a:lnTo>
                        <a:pt x="1737" y="7951"/>
                      </a:lnTo>
                      <a:lnTo>
                        <a:pt x="1800" y="7972"/>
                      </a:lnTo>
                      <a:lnTo>
                        <a:pt x="1821" y="7889"/>
                      </a:lnTo>
                      <a:lnTo>
                        <a:pt x="1926" y="7868"/>
                      </a:lnTo>
                      <a:lnTo>
                        <a:pt x="2051" y="7742"/>
                      </a:lnTo>
                      <a:lnTo>
                        <a:pt x="2198" y="7763"/>
                      </a:lnTo>
                      <a:lnTo>
                        <a:pt x="2219" y="7721"/>
                      </a:lnTo>
                      <a:lnTo>
                        <a:pt x="2344" y="7721"/>
                      </a:lnTo>
                      <a:lnTo>
                        <a:pt x="2512" y="7763"/>
                      </a:lnTo>
                      <a:lnTo>
                        <a:pt x="2574" y="7742"/>
                      </a:lnTo>
                      <a:lnTo>
                        <a:pt x="2721" y="7742"/>
                      </a:lnTo>
                      <a:lnTo>
                        <a:pt x="2742" y="7679"/>
                      </a:lnTo>
                      <a:lnTo>
                        <a:pt x="2784" y="7638"/>
                      </a:lnTo>
                      <a:lnTo>
                        <a:pt x="2867" y="7596"/>
                      </a:lnTo>
                      <a:lnTo>
                        <a:pt x="2930" y="7638"/>
                      </a:lnTo>
                      <a:lnTo>
                        <a:pt x="2951" y="7533"/>
                      </a:lnTo>
                      <a:lnTo>
                        <a:pt x="3035" y="7470"/>
                      </a:lnTo>
                      <a:lnTo>
                        <a:pt x="3349" y="7470"/>
                      </a:lnTo>
                      <a:lnTo>
                        <a:pt x="3474" y="7554"/>
                      </a:lnTo>
                      <a:lnTo>
                        <a:pt x="3558" y="7533"/>
                      </a:lnTo>
                      <a:lnTo>
                        <a:pt x="3558" y="7470"/>
                      </a:lnTo>
                      <a:lnTo>
                        <a:pt x="3725" y="7449"/>
                      </a:lnTo>
                      <a:lnTo>
                        <a:pt x="3997" y="7533"/>
                      </a:lnTo>
                      <a:lnTo>
                        <a:pt x="4081" y="7575"/>
                      </a:lnTo>
                      <a:lnTo>
                        <a:pt x="4353" y="7638"/>
                      </a:lnTo>
                      <a:lnTo>
                        <a:pt x="4395" y="7596"/>
                      </a:lnTo>
                      <a:lnTo>
                        <a:pt x="4353" y="7533"/>
                      </a:lnTo>
                      <a:lnTo>
                        <a:pt x="4437" y="7449"/>
                      </a:lnTo>
                      <a:lnTo>
                        <a:pt x="4541" y="7449"/>
                      </a:lnTo>
                      <a:lnTo>
                        <a:pt x="4667" y="7491"/>
                      </a:lnTo>
                      <a:lnTo>
                        <a:pt x="4876" y="7491"/>
                      </a:lnTo>
                      <a:lnTo>
                        <a:pt x="4876" y="7470"/>
                      </a:lnTo>
                      <a:lnTo>
                        <a:pt x="4813" y="7387"/>
                      </a:lnTo>
                      <a:lnTo>
                        <a:pt x="4855" y="7303"/>
                      </a:lnTo>
                      <a:lnTo>
                        <a:pt x="5022" y="7240"/>
                      </a:lnTo>
                      <a:lnTo>
                        <a:pt x="5190" y="7240"/>
                      </a:lnTo>
                      <a:lnTo>
                        <a:pt x="5253" y="7303"/>
                      </a:lnTo>
                      <a:lnTo>
                        <a:pt x="5378" y="7303"/>
                      </a:lnTo>
                      <a:lnTo>
                        <a:pt x="5504" y="7219"/>
                      </a:lnTo>
                      <a:lnTo>
                        <a:pt x="5713" y="7156"/>
                      </a:lnTo>
                      <a:lnTo>
                        <a:pt x="5713" y="7135"/>
                      </a:lnTo>
                      <a:lnTo>
                        <a:pt x="5859" y="7073"/>
                      </a:lnTo>
                      <a:lnTo>
                        <a:pt x="5922" y="6968"/>
                      </a:lnTo>
                      <a:lnTo>
                        <a:pt x="6320" y="6717"/>
                      </a:lnTo>
                      <a:lnTo>
                        <a:pt x="6424" y="6612"/>
                      </a:lnTo>
                      <a:lnTo>
                        <a:pt x="6424" y="6591"/>
                      </a:lnTo>
                      <a:lnTo>
                        <a:pt x="6508" y="6591"/>
                      </a:lnTo>
                      <a:lnTo>
                        <a:pt x="7115" y="5985"/>
                      </a:lnTo>
                      <a:lnTo>
                        <a:pt x="7136" y="5922"/>
                      </a:lnTo>
                      <a:lnTo>
                        <a:pt x="7198" y="5922"/>
                      </a:lnTo>
                      <a:lnTo>
                        <a:pt x="7282" y="5796"/>
                      </a:lnTo>
                      <a:lnTo>
                        <a:pt x="7387" y="5755"/>
                      </a:lnTo>
                      <a:lnTo>
                        <a:pt x="7429" y="5587"/>
                      </a:lnTo>
                      <a:lnTo>
                        <a:pt x="7596" y="5399"/>
                      </a:lnTo>
                      <a:lnTo>
                        <a:pt x="7847" y="5022"/>
                      </a:lnTo>
                      <a:lnTo>
                        <a:pt x="7910" y="4834"/>
                      </a:lnTo>
                      <a:lnTo>
                        <a:pt x="8014" y="4834"/>
                      </a:lnTo>
                      <a:lnTo>
                        <a:pt x="8077" y="4708"/>
                      </a:lnTo>
                      <a:lnTo>
                        <a:pt x="8077" y="4646"/>
                      </a:lnTo>
                      <a:lnTo>
                        <a:pt x="8182" y="4520"/>
                      </a:lnTo>
                      <a:lnTo>
                        <a:pt x="8266" y="4394"/>
                      </a:lnTo>
                      <a:lnTo>
                        <a:pt x="8391" y="4311"/>
                      </a:lnTo>
                      <a:lnTo>
                        <a:pt x="8433" y="4227"/>
                      </a:lnTo>
                      <a:lnTo>
                        <a:pt x="8538" y="4185"/>
                      </a:lnTo>
                      <a:lnTo>
                        <a:pt x="8579" y="4122"/>
                      </a:lnTo>
                      <a:lnTo>
                        <a:pt x="8621" y="4122"/>
                      </a:lnTo>
                      <a:lnTo>
                        <a:pt x="8789" y="3934"/>
                      </a:lnTo>
                      <a:lnTo>
                        <a:pt x="8810" y="3830"/>
                      </a:lnTo>
                      <a:lnTo>
                        <a:pt x="8893" y="3725"/>
                      </a:lnTo>
                      <a:lnTo>
                        <a:pt x="8935" y="3516"/>
                      </a:lnTo>
                      <a:lnTo>
                        <a:pt x="9019" y="3348"/>
                      </a:lnTo>
                      <a:lnTo>
                        <a:pt x="9040" y="3160"/>
                      </a:lnTo>
                      <a:lnTo>
                        <a:pt x="9123" y="2951"/>
                      </a:lnTo>
                      <a:lnTo>
                        <a:pt x="9103" y="2951"/>
                      </a:lnTo>
                      <a:lnTo>
                        <a:pt x="9165" y="2846"/>
                      </a:lnTo>
                      <a:lnTo>
                        <a:pt x="9165" y="2825"/>
                      </a:lnTo>
                      <a:lnTo>
                        <a:pt x="9061" y="2825"/>
                      </a:lnTo>
                      <a:lnTo>
                        <a:pt x="8935" y="2762"/>
                      </a:lnTo>
                      <a:lnTo>
                        <a:pt x="8830" y="2762"/>
                      </a:lnTo>
                      <a:lnTo>
                        <a:pt x="8768" y="2825"/>
                      </a:lnTo>
                      <a:lnTo>
                        <a:pt x="8768" y="2909"/>
                      </a:lnTo>
                      <a:lnTo>
                        <a:pt x="8726" y="3014"/>
                      </a:lnTo>
                      <a:lnTo>
                        <a:pt x="8663" y="3034"/>
                      </a:lnTo>
                      <a:lnTo>
                        <a:pt x="8454" y="3034"/>
                      </a:lnTo>
                      <a:lnTo>
                        <a:pt x="8266" y="2930"/>
                      </a:lnTo>
                      <a:lnTo>
                        <a:pt x="8182" y="2804"/>
                      </a:lnTo>
                      <a:lnTo>
                        <a:pt x="8140" y="2742"/>
                      </a:lnTo>
                      <a:lnTo>
                        <a:pt x="8098" y="2658"/>
                      </a:lnTo>
                      <a:lnTo>
                        <a:pt x="8161" y="2532"/>
                      </a:lnTo>
                      <a:lnTo>
                        <a:pt x="8286" y="2281"/>
                      </a:lnTo>
                      <a:lnTo>
                        <a:pt x="8307" y="2177"/>
                      </a:lnTo>
                      <a:lnTo>
                        <a:pt x="8412" y="2114"/>
                      </a:lnTo>
                      <a:lnTo>
                        <a:pt x="8579" y="2197"/>
                      </a:lnTo>
                      <a:lnTo>
                        <a:pt x="8663" y="2260"/>
                      </a:lnTo>
                      <a:lnTo>
                        <a:pt x="8768" y="2323"/>
                      </a:lnTo>
                      <a:lnTo>
                        <a:pt x="8768" y="2135"/>
                      </a:lnTo>
                      <a:lnTo>
                        <a:pt x="8768" y="1988"/>
                      </a:lnTo>
                      <a:lnTo>
                        <a:pt x="8810" y="1800"/>
                      </a:lnTo>
                      <a:lnTo>
                        <a:pt x="8810" y="1361"/>
                      </a:lnTo>
                      <a:lnTo>
                        <a:pt x="8789" y="1214"/>
                      </a:lnTo>
                      <a:lnTo>
                        <a:pt x="8747" y="1109"/>
                      </a:lnTo>
                      <a:lnTo>
                        <a:pt x="8747" y="1005"/>
                      </a:lnTo>
                      <a:lnTo>
                        <a:pt x="8747" y="984"/>
                      </a:lnTo>
                      <a:lnTo>
                        <a:pt x="8747" y="733"/>
                      </a:lnTo>
                      <a:lnTo>
                        <a:pt x="8684" y="586"/>
                      </a:lnTo>
                      <a:lnTo>
                        <a:pt x="8642" y="440"/>
                      </a:lnTo>
                      <a:lnTo>
                        <a:pt x="8621" y="273"/>
                      </a:lnTo>
                      <a:lnTo>
                        <a:pt x="8517" y="168"/>
                      </a:lnTo>
                      <a:lnTo>
                        <a:pt x="8328" y="126"/>
                      </a:lnTo>
                      <a:lnTo>
                        <a:pt x="8182" y="147"/>
                      </a:lnTo>
                      <a:lnTo>
                        <a:pt x="8098" y="168"/>
                      </a:lnTo>
                      <a:lnTo>
                        <a:pt x="8056" y="147"/>
                      </a:lnTo>
                      <a:lnTo>
                        <a:pt x="7910" y="105"/>
                      </a:lnTo>
                      <a:lnTo>
                        <a:pt x="7847" y="105"/>
                      </a:lnTo>
                      <a:lnTo>
                        <a:pt x="7784" y="21"/>
                      </a:lnTo>
                      <a:lnTo>
                        <a:pt x="765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" name="Google Shape;6782;p54"/>
              <p:cNvSpPr/>
              <p:nvPr/>
            </p:nvSpPr>
            <p:spPr>
              <a:xfrm>
                <a:off x="3292646" y="3020419"/>
                <a:ext cx="18695" cy="5482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482" extrusionOk="0">
                    <a:moveTo>
                      <a:pt x="189" y="0"/>
                    </a:moveTo>
                    <a:lnTo>
                      <a:pt x="126" y="84"/>
                    </a:lnTo>
                    <a:lnTo>
                      <a:pt x="21" y="147"/>
                    </a:lnTo>
                    <a:lnTo>
                      <a:pt x="21" y="209"/>
                    </a:lnTo>
                    <a:lnTo>
                      <a:pt x="0" y="272"/>
                    </a:lnTo>
                    <a:lnTo>
                      <a:pt x="42" y="377"/>
                    </a:lnTo>
                    <a:lnTo>
                      <a:pt x="314" y="377"/>
                    </a:lnTo>
                    <a:lnTo>
                      <a:pt x="398" y="398"/>
                    </a:lnTo>
                    <a:lnTo>
                      <a:pt x="607" y="356"/>
                    </a:lnTo>
                    <a:lnTo>
                      <a:pt x="691" y="377"/>
                    </a:lnTo>
                    <a:lnTo>
                      <a:pt x="837" y="293"/>
                    </a:lnTo>
                    <a:cubicBezTo>
                      <a:pt x="1026" y="398"/>
                      <a:pt x="1235" y="356"/>
                      <a:pt x="1423" y="481"/>
                    </a:cubicBezTo>
                    <a:lnTo>
                      <a:pt x="1570" y="460"/>
                    </a:lnTo>
                    <a:lnTo>
                      <a:pt x="1528" y="398"/>
                    </a:lnTo>
                    <a:lnTo>
                      <a:pt x="1444" y="460"/>
                    </a:lnTo>
                    <a:lnTo>
                      <a:pt x="1444" y="440"/>
                    </a:lnTo>
                    <a:cubicBezTo>
                      <a:pt x="1360" y="377"/>
                      <a:pt x="1318" y="356"/>
                      <a:pt x="1235" y="335"/>
                    </a:cubicBezTo>
                    <a:lnTo>
                      <a:pt x="1277" y="293"/>
                    </a:lnTo>
                    <a:lnTo>
                      <a:pt x="1130" y="251"/>
                    </a:lnTo>
                    <a:lnTo>
                      <a:pt x="1046" y="335"/>
                    </a:lnTo>
                    <a:cubicBezTo>
                      <a:pt x="1005" y="335"/>
                      <a:pt x="942" y="335"/>
                      <a:pt x="921" y="293"/>
                    </a:cubicBezTo>
                    <a:lnTo>
                      <a:pt x="921" y="272"/>
                    </a:lnTo>
                    <a:lnTo>
                      <a:pt x="1046" y="147"/>
                    </a:lnTo>
                    <a:lnTo>
                      <a:pt x="942" y="105"/>
                    </a:lnTo>
                    <a:lnTo>
                      <a:pt x="921" y="42"/>
                    </a:lnTo>
                    <a:lnTo>
                      <a:pt x="837" y="0"/>
                    </a:lnTo>
                    <a:lnTo>
                      <a:pt x="607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783;p54"/>
              <p:cNvSpPr/>
              <p:nvPr/>
            </p:nvSpPr>
            <p:spPr>
              <a:xfrm>
                <a:off x="3260258" y="3010662"/>
                <a:ext cx="26423" cy="16661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465" extrusionOk="0">
                    <a:moveTo>
                      <a:pt x="481" y="0"/>
                    </a:moveTo>
                    <a:lnTo>
                      <a:pt x="293" y="42"/>
                    </a:lnTo>
                    <a:lnTo>
                      <a:pt x="230" y="147"/>
                    </a:lnTo>
                    <a:lnTo>
                      <a:pt x="230" y="209"/>
                    </a:lnTo>
                    <a:lnTo>
                      <a:pt x="189" y="314"/>
                    </a:lnTo>
                    <a:lnTo>
                      <a:pt x="230" y="398"/>
                    </a:lnTo>
                    <a:lnTo>
                      <a:pt x="189" y="523"/>
                    </a:lnTo>
                    <a:lnTo>
                      <a:pt x="105" y="586"/>
                    </a:lnTo>
                    <a:lnTo>
                      <a:pt x="84" y="607"/>
                    </a:lnTo>
                    <a:lnTo>
                      <a:pt x="126" y="733"/>
                    </a:lnTo>
                    <a:lnTo>
                      <a:pt x="126" y="837"/>
                    </a:lnTo>
                    <a:lnTo>
                      <a:pt x="126" y="900"/>
                    </a:lnTo>
                    <a:lnTo>
                      <a:pt x="0" y="1046"/>
                    </a:lnTo>
                    <a:lnTo>
                      <a:pt x="0" y="1109"/>
                    </a:lnTo>
                    <a:lnTo>
                      <a:pt x="63" y="1130"/>
                    </a:lnTo>
                    <a:lnTo>
                      <a:pt x="126" y="1256"/>
                    </a:lnTo>
                    <a:lnTo>
                      <a:pt x="84" y="1339"/>
                    </a:lnTo>
                    <a:lnTo>
                      <a:pt x="189" y="1402"/>
                    </a:lnTo>
                    <a:lnTo>
                      <a:pt x="230" y="1444"/>
                    </a:lnTo>
                    <a:lnTo>
                      <a:pt x="293" y="1465"/>
                    </a:lnTo>
                    <a:lnTo>
                      <a:pt x="377" y="1318"/>
                    </a:lnTo>
                    <a:lnTo>
                      <a:pt x="502" y="1130"/>
                    </a:lnTo>
                    <a:lnTo>
                      <a:pt x="502" y="1088"/>
                    </a:lnTo>
                    <a:lnTo>
                      <a:pt x="544" y="984"/>
                    </a:lnTo>
                    <a:lnTo>
                      <a:pt x="607" y="1046"/>
                    </a:lnTo>
                    <a:lnTo>
                      <a:pt x="691" y="1046"/>
                    </a:lnTo>
                    <a:lnTo>
                      <a:pt x="753" y="921"/>
                    </a:lnTo>
                    <a:lnTo>
                      <a:pt x="837" y="984"/>
                    </a:lnTo>
                    <a:lnTo>
                      <a:pt x="837" y="1088"/>
                    </a:lnTo>
                    <a:lnTo>
                      <a:pt x="921" y="1130"/>
                    </a:lnTo>
                    <a:lnTo>
                      <a:pt x="1067" y="1088"/>
                    </a:lnTo>
                    <a:lnTo>
                      <a:pt x="1235" y="942"/>
                    </a:lnTo>
                    <a:lnTo>
                      <a:pt x="1381" y="900"/>
                    </a:lnTo>
                    <a:lnTo>
                      <a:pt x="1569" y="921"/>
                    </a:lnTo>
                    <a:lnTo>
                      <a:pt x="1674" y="900"/>
                    </a:lnTo>
                    <a:lnTo>
                      <a:pt x="1758" y="942"/>
                    </a:lnTo>
                    <a:lnTo>
                      <a:pt x="1883" y="984"/>
                    </a:lnTo>
                    <a:lnTo>
                      <a:pt x="2072" y="1005"/>
                    </a:lnTo>
                    <a:lnTo>
                      <a:pt x="2093" y="921"/>
                    </a:lnTo>
                    <a:lnTo>
                      <a:pt x="2176" y="921"/>
                    </a:lnTo>
                    <a:lnTo>
                      <a:pt x="2218" y="816"/>
                    </a:lnTo>
                    <a:lnTo>
                      <a:pt x="2176" y="733"/>
                    </a:lnTo>
                    <a:lnTo>
                      <a:pt x="1946" y="607"/>
                    </a:lnTo>
                    <a:lnTo>
                      <a:pt x="1862" y="607"/>
                    </a:lnTo>
                    <a:lnTo>
                      <a:pt x="1695" y="565"/>
                    </a:lnTo>
                    <a:lnTo>
                      <a:pt x="1632" y="565"/>
                    </a:lnTo>
                    <a:lnTo>
                      <a:pt x="1465" y="502"/>
                    </a:lnTo>
                    <a:lnTo>
                      <a:pt x="1277" y="398"/>
                    </a:lnTo>
                    <a:lnTo>
                      <a:pt x="1172" y="398"/>
                    </a:lnTo>
                    <a:lnTo>
                      <a:pt x="1256" y="377"/>
                    </a:lnTo>
                    <a:lnTo>
                      <a:pt x="1423" y="419"/>
                    </a:lnTo>
                    <a:lnTo>
                      <a:pt x="1674" y="419"/>
                    </a:lnTo>
                    <a:lnTo>
                      <a:pt x="1779" y="398"/>
                    </a:lnTo>
                    <a:lnTo>
                      <a:pt x="1695" y="356"/>
                    </a:lnTo>
                    <a:lnTo>
                      <a:pt x="1632" y="356"/>
                    </a:lnTo>
                    <a:lnTo>
                      <a:pt x="1444" y="314"/>
                    </a:lnTo>
                    <a:lnTo>
                      <a:pt x="1360" y="147"/>
                    </a:lnTo>
                    <a:lnTo>
                      <a:pt x="1256" y="147"/>
                    </a:lnTo>
                    <a:lnTo>
                      <a:pt x="1214" y="168"/>
                    </a:lnTo>
                    <a:lnTo>
                      <a:pt x="1130" y="105"/>
                    </a:lnTo>
                    <a:lnTo>
                      <a:pt x="649" y="0"/>
                    </a:lnTo>
                    <a:lnTo>
                      <a:pt x="586" y="42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784;p54"/>
              <p:cNvSpPr/>
              <p:nvPr/>
            </p:nvSpPr>
            <p:spPr>
              <a:xfrm>
                <a:off x="3408744" y="2329870"/>
                <a:ext cx="289769" cy="354333"/>
              </a:xfrm>
              <a:custGeom>
                <a:avLst/>
                <a:gdLst/>
                <a:ahLst/>
                <a:cxnLst/>
                <a:rect l="l" t="t" r="r" b="b"/>
                <a:pathLst>
                  <a:path w="24335" h="31157" extrusionOk="0">
                    <a:moveTo>
                      <a:pt x="19167" y="16300"/>
                    </a:moveTo>
                    <a:lnTo>
                      <a:pt x="19161" y="16311"/>
                    </a:lnTo>
                    <a:lnTo>
                      <a:pt x="19167" y="16321"/>
                    </a:lnTo>
                    <a:lnTo>
                      <a:pt x="19167" y="16300"/>
                    </a:lnTo>
                    <a:close/>
                    <a:moveTo>
                      <a:pt x="16572" y="17849"/>
                    </a:moveTo>
                    <a:lnTo>
                      <a:pt x="16593" y="17870"/>
                    </a:lnTo>
                    <a:lnTo>
                      <a:pt x="16509" y="17870"/>
                    </a:lnTo>
                    <a:lnTo>
                      <a:pt x="16509" y="17849"/>
                    </a:lnTo>
                    <a:close/>
                    <a:moveTo>
                      <a:pt x="4771" y="22933"/>
                    </a:moveTo>
                    <a:lnTo>
                      <a:pt x="4813" y="22996"/>
                    </a:lnTo>
                    <a:lnTo>
                      <a:pt x="4792" y="23038"/>
                    </a:lnTo>
                    <a:lnTo>
                      <a:pt x="4750" y="23038"/>
                    </a:lnTo>
                    <a:lnTo>
                      <a:pt x="4688" y="23059"/>
                    </a:lnTo>
                    <a:lnTo>
                      <a:pt x="4709" y="23142"/>
                    </a:lnTo>
                    <a:lnTo>
                      <a:pt x="4792" y="23205"/>
                    </a:lnTo>
                    <a:lnTo>
                      <a:pt x="4960" y="23205"/>
                    </a:lnTo>
                    <a:lnTo>
                      <a:pt x="4981" y="23163"/>
                    </a:lnTo>
                    <a:lnTo>
                      <a:pt x="4960" y="23121"/>
                    </a:lnTo>
                    <a:lnTo>
                      <a:pt x="4960" y="23059"/>
                    </a:lnTo>
                    <a:lnTo>
                      <a:pt x="5001" y="23038"/>
                    </a:lnTo>
                    <a:lnTo>
                      <a:pt x="5127" y="23059"/>
                    </a:lnTo>
                    <a:lnTo>
                      <a:pt x="5169" y="23121"/>
                    </a:lnTo>
                    <a:lnTo>
                      <a:pt x="5106" y="23163"/>
                    </a:lnTo>
                    <a:lnTo>
                      <a:pt x="4960" y="23226"/>
                    </a:lnTo>
                    <a:lnTo>
                      <a:pt x="4750" y="23226"/>
                    </a:lnTo>
                    <a:lnTo>
                      <a:pt x="4750" y="23268"/>
                    </a:lnTo>
                    <a:lnTo>
                      <a:pt x="4855" y="23435"/>
                    </a:lnTo>
                    <a:lnTo>
                      <a:pt x="4981" y="23519"/>
                    </a:lnTo>
                    <a:lnTo>
                      <a:pt x="5064" y="23540"/>
                    </a:lnTo>
                    <a:lnTo>
                      <a:pt x="5085" y="23519"/>
                    </a:lnTo>
                    <a:lnTo>
                      <a:pt x="5190" y="23477"/>
                    </a:lnTo>
                    <a:lnTo>
                      <a:pt x="5211" y="23540"/>
                    </a:lnTo>
                    <a:lnTo>
                      <a:pt x="5190" y="23561"/>
                    </a:lnTo>
                    <a:lnTo>
                      <a:pt x="5127" y="23561"/>
                    </a:lnTo>
                    <a:lnTo>
                      <a:pt x="5064" y="23582"/>
                    </a:lnTo>
                    <a:lnTo>
                      <a:pt x="4897" y="23540"/>
                    </a:lnTo>
                    <a:lnTo>
                      <a:pt x="4771" y="23477"/>
                    </a:lnTo>
                    <a:lnTo>
                      <a:pt x="4646" y="23352"/>
                    </a:lnTo>
                    <a:lnTo>
                      <a:pt x="4541" y="23310"/>
                    </a:lnTo>
                    <a:lnTo>
                      <a:pt x="4436" y="23310"/>
                    </a:lnTo>
                    <a:lnTo>
                      <a:pt x="4332" y="23205"/>
                    </a:lnTo>
                    <a:lnTo>
                      <a:pt x="4185" y="23142"/>
                    </a:lnTo>
                    <a:lnTo>
                      <a:pt x="4164" y="23121"/>
                    </a:lnTo>
                    <a:lnTo>
                      <a:pt x="4081" y="23121"/>
                    </a:lnTo>
                    <a:lnTo>
                      <a:pt x="4018" y="23142"/>
                    </a:lnTo>
                    <a:lnTo>
                      <a:pt x="3913" y="23142"/>
                    </a:lnTo>
                    <a:lnTo>
                      <a:pt x="3892" y="23132"/>
                    </a:lnTo>
                    <a:lnTo>
                      <a:pt x="3892" y="23132"/>
                    </a:lnTo>
                    <a:lnTo>
                      <a:pt x="3913" y="23121"/>
                    </a:lnTo>
                    <a:lnTo>
                      <a:pt x="3976" y="23121"/>
                    </a:lnTo>
                    <a:lnTo>
                      <a:pt x="4123" y="23100"/>
                    </a:lnTo>
                    <a:lnTo>
                      <a:pt x="4164" y="23038"/>
                    </a:lnTo>
                    <a:lnTo>
                      <a:pt x="4185" y="23038"/>
                    </a:lnTo>
                    <a:lnTo>
                      <a:pt x="4185" y="23100"/>
                    </a:lnTo>
                    <a:lnTo>
                      <a:pt x="4248" y="23121"/>
                    </a:lnTo>
                    <a:lnTo>
                      <a:pt x="4332" y="23121"/>
                    </a:lnTo>
                    <a:lnTo>
                      <a:pt x="4436" y="23247"/>
                    </a:lnTo>
                    <a:lnTo>
                      <a:pt x="4478" y="23268"/>
                    </a:lnTo>
                    <a:lnTo>
                      <a:pt x="4562" y="23226"/>
                    </a:lnTo>
                    <a:lnTo>
                      <a:pt x="4604" y="23142"/>
                    </a:lnTo>
                    <a:lnTo>
                      <a:pt x="4604" y="23059"/>
                    </a:lnTo>
                    <a:lnTo>
                      <a:pt x="4583" y="23017"/>
                    </a:lnTo>
                    <a:lnTo>
                      <a:pt x="4583" y="22954"/>
                    </a:lnTo>
                    <a:lnTo>
                      <a:pt x="4688" y="22954"/>
                    </a:lnTo>
                    <a:lnTo>
                      <a:pt x="4709" y="22933"/>
                    </a:lnTo>
                    <a:close/>
                    <a:moveTo>
                      <a:pt x="4269" y="25193"/>
                    </a:moveTo>
                    <a:lnTo>
                      <a:pt x="4290" y="25277"/>
                    </a:lnTo>
                    <a:lnTo>
                      <a:pt x="4395" y="25297"/>
                    </a:lnTo>
                    <a:lnTo>
                      <a:pt x="4436" y="25339"/>
                    </a:lnTo>
                    <a:lnTo>
                      <a:pt x="4353" y="25339"/>
                    </a:lnTo>
                    <a:lnTo>
                      <a:pt x="4290" y="25318"/>
                    </a:lnTo>
                    <a:lnTo>
                      <a:pt x="4123" y="25318"/>
                    </a:lnTo>
                    <a:lnTo>
                      <a:pt x="4060" y="25381"/>
                    </a:lnTo>
                    <a:lnTo>
                      <a:pt x="4039" y="25318"/>
                    </a:lnTo>
                    <a:lnTo>
                      <a:pt x="3976" y="25339"/>
                    </a:lnTo>
                    <a:lnTo>
                      <a:pt x="3955" y="25444"/>
                    </a:lnTo>
                    <a:lnTo>
                      <a:pt x="3913" y="25486"/>
                    </a:lnTo>
                    <a:lnTo>
                      <a:pt x="3851" y="25528"/>
                    </a:lnTo>
                    <a:lnTo>
                      <a:pt x="3725" y="25549"/>
                    </a:lnTo>
                    <a:lnTo>
                      <a:pt x="3641" y="25611"/>
                    </a:lnTo>
                    <a:lnTo>
                      <a:pt x="3725" y="25528"/>
                    </a:lnTo>
                    <a:lnTo>
                      <a:pt x="3830" y="25507"/>
                    </a:lnTo>
                    <a:lnTo>
                      <a:pt x="3872" y="25444"/>
                    </a:lnTo>
                    <a:lnTo>
                      <a:pt x="3913" y="25381"/>
                    </a:lnTo>
                    <a:lnTo>
                      <a:pt x="3955" y="25318"/>
                    </a:lnTo>
                    <a:lnTo>
                      <a:pt x="4018" y="25318"/>
                    </a:lnTo>
                    <a:lnTo>
                      <a:pt x="4227" y="25193"/>
                    </a:lnTo>
                    <a:close/>
                    <a:moveTo>
                      <a:pt x="16614" y="1"/>
                    </a:moveTo>
                    <a:lnTo>
                      <a:pt x="16530" y="22"/>
                    </a:lnTo>
                    <a:lnTo>
                      <a:pt x="16489" y="84"/>
                    </a:lnTo>
                    <a:lnTo>
                      <a:pt x="16489" y="168"/>
                    </a:lnTo>
                    <a:lnTo>
                      <a:pt x="16509" y="273"/>
                    </a:lnTo>
                    <a:lnTo>
                      <a:pt x="16509" y="336"/>
                    </a:lnTo>
                    <a:lnTo>
                      <a:pt x="16468" y="398"/>
                    </a:lnTo>
                    <a:lnTo>
                      <a:pt x="16405" y="336"/>
                    </a:lnTo>
                    <a:lnTo>
                      <a:pt x="16384" y="210"/>
                    </a:lnTo>
                    <a:lnTo>
                      <a:pt x="16321" y="126"/>
                    </a:lnTo>
                    <a:lnTo>
                      <a:pt x="16279" y="126"/>
                    </a:lnTo>
                    <a:lnTo>
                      <a:pt x="16216" y="84"/>
                    </a:lnTo>
                    <a:lnTo>
                      <a:pt x="16175" y="64"/>
                    </a:lnTo>
                    <a:lnTo>
                      <a:pt x="16154" y="105"/>
                    </a:lnTo>
                    <a:lnTo>
                      <a:pt x="16112" y="210"/>
                    </a:lnTo>
                    <a:lnTo>
                      <a:pt x="16070" y="273"/>
                    </a:lnTo>
                    <a:lnTo>
                      <a:pt x="15986" y="231"/>
                    </a:lnTo>
                    <a:lnTo>
                      <a:pt x="15903" y="273"/>
                    </a:lnTo>
                    <a:lnTo>
                      <a:pt x="15882" y="377"/>
                    </a:lnTo>
                    <a:lnTo>
                      <a:pt x="15924" y="440"/>
                    </a:lnTo>
                    <a:lnTo>
                      <a:pt x="15965" y="503"/>
                    </a:lnTo>
                    <a:lnTo>
                      <a:pt x="15882" y="587"/>
                    </a:lnTo>
                    <a:lnTo>
                      <a:pt x="15777" y="712"/>
                    </a:lnTo>
                    <a:lnTo>
                      <a:pt x="15777" y="754"/>
                    </a:lnTo>
                    <a:lnTo>
                      <a:pt x="15861" y="796"/>
                    </a:lnTo>
                    <a:lnTo>
                      <a:pt x="15882" y="838"/>
                    </a:lnTo>
                    <a:lnTo>
                      <a:pt x="15840" y="901"/>
                    </a:lnTo>
                    <a:lnTo>
                      <a:pt x="15777" y="901"/>
                    </a:lnTo>
                    <a:lnTo>
                      <a:pt x="15631" y="817"/>
                    </a:lnTo>
                    <a:lnTo>
                      <a:pt x="15421" y="817"/>
                    </a:lnTo>
                    <a:lnTo>
                      <a:pt x="15380" y="963"/>
                    </a:lnTo>
                    <a:lnTo>
                      <a:pt x="15421" y="1131"/>
                    </a:lnTo>
                    <a:lnTo>
                      <a:pt x="15484" y="1277"/>
                    </a:lnTo>
                    <a:lnTo>
                      <a:pt x="15631" y="1340"/>
                    </a:lnTo>
                    <a:lnTo>
                      <a:pt x="15672" y="1382"/>
                    </a:lnTo>
                    <a:lnTo>
                      <a:pt x="15672" y="1445"/>
                    </a:lnTo>
                    <a:lnTo>
                      <a:pt x="15547" y="1403"/>
                    </a:lnTo>
                    <a:lnTo>
                      <a:pt x="15421" y="1340"/>
                    </a:lnTo>
                    <a:lnTo>
                      <a:pt x="15317" y="1152"/>
                    </a:lnTo>
                    <a:lnTo>
                      <a:pt x="15128" y="1026"/>
                    </a:lnTo>
                    <a:lnTo>
                      <a:pt x="15045" y="963"/>
                    </a:lnTo>
                    <a:lnTo>
                      <a:pt x="15024" y="1026"/>
                    </a:lnTo>
                    <a:lnTo>
                      <a:pt x="15045" y="1068"/>
                    </a:lnTo>
                    <a:lnTo>
                      <a:pt x="15045" y="1173"/>
                    </a:lnTo>
                    <a:lnTo>
                      <a:pt x="15066" y="1256"/>
                    </a:lnTo>
                    <a:lnTo>
                      <a:pt x="15128" y="1340"/>
                    </a:lnTo>
                    <a:lnTo>
                      <a:pt x="15128" y="1465"/>
                    </a:lnTo>
                    <a:lnTo>
                      <a:pt x="15045" y="1549"/>
                    </a:lnTo>
                    <a:lnTo>
                      <a:pt x="15045" y="1382"/>
                    </a:lnTo>
                    <a:lnTo>
                      <a:pt x="15003" y="1256"/>
                    </a:lnTo>
                    <a:lnTo>
                      <a:pt x="14919" y="1110"/>
                    </a:lnTo>
                    <a:lnTo>
                      <a:pt x="14919" y="1026"/>
                    </a:lnTo>
                    <a:lnTo>
                      <a:pt x="14836" y="921"/>
                    </a:lnTo>
                    <a:lnTo>
                      <a:pt x="14731" y="859"/>
                    </a:lnTo>
                    <a:lnTo>
                      <a:pt x="14647" y="984"/>
                    </a:lnTo>
                    <a:lnTo>
                      <a:pt x="14605" y="1068"/>
                    </a:lnTo>
                    <a:lnTo>
                      <a:pt x="14543" y="984"/>
                    </a:lnTo>
                    <a:lnTo>
                      <a:pt x="14605" y="921"/>
                    </a:lnTo>
                    <a:lnTo>
                      <a:pt x="14605" y="859"/>
                    </a:lnTo>
                    <a:lnTo>
                      <a:pt x="14522" y="817"/>
                    </a:lnTo>
                    <a:lnTo>
                      <a:pt x="14501" y="733"/>
                    </a:lnTo>
                    <a:lnTo>
                      <a:pt x="14480" y="691"/>
                    </a:lnTo>
                    <a:lnTo>
                      <a:pt x="14375" y="691"/>
                    </a:lnTo>
                    <a:lnTo>
                      <a:pt x="14292" y="733"/>
                    </a:lnTo>
                    <a:lnTo>
                      <a:pt x="14271" y="712"/>
                    </a:lnTo>
                    <a:lnTo>
                      <a:pt x="14292" y="628"/>
                    </a:lnTo>
                    <a:lnTo>
                      <a:pt x="14375" y="545"/>
                    </a:lnTo>
                    <a:lnTo>
                      <a:pt x="14271" y="566"/>
                    </a:lnTo>
                    <a:lnTo>
                      <a:pt x="14166" y="670"/>
                    </a:lnTo>
                    <a:lnTo>
                      <a:pt x="14124" y="754"/>
                    </a:lnTo>
                    <a:lnTo>
                      <a:pt x="14020" y="817"/>
                    </a:lnTo>
                    <a:lnTo>
                      <a:pt x="13957" y="838"/>
                    </a:lnTo>
                    <a:lnTo>
                      <a:pt x="13852" y="984"/>
                    </a:lnTo>
                    <a:lnTo>
                      <a:pt x="13810" y="984"/>
                    </a:lnTo>
                    <a:lnTo>
                      <a:pt x="13768" y="880"/>
                    </a:lnTo>
                    <a:lnTo>
                      <a:pt x="13685" y="817"/>
                    </a:lnTo>
                    <a:lnTo>
                      <a:pt x="13643" y="817"/>
                    </a:lnTo>
                    <a:lnTo>
                      <a:pt x="13601" y="880"/>
                    </a:lnTo>
                    <a:lnTo>
                      <a:pt x="13580" y="963"/>
                    </a:lnTo>
                    <a:lnTo>
                      <a:pt x="13601" y="1089"/>
                    </a:lnTo>
                    <a:lnTo>
                      <a:pt x="13768" y="1193"/>
                    </a:lnTo>
                    <a:lnTo>
                      <a:pt x="13768" y="1256"/>
                    </a:lnTo>
                    <a:lnTo>
                      <a:pt x="13685" y="1256"/>
                    </a:lnTo>
                    <a:lnTo>
                      <a:pt x="13643" y="1382"/>
                    </a:lnTo>
                    <a:lnTo>
                      <a:pt x="13643" y="1507"/>
                    </a:lnTo>
                    <a:lnTo>
                      <a:pt x="13768" y="1591"/>
                    </a:lnTo>
                    <a:lnTo>
                      <a:pt x="13852" y="1570"/>
                    </a:lnTo>
                    <a:lnTo>
                      <a:pt x="13915" y="1507"/>
                    </a:lnTo>
                    <a:lnTo>
                      <a:pt x="14103" y="1507"/>
                    </a:lnTo>
                    <a:lnTo>
                      <a:pt x="14229" y="1675"/>
                    </a:lnTo>
                    <a:lnTo>
                      <a:pt x="14333" y="1717"/>
                    </a:lnTo>
                    <a:lnTo>
                      <a:pt x="14396" y="1800"/>
                    </a:lnTo>
                    <a:lnTo>
                      <a:pt x="14375" y="1863"/>
                    </a:lnTo>
                    <a:lnTo>
                      <a:pt x="14375" y="1926"/>
                    </a:lnTo>
                    <a:lnTo>
                      <a:pt x="14396" y="2072"/>
                    </a:lnTo>
                    <a:lnTo>
                      <a:pt x="14333" y="2219"/>
                    </a:lnTo>
                    <a:lnTo>
                      <a:pt x="14333" y="2302"/>
                    </a:lnTo>
                    <a:lnTo>
                      <a:pt x="14417" y="2407"/>
                    </a:lnTo>
                    <a:lnTo>
                      <a:pt x="14417" y="2533"/>
                    </a:lnTo>
                    <a:lnTo>
                      <a:pt x="14438" y="2616"/>
                    </a:lnTo>
                    <a:lnTo>
                      <a:pt x="14543" y="2700"/>
                    </a:lnTo>
                    <a:lnTo>
                      <a:pt x="14626" y="2700"/>
                    </a:lnTo>
                    <a:lnTo>
                      <a:pt x="14710" y="2784"/>
                    </a:lnTo>
                    <a:lnTo>
                      <a:pt x="14836" y="2846"/>
                    </a:lnTo>
                    <a:lnTo>
                      <a:pt x="14836" y="2909"/>
                    </a:lnTo>
                    <a:lnTo>
                      <a:pt x="14856" y="2993"/>
                    </a:lnTo>
                    <a:lnTo>
                      <a:pt x="14731" y="2888"/>
                    </a:lnTo>
                    <a:lnTo>
                      <a:pt x="14584" y="2805"/>
                    </a:lnTo>
                    <a:lnTo>
                      <a:pt x="14417" y="2805"/>
                    </a:lnTo>
                    <a:lnTo>
                      <a:pt x="14333" y="2742"/>
                    </a:lnTo>
                    <a:lnTo>
                      <a:pt x="14312" y="2679"/>
                    </a:lnTo>
                    <a:lnTo>
                      <a:pt x="14312" y="2533"/>
                    </a:lnTo>
                    <a:lnTo>
                      <a:pt x="14271" y="2323"/>
                    </a:lnTo>
                    <a:lnTo>
                      <a:pt x="14312" y="2219"/>
                    </a:lnTo>
                    <a:lnTo>
                      <a:pt x="14312" y="2114"/>
                    </a:lnTo>
                    <a:lnTo>
                      <a:pt x="14208" y="2009"/>
                    </a:lnTo>
                    <a:lnTo>
                      <a:pt x="14208" y="1926"/>
                    </a:lnTo>
                    <a:lnTo>
                      <a:pt x="14166" y="1779"/>
                    </a:lnTo>
                    <a:lnTo>
                      <a:pt x="14103" y="1737"/>
                    </a:lnTo>
                    <a:lnTo>
                      <a:pt x="14020" y="1696"/>
                    </a:lnTo>
                    <a:lnTo>
                      <a:pt x="13957" y="1654"/>
                    </a:lnTo>
                    <a:lnTo>
                      <a:pt x="13852" y="1633"/>
                    </a:lnTo>
                    <a:lnTo>
                      <a:pt x="13748" y="1675"/>
                    </a:lnTo>
                    <a:lnTo>
                      <a:pt x="13601" y="1696"/>
                    </a:lnTo>
                    <a:lnTo>
                      <a:pt x="13538" y="1675"/>
                    </a:lnTo>
                    <a:lnTo>
                      <a:pt x="13476" y="1675"/>
                    </a:lnTo>
                    <a:lnTo>
                      <a:pt x="13434" y="1863"/>
                    </a:lnTo>
                    <a:lnTo>
                      <a:pt x="13476" y="1905"/>
                    </a:lnTo>
                    <a:lnTo>
                      <a:pt x="13476" y="2009"/>
                    </a:lnTo>
                    <a:lnTo>
                      <a:pt x="13434" y="2072"/>
                    </a:lnTo>
                    <a:lnTo>
                      <a:pt x="13266" y="1989"/>
                    </a:lnTo>
                    <a:lnTo>
                      <a:pt x="13078" y="1779"/>
                    </a:lnTo>
                    <a:lnTo>
                      <a:pt x="13036" y="1779"/>
                    </a:lnTo>
                    <a:lnTo>
                      <a:pt x="12973" y="1821"/>
                    </a:lnTo>
                    <a:lnTo>
                      <a:pt x="12931" y="1821"/>
                    </a:lnTo>
                    <a:lnTo>
                      <a:pt x="12869" y="1758"/>
                    </a:lnTo>
                    <a:lnTo>
                      <a:pt x="12701" y="1717"/>
                    </a:lnTo>
                    <a:lnTo>
                      <a:pt x="12639" y="1779"/>
                    </a:lnTo>
                    <a:lnTo>
                      <a:pt x="12639" y="1884"/>
                    </a:lnTo>
                    <a:lnTo>
                      <a:pt x="12701" y="2009"/>
                    </a:lnTo>
                    <a:lnTo>
                      <a:pt x="12639" y="2093"/>
                    </a:lnTo>
                    <a:lnTo>
                      <a:pt x="12701" y="2198"/>
                    </a:lnTo>
                    <a:lnTo>
                      <a:pt x="12743" y="2344"/>
                    </a:lnTo>
                    <a:lnTo>
                      <a:pt x="12722" y="2491"/>
                    </a:lnTo>
                    <a:lnTo>
                      <a:pt x="12743" y="2533"/>
                    </a:lnTo>
                    <a:lnTo>
                      <a:pt x="12764" y="2700"/>
                    </a:lnTo>
                    <a:lnTo>
                      <a:pt x="12743" y="2742"/>
                    </a:lnTo>
                    <a:lnTo>
                      <a:pt x="12743" y="2846"/>
                    </a:lnTo>
                    <a:lnTo>
                      <a:pt x="12827" y="3014"/>
                    </a:lnTo>
                    <a:lnTo>
                      <a:pt x="12848" y="3118"/>
                    </a:lnTo>
                    <a:lnTo>
                      <a:pt x="12827" y="3265"/>
                    </a:lnTo>
                    <a:lnTo>
                      <a:pt x="12827" y="3349"/>
                    </a:lnTo>
                    <a:lnTo>
                      <a:pt x="12911" y="3453"/>
                    </a:lnTo>
                    <a:lnTo>
                      <a:pt x="12931" y="3579"/>
                    </a:lnTo>
                    <a:lnTo>
                      <a:pt x="12931" y="3662"/>
                    </a:lnTo>
                    <a:lnTo>
                      <a:pt x="13057" y="3767"/>
                    </a:lnTo>
                    <a:lnTo>
                      <a:pt x="13120" y="3851"/>
                    </a:lnTo>
                    <a:lnTo>
                      <a:pt x="13120" y="3955"/>
                    </a:lnTo>
                    <a:lnTo>
                      <a:pt x="13162" y="3997"/>
                    </a:lnTo>
                    <a:lnTo>
                      <a:pt x="13245" y="3997"/>
                    </a:lnTo>
                    <a:lnTo>
                      <a:pt x="13245" y="4060"/>
                    </a:lnTo>
                    <a:lnTo>
                      <a:pt x="13266" y="4123"/>
                    </a:lnTo>
                    <a:lnTo>
                      <a:pt x="13371" y="4186"/>
                    </a:lnTo>
                    <a:lnTo>
                      <a:pt x="13392" y="4206"/>
                    </a:lnTo>
                    <a:lnTo>
                      <a:pt x="13371" y="4227"/>
                    </a:lnTo>
                    <a:lnTo>
                      <a:pt x="13266" y="4227"/>
                    </a:lnTo>
                    <a:lnTo>
                      <a:pt x="13224" y="4206"/>
                    </a:lnTo>
                    <a:lnTo>
                      <a:pt x="13141" y="4206"/>
                    </a:lnTo>
                    <a:lnTo>
                      <a:pt x="13078" y="4165"/>
                    </a:lnTo>
                    <a:lnTo>
                      <a:pt x="13078" y="4081"/>
                    </a:lnTo>
                    <a:lnTo>
                      <a:pt x="13057" y="4018"/>
                    </a:lnTo>
                    <a:lnTo>
                      <a:pt x="12973" y="3997"/>
                    </a:lnTo>
                    <a:lnTo>
                      <a:pt x="12911" y="4018"/>
                    </a:lnTo>
                    <a:lnTo>
                      <a:pt x="12848" y="4018"/>
                    </a:lnTo>
                    <a:lnTo>
                      <a:pt x="12827" y="3976"/>
                    </a:lnTo>
                    <a:lnTo>
                      <a:pt x="12827" y="3872"/>
                    </a:lnTo>
                    <a:lnTo>
                      <a:pt x="12806" y="3851"/>
                    </a:lnTo>
                    <a:lnTo>
                      <a:pt x="12743" y="3893"/>
                    </a:lnTo>
                    <a:lnTo>
                      <a:pt x="12659" y="4060"/>
                    </a:lnTo>
                    <a:lnTo>
                      <a:pt x="12534" y="4102"/>
                    </a:lnTo>
                    <a:lnTo>
                      <a:pt x="12450" y="4102"/>
                    </a:lnTo>
                    <a:lnTo>
                      <a:pt x="12325" y="3997"/>
                    </a:lnTo>
                    <a:lnTo>
                      <a:pt x="12220" y="3997"/>
                    </a:lnTo>
                    <a:lnTo>
                      <a:pt x="12178" y="3914"/>
                    </a:lnTo>
                    <a:lnTo>
                      <a:pt x="12178" y="3809"/>
                    </a:lnTo>
                    <a:lnTo>
                      <a:pt x="12199" y="3683"/>
                    </a:lnTo>
                    <a:lnTo>
                      <a:pt x="12115" y="3495"/>
                    </a:lnTo>
                    <a:lnTo>
                      <a:pt x="12074" y="3453"/>
                    </a:lnTo>
                    <a:lnTo>
                      <a:pt x="12032" y="3328"/>
                    </a:lnTo>
                    <a:lnTo>
                      <a:pt x="12032" y="3244"/>
                    </a:lnTo>
                    <a:lnTo>
                      <a:pt x="12095" y="3181"/>
                    </a:lnTo>
                    <a:lnTo>
                      <a:pt x="12115" y="3139"/>
                    </a:lnTo>
                    <a:lnTo>
                      <a:pt x="12095" y="2867"/>
                    </a:lnTo>
                    <a:lnTo>
                      <a:pt x="12011" y="2742"/>
                    </a:lnTo>
                    <a:lnTo>
                      <a:pt x="11906" y="2595"/>
                    </a:lnTo>
                    <a:lnTo>
                      <a:pt x="11906" y="2491"/>
                    </a:lnTo>
                    <a:lnTo>
                      <a:pt x="11802" y="2240"/>
                    </a:lnTo>
                    <a:lnTo>
                      <a:pt x="11760" y="2135"/>
                    </a:lnTo>
                    <a:lnTo>
                      <a:pt x="11676" y="2093"/>
                    </a:lnTo>
                    <a:lnTo>
                      <a:pt x="11655" y="2009"/>
                    </a:lnTo>
                    <a:lnTo>
                      <a:pt x="11571" y="1989"/>
                    </a:lnTo>
                    <a:lnTo>
                      <a:pt x="11467" y="1968"/>
                    </a:lnTo>
                    <a:lnTo>
                      <a:pt x="11383" y="1905"/>
                    </a:lnTo>
                    <a:lnTo>
                      <a:pt x="11279" y="1926"/>
                    </a:lnTo>
                    <a:lnTo>
                      <a:pt x="11237" y="1989"/>
                    </a:lnTo>
                    <a:lnTo>
                      <a:pt x="11237" y="2114"/>
                    </a:lnTo>
                    <a:lnTo>
                      <a:pt x="11195" y="2177"/>
                    </a:lnTo>
                    <a:lnTo>
                      <a:pt x="11237" y="2240"/>
                    </a:lnTo>
                    <a:lnTo>
                      <a:pt x="11195" y="2323"/>
                    </a:lnTo>
                    <a:lnTo>
                      <a:pt x="11132" y="2533"/>
                    </a:lnTo>
                    <a:lnTo>
                      <a:pt x="11132" y="2658"/>
                    </a:lnTo>
                    <a:lnTo>
                      <a:pt x="11153" y="2825"/>
                    </a:lnTo>
                    <a:lnTo>
                      <a:pt x="11195" y="2867"/>
                    </a:lnTo>
                    <a:lnTo>
                      <a:pt x="11174" y="3035"/>
                    </a:lnTo>
                    <a:lnTo>
                      <a:pt x="11132" y="3181"/>
                    </a:lnTo>
                    <a:lnTo>
                      <a:pt x="11153" y="3286"/>
                    </a:lnTo>
                    <a:lnTo>
                      <a:pt x="11153" y="3495"/>
                    </a:lnTo>
                    <a:lnTo>
                      <a:pt x="11090" y="3537"/>
                    </a:lnTo>
                    <a:lnTo>
                      <a:pt x="11048" y="3474"/>
                    </a:lnTo>
                    <a:lnTo>
                      <a:pt x="10986" y="3453"/>
                    </a:lnTo>
                    <a:lnTo>
                      <a:pt x="10944" y="3495"/>
                    </a:lnTo>
                    <a:lnTo>
                      <a:pt x="10860" y="3474"/>
                    </a:lnTo>
                    <a:lnTo>
                      <a:pt x="10839" y="3453"/>
                    </a:lnTo>
                    <a:lnTo>
                      <a:pt x="10755" y="3432"/>
                    </a:lnTo>
                    <a:lnTo>
                      <a:pt x="10630" y="3390"/>
                    </a:lnTo>
                    <a:lnTo>
                      <a:pt x="10546" y="3328"/>
                    </a:lnTo>
                    <a:lnTo>
                      <a:pt x="10504" y="3328"/>
                    </a:lnTo>
                    <a:lnTo>
                      <a:pt x="10462" y="3349"/>
                    </a:lnTo>
                    <a:lnTo>
                      <a:pt x="10504" y="3432"/>
                    </a:lnTo>
                    <a:lnTo>
                      <a:pt x="10567" y="3495"/>
                    </a:lnTo>
                    <a:lnTo>
                      <a:pt x="10567" y="3558"/>
                    </a:lnTo>
                    <a:lnTo>
                      <a:pt x="10546" y="3600"/>
                    </a:lnTo>
                    <a:lnTo>
                      <a:pt x="10525" y="3662"/>
                    </a:lnTo>
                    <a:lnTo>
                      <a:pt x="10462" y="3662"/>
                    </a:lnTo>
                    <a:lnTo>
                      <a:pt x="10442" y="3641"/>
                    </a:lnTo>
                    <a:lnTo>
                      <a:pt x="10358" y="3641"/>
                    </a:lnTo>
                    <a:lnTo>
                      <a:pt x="10316" y="3579"/>
                    </a:lnTo>
                    <a:lnTo>
                      <a:pt x="10316" y="3432"/>
                    </a:lnTo>
                    <a:lnTo>
                      <a:pt x="10232" y="3286"/>
                    </a:lnTo>
                    <a:lnTo>
                      <a:pt x="10211" y="3160"/>
                    </a:lnTo>
                    <a:lnTo>
                      <a:pt x="10190" y="3056"/>
                    </a:lnTo>
                    <a:lnTo>
                      <a:pt x="10107" y="2972"/>
                    </a:lnTo>
                    <a:lnTo>
                      <a:pt x="10107" y="2909"/>
                    </a:lnTo>
                    <a:lnTo>
                      <a:pt x="10044" y="2825"/>
                    </a:lnTo>
                    <a:lnTo>
                      <a:pt x="9981" y="2909"/>
                    </a:lnTo>
                    <a:lnTo>
                      <a:pt x="10023" y="2993"/>
                    </a:lnTo>
                    <a:lnTo>
                      <a:pt x="9981" y="3035"/>
                    </a:lnTo>
                    <a:lnTo>
                      <a:pt x="9981" y="3118"/>
                    </a:lnTo>
                    <a:lnTo>
                      <a:pt x="9939" y="3202"/>
                    </a:lnTo>
                    <a:lnTo>
                      <a:pt x="9898" y="3244"/>
                    </a:lnTo>
                    <a:lnTo>
                      <a:pt x="9814" y="3265"/>
                    </a:lnTo>
                    <a:lnTo>
                      <a:pt x="9772" y="3369"/>
                    </a:lnTo>
                    <a:lnTo>
                      <a:pt x="9667" y="3537"/>
                    </a:lnTo>
                    <a:lnTo>
                      <a:pt x="9584" y="3621"/>
                    </a:lnTo>
                    <a:lnTo>
                      <a:pt x="9584" y="3662"/>
                    </a:lnTo>
                    <a:lnTo>
                      <a:pt x="9521" y="3725"/>
                    </a:lnTo>
                    <a:lnTo>
                      <a:pt x="9458" y="3851"/>
                    </a:lnTo>
                    <a:lnTo>
                      <a:pt x="9395" y="3851"/>
                    </a:lnTo>
                    <a:lnTo>
                      <a:pt x="9374" y="3788"/>
                    </a:lnTo>
                    <a:lnTo>
                      <a:pt x="9395" y="3683"/>
                    </a:lnTo>
                    <a:lnTo>
                      <a:pt x="9479" y="3579"/>
                    </a:lnTo>
                    <a:lnTo>
                      <a:pt x="9500" y="3474"/>
                    </a:lnTo>
                    <a:lnTo>
                      <a:pt x="9563" y="3432"/>
                    </a:lnTo>
                    <a:lnTo>
                      <a:pt x="9667" y="3369"/>
                    </a:lnTo>
                    <a:lnTo>
                      <a:pt x="9709" y="3244"/>
                    </a:lnTo>
                    <a:lnTo>
                      <a:pt x="9793" y="3160"/>
                    </a:lnTo>
                    <a:lnTo>
                      <a:pt x="9814" y="3077"/>
                    </a:lnTo>
                    <a:lnTo>
                      <a:pt x="9814" y="3035"/>
                    </a:lnTo>
                    <a:lnTo>
                      <a:pt x="9772" y="2993"/>
                    </a:lnTo>
                    <a:lnTo>
                      <a:pt x="9793" y="2930"/>
                    </a:lnTo>
                    <a:lnTo>
                      <a:pt x="9877" y="2909"/>
                    </a:lnTo>
                    <a:lnTo>
                      <a:pt x="9898" y="2825"/>
                    </a:lnTo>
                    <a:lnTo>
                      <a:pt x="9898" y="2742"/>
                    </a:lnTo>
                    <a:lnTo>
                      <a:pt x="9939" y="2637"/>
                    </a:lnTo>
                    <a:lnTo>
                      <a:pt x="10023" y="2470"/>
                    </a:lnTo>
                    <a:lnTo>
                      <a:pt x="10023" y="2365"/>
                    </a:lnTo>
                    <a:lnTo>
                      <a:pt x="10086" y="2198"/>
                    </a:lnTo>
                    <a:lnTo>
                      <a:pt x="10107" y="1947"/>
                    </a:lnTo>
                    <a:lnTo>
                      <a:pt x="10086" y="1863"/>
                    </a:lnTo>
                    <a:lnTo>
                      <a:pt x="9918" y="1842"/>
                    </a:lnTo>
                    <a:lnTo>
                      <a:pt x="9814" y="1863"/>
                    </a:lnTo>
                    <a:lnTo>
                      <a:pt x="9709" y="1947"/>
                    </a:lnTo>
                    <a:lnTo>
                      <a:pt x="9605" y="1884"/>
                    </a:lnTo>
                    <a:lnTo>
                      <a:pt x="9521" y="1863"/>
                    </a:lnTo>
                    <a:lnTo>
                      <a:pt x="9479" y="1884"/>
                    </a:lnTo>
                    <a:lnTo>
                      <a:pt x="9500" y="1968"/>
                    </a:lnTo>
                    <a:lnTo>
                      <a:pt x="9584" y="2051"/>
                    </a:lnTo>
                    <a:lnTo>
                      <a:pt x="9584" y="2198"/>
                    </a:lnTo>
                    <a:lnTo>
                      <a:pt x="9563" y="2281"/>
                    </a:lnTo>
                    <a:lnTo>
                      <a:pt x="9500" y="2219"/>
                    </a:lnTo>
                    <a:lnTo>
                      <a:pt x="9479" y="2093"/>
                    </a:lnTo>
                    <a:lnTo>
                      <a:pt x="9395" y="2009"/>
                    </a:lnTo>
                    <a:lnTo>
                      <a:pt x="9312" y="1989"/>
                    </a:lnTo>
                    <a:lnTo>
                      <a:pt x="9165" y="2114"/>
                    </a:lnTo>
                    <a:lnTo>
                      <a:pt x="9165" y="2219"/>
                    </a:lnTo>
                    <a:lnTo>
                      <a:pt x="9207" y="2302"/>
                    </a:lnTo>
                    <a:lnTo>
                      <a:pt x="9165" y="2386"/>
                    </a:lnTo>
                    <a:lnTo>
                      <a:pt x="9061" y="2386"/>
                    </a:lnTo>
                    <a:lnTo>
                      <a:pt x="9061" y="2323"/>
                    </a:lnTo>
                    <a:lnTo>
                      <a:pt x="9061" y="2219"/>
                    </a:lnTo>
                    <a:lnTo>
                      <a:pt x="9040" y="2114"/>
                    </a:lnTo>
                    <a:lnTo>
                      <a:pt x="8956" y="2072"/>
                    </a:lnTo>
                    <a:lnTo>
                      <a:pt x="8747" y="2072"/>
                    </a:lnTo>
                    <a:lnTo>
                      <a:pt x="8538" y="2156"/>
                    </a:lnTo>
                    <a:lnTo>
                      <a:pt x="8307" y="2156"/>
                    </a:lnTo>
                    <a:lnTo>
                      <a:pt x="8140" y="2093"/>
                    </a:lnTo>
                    <a:lnTo>
                      <a:pt x="8056" y="2093"/>
                    </a:lnTo>
                    <a:lnTo>
                      <a:pt x="7994" y="2114"/>
                    </a:lnTo>
                    <a:lnTo>
                      <a:pt x="7910" y="2093"/>
                    </a:lnTo>
                    <a:lnTo>
                      <a:pt x="7805" y="2093"/>
                    </a:lnTo>
                    <a:lnTo>
                      <a:pt x="7701" y="2177"/>
                    </a:lnTo>
                    <a:lnTo>
                      <a:pt x="7680" y="2219"/>
                    </a:lnTo>
                    <a:lnTo>
                      <a:pt x="7722" y="2302"/>
                    </a:lnTo>
                    <a:lnTo>
                      <a:pt x="7722" y="2386"/>
                    </a:lnTo>
                    <a:lnTo>
                      <a:pt x="7784" y="2491"/>
                    </a:lnTo>
                    <a:lnTo>
                      <a:pt x="7805" y="2533"/>
                    </a:lnTo>
                    <a:lnTo>
                      <a:pt x="7784" y="2616"/>
                    </a:lnTo>
                    <a:lnTo>
                      <a:pt x="7722" y="2784"/>
                    </a:lnTo>
                    <a:lnTo>
                      <a:pt x="7742" y="2930"/>
                    </a:lnTo>
                    <a:lnTo>
                      <a:pt x="7889" y="3118"/>
                    </a:lnTo>
                    <a:lnTo>
                      <a:pt x="7889" y="3223"/>
                    </a:lnTo>
                    <a:lnTo>
                      <a:pt x="7910" y="3432"/>
                    </a:lnTo>
                    <a:lnTo>
                      <a:pt x="7889" y="3453"/>
                    </a:lnTo>
                    <a:lnTo>
                      <a:pt x="7826" y="3411"/>
                    </a:lnTo>
                    <a:lnTo>
                      <a:pt x="7784" y="3307"/>
                    </a:lnTo>
                    <a:lnTo>
                      <a:pt x="7638" y="3160"/>
                    </a:lnTo>
                    <a:lnTo>
                      <a:pt x="7596" y="3118"/>
                    </a:lnTo>
                    <a:lnTo>
                      <a:pt x="7596" y="2909"/>
                    </a:lnTo>
                    <a:lnTo>
                      <a:pt x="7617" y="2700"/>
                    </a:lnTo>
                    <a:lnTo>
                      <a:pt x="7617" y="2595"/>
                    </a:lnTo>
                    <a:lnTo>
                      <a:pt x="7512" y="2428"/>
                    </a:lnTo>
                    <a:lnTo>
                      <a:pt x="7512" y="2323"/>
                    </a:lnTo>
                    <a:lnTo>
                      <a:pt x="7491" y="2281"/>
                    </a:lnTo>
                    <a:lnTo>
                      <a:pt x="7429" y="2261"/>
                    </a:lnTo>
                    <a:lnTo>
                      <a:pt x="7303" y="2302"/>
                    </a:lnTo>
                    <a:lnTo>
                      <a:pt x="7177" y="2386"/>
                    </a:lnTo>
                    <a:lnTo>
                      <a:pt x="7010" y="2407"/>
                    </a:lnTo>
                    <a:lnTo>
                      <a:pt x="6947" y="2470"/>
                    </a:lnTo>
                    <a:lnTo>
                      <a:pt x="6905" y="2595"/>
                    </a:lnTo>
                    <a:lnTo>
                      <a:pt x="6947" y="2700"/>
                    </a:lnTo>
                    <a:lnTo>
                      <a:pt x="6905" y="2825"/>
                    </a:lnTo>
                    <a:lnTo>
                      <a:pt x="6843" y="2930"/>
                    </a:lnTo>
                    <a:lnTo>
                      <a:pt x="6801" y="2993"/>
                    </a:lnTo>
                    <a:lnTo>
                      <a:pt x="6843" y="3035"/>
                    </a:lnTo>
                    <a:lnTo>
                      <a:pt x="6885" y="3035"/>
                    </a:lnTo>
                    <a:lnTo>
                      <a:pt x="6947" y="3056"/>
                    </a:lnTo>
                    <a:lnTo>
                      <a:pt x="6947" y="3202"/>
                    </a:lnTo>
                    <a:lnTo>
                      <a:pt x="6885" y="3307"/>
                    </a:lnTo>
                    <a:lnTo>
                      <a:pt x="6738" y="3411"/>
                    </a:lnTo>
                    <a:lnTo>
                      <a:pt x="6633" y="3411"/>
                    </a:lnTo>
                    <a:lnTo>
                      <a:pt x="6592" y="3453"/>
                    </a:lnTo>
                    <a:lnTo>
                      <a:pt x="6571" y="3558"/>
                    </a:lnTo>
                    <a:lnTo>
                      <a:pt x="6529" y="3621"/>
                    </a:lnTo>
                    <a:lnTo>
                      <a:pt x="6487" y="3683"/>
                    </a:lnTo>
                    <a:lnTo>
                      <a:pt x="6529" y="3767"/>
                    </a:lnTo>
                    <a:lnTo>
                      <a:pt x="6487" y="3830"/>
                    </a:lnTo>
                    <a:lnTo>
                      <a:pt x="6424" y="3830"/>
                    </a:lnTo>
                    <a:lnTo>
                      <a:pt x="6382" y="3851"/>
                    </a:lnTo>
                    <a:lnTo>
                      <a:pt x="6236" y="3872"/>
                    </a:lnTo>
                    <a:lnTo>
                      <a:pt x="6131" y="3830"/>
                    </a:lnTo>
                    <a:lnTo>
                      <a:pt x="6089" y="3767"/>
                    </a:lnTo>
                    <a:lnTo>
                      <a:pt x="6089" y="3683"/>
                    </a:lnTo>
                    <a:lnTo>
                      <a:pt x="6048" y="3662"/>
                    </a:lnTo>
                    <a:lnTo>
                      <a:pt x="5985" y="3662"/>
                    </a:lnTo>
                    <a:lnTo>
                      <a:pt x="5964" y="3621"/>
                    </a:lnTo>
                    <a:lnTo>
                      <a:pt x="5943" y="3537"/>
                    </a:lnTo>
                    <a:lnTo>
                      <a:pt x="5838" y="3537"/>
                    </a:lnTo>
                    <a:lnTo>
                      <a:pt x="5797" y="3579"/>
                    </a:lnTo>
                    <a:lnTo>
                      <a:pt x="5755" y="3641"/>
                    </a:lnTo>
                    <a:lnTo>
                      <a:pt x="5671" y="3641"/>
                    </a:lnTo>
                    <a:lnTo>
                      <a:pt x="5629" y="3662"/>
                    </a:lnTo>
                    <a:lnTo>
                      <a:pt x="5629" y="3830"/>
                    </a:lnTo>
                    <a:lnTo>
                      <a:pt x="5608" y="3893"/>
                    </a:lnTo>
                    <a:lnTo>
                      <a:pt x="5608" y="3997"/>
                    </a:lnTo>
                    <a:lnTo>
                      <a:pt x="5650" y="4165"/>
                    </a:lnTo>
                    <a:lnTo>
                      <a:pt x="5629" y="4353"/>
                    </a:lnTo>
                    <a:lnTo>
                      <a:pt x="5566" y="4416"/>
                    </a:lnTo>
                    <a:lnTo>
                      <a:pt x="5525" y="4416"/>
                    </a:lnTo>
                    <a:lnTo>
                      <a:pt x="5545" y="4206"/>
                    </a:lnTo>
                    <a:lnTo>
                      <a:pt x="5545" y="4060"/>
                    </a:lnTo>
                    <a:lnTo>
                      <a:pt x="5525" y="3976"/>
                    </a:lnTo>
                    <a:lnTo>
                      <a:pt x="5525" y="3767"/>
                    </a:lnTo>
                    <a:lnTo>
                      <a:pt x="5504" y="3662"/>
                    </a:lnTo>
                    <a:lnTo>
                      <a:pt x="5462" y="3641"/>
                    </a:lnTo>
                    <a:lnTo>
                      <a:pt x="5420" y="3662"/>
                    </a:lnTo>
                    <a:lnTo>
                      <a:pt x="5336" y="3662"/>
                    </a:lnTo>
                    <a:lnTo>
                      <a:pt x="5253" y="3767"/>
                    </a:lnTo>
                    <a:lnTo>
                      <a:pt x="5190" y="3788"/>
                    </a:lnTo>
                    <a:lnTo>
                      <a:pt x="5085" y="3872"/>
                    </a:lnTo>
                    <a:lnTo>
                      <a:pt x="5043" y="3955"/>
                    </a:lnTo>
                    <a:lnTo>
                      <a:pt x="5043" y="4039"/>
                    </a:lnTo>
                    <a:lnTo>
                      <a:pt x="4918" y="4186"/>
                    </a:lnTo>
                    <a:lnTo>
                      <a:pt x="4876" y="4206"/>
                    </a:lnTo>
                    <a:lnTo>
                      <a:pt x="4834" y="4165"/>
                    </a:lnTo>
                    <a:lnTo>
                      <a:pt x="4729" y="4165"/>
                    </a:lnTo>
                    <a:lnTo>
                      <a:pt x="4688" y="4186"/>
                    </a:lnTo>
                    <a:lnTo>
                      <a:pt x="4688" y="4248"/>
                    </a:lnTo>
                    <a:lnTo>
                      <a:pt x="4771" y="4269"/>
                    </a:lnTo>
                    <a:lnTo>
                      <a:pt x="4792" y="4290"/>
                    </a:lnTo>
                    <a:lnTo>
                      <a:pt x="4709" y="4311"/>
                    </a:lnTo>
                    <a:lnTo>
                      <a:pt x="4562" y="4311"/>
                    </a:lnTo>
                    <a:lnTo>
                      <a:pt x="4478" y="4353"/>
                    </a:lnTo>
                    <a:lnTo>
                      <a:pt x="4416" y="4416"/>
                    </a:lnTo>
                    <a:lnTo>
                      <a:pt x="4248" y="4478"/>
                    </a:lnTo>
                    <a:lnTo>
                      <a:pt x="4248" y="4520"/>
                    </a:lnTo>
                    <a:lnTo>
                      <a:pt x="4185" y="4583"/>
                    </a:lnTo>
                    <a:lnTo>
                      <a:pt x="4081" y="4625"/>
                    </a:lnTo>
                    <a:lnTo>
                      <a:pt x="3997" y="4625"/>
                    </a:lnTo>
                    <a:lnTo>
                      <a:pt x="3976" y="4688"/>
                    </a:lnTo>
                    <a:lnTo>
                      <a:pt x="3976" y="4771"/>
                    </a:lnTo>
                    <a:lnTo>
                      <a:pt x="4039" y="4813"/>
                    </a:lnTo>
                    <a:lnTo>
                      <a:pt x="3997" y="4876"/>
                    </a:lnTo>
                    <a:lnTo>
                      <a:pt x="3955" y="4897"/>
                    </a:lnTo>
                    <a:lnTo>
                      <a:pt x="3892" y="4939"/>
                    </a:lnTo>
                    <a:lnTo>
                      <a:pt x="3851" y="5022"/>
                    </a:lnTo>
                    <a:lnTo>
                      <a:pt x="3767" y="5043"/>
                    </a:lnTo>
                    <a:lnTo>
                      <a:pt x="3746" y="5127"/>
                    </a:lnTo>
                    <a:lnTo>
                      <a:pt x="3746" y="5169"/>
                    </a:lnTo>
                    <a:lnTo>
                      <a:pt x="3767" y="5211"/>
                    </a:lnTo>
                    <a:lnTo>
                      <a:pt x="3767" y="5294"/>
                    </a:lnTo>
                    <a:lnTo>
                      <a:pt x="3767" y="5336"/>
                    </a:lnTo>
                    <a:lnTo>
                      <a:pt x="3830" y="5357"/>
                    </a:lnTo>
                    <a:lnTo>
                      <a:pt x="3892" y="5357"/>
                    </a:lnTo>
                    <a:lnTo>
                      <a:pt x="3976" y="5420"/>
                    </a:lnTo>
                    <a:lnTo>
                      <a:pt x="4039" y="5420"/>
                    </a:lnTo>
                    <a:lnTo>
                      <a:pt x="4081" y="5357"/>
                    </a:lnTo>
                    <a:lnTo>
                      <a:pt x="4144" y="5357"/>
                    </a:lnTo>
                    <a:lnTo>
                      <a:pt x="4248" y="5441"/>
                    </a:lnTo>
                    <a:lnTo>
                      <a:pt x="4269" y="5525"/>
                    </a:lnTo>
                    <a:lnTo>
                      <a:pt x="4353" y="5525"/>
                    </a:lnTo>
                    <a:lnTo>
                      <a:pt x="4457" y="5441"/>
                    </a:lnTo>
                    <a:lnTo>
                      <a:pt x="4499" y="5441"/>
                    </a:lnTo>
                    <a:lnTo>
                      <a:pt x="4604" y="5462"/>
                    </a:lnTo>
                    <a:lnTo>
                      <a:pt x="4792" y="5462"/>
                    </a:lnTo>
                    <a:lnTo>
                      <a:pt x="4834" y="5441"/>
                    </a:lnTo>
                    <a:lnTo>
                      <a:pt x="4834" y="5336"/>
                    </a:lnTo>
                    <a:lnTo>
                      <a:pt x="4918" y="5253"/>
                    </a:lnTo>
                    <a:lnTo>
                      <a:pt x="4939" y="5253"/>
                    </a:lnTo>
                    <a:lnTo>
                      <a:pt x="4939" y="5357"/>
                    </a:lnTo>
                    <a:lnTo>
                      <a:pt x="4981" y="5378"/>
                    </a:lnTo>
                    <a:lnTo>
                      <a:pt x="4939" y="5441"/>
                    </a:lnTo>
                    <a:lnTo>
                      <a:pt x="4813" y="5483"/>
                    </a:lnTo>
                    <a:lnTo>
                      <a:pt x="4709" y="5566"/>
                    </a:lnTo>
                    <a:lnTo>
                      <a:pt x="4562" y="5546"/>
                    </a:lnTo>
                    <a:lnTo>
                      <a:pt x="4457" y="5566"/>
                    </a:lnTo>
                    <a:lnTo>
                      <a:pt x="4416" y="5629"/>
                    </a:lnTo>
                    <a:lnTo>
                      <a:pt x="4416" y="5671"/>
                    </a:lnTo>
                    <a:lnTo>
                      <a:pt x="4520" y="5755"/>
                    </a:lnTo>
                    <a:lnTo>
                      <a:pt x="4667" y="5755"/>
                    </a:lnTo>
                    <a:lnTo>
                      <a:pt x="4688" y="5776"/>
                    </a:lnTo>
                    <a:lnTo>
                      <a:pt x="4667" y="5859"/>
                    </a:lnTo>
                    <a:lnTo>
                      <a:pt x="4520" y="5943"/>
                    </a:lnTo>
                    <a:lnTo>
                      <a:pt x="4290" y="5943"/>
                    </a:lnTo>
                    <a:lnTo>
                      <a:pt x="4206" y="6048"/>
                    </a:lnTo>
                    <a:lnTo>
                      <a:pt x="4206" y="6152"/>
                    </a:lnTo>
                    <a:lnTo>
                      <a:pt x="4290" y="6194"/>
                    </a:lnTo>
                    <a:lnTo>
                      <a:pt x="4269" y="6299"/>
                    </a:lnTo>
                    <a:lnTo>
                      <a:pt x="4185" y="6320"/>
                    </a:lnTo>
                    <a:lnTo>
                      <a:pt x="4081" y="6487"/>
                    </a:lnTo>
                    <a:lnTo>
                      <a:pt x="4039" y="6571"/>
                    </a:lnTo>
                    <a:lnTo>
                      <a:pt x="3892" y="6613"/>
                    </a:lnTo>
                    <a:lnTo>
                      <a:pt x="3788" y="6738"/>
                    </a:lnTo>
                    <a:lnTo>
                      <a:pt x="3725" y="6843"/>
                    </a:lnTo>
                    <a:lnTo>
                      <a:pt x="3620" y="6947"/>
                    </a:lnTo>
                    <a:lnTo>
                      <a:pt x="3620" y="7010"/>
                    </a:lnTo>
                    <a:lnTo>
                      <a:pt x="3537" y="7031"/>
                    </a:lnTo>
                    <a:lnTo>
                      <a:pt x="3453" y="7031"/>
                    </a:lnTo>
                    <a:lnTo>
                      <a:pt x="3348" y="6947"/>
                    </a:lnTo>
                    <a:lnTo>
                      <a:pt x="3307" y="6906"/>
                    </a:lnTo>
                    <a:lnTo>
                      <a:pt x="3202" y="6885"/>
                    </a:lnTo>
                    <a:lnTo>
                      <a:pt x="3139" y="6822"/>
                    </a:lnTo>
                    <a:lnTo>
                      <a:pt x="3014" y="6801"/>
                    </a:lnTo>
                    <a:lnTo>
                      <a:pt x="2888" y="6822"/>
                    </a:lnTo>
                    <a:lnTo>
                      <a:pt x="2784" y="6885"/>
                    </a:lnTo>
                    <a:lnTo>
                      <a:pt x="2679" y="6843"/>
                    </a:lnTo>
                    <a:lnTo>
                      <a:pt x="2616" y="6822"/>
                    </a:lnTo>
                    <a:lnTo>
                      <a:pt x="2512" y="6843"/>
                    </a:lnTo>
                    <a:lnTo>
                      <a:pt x="2344" y="6843"/>
                    </a:lnTo>
                    <a:lnTo>
                      <a:pt x="2177" y="6927"/>
                    </a:lnTo>
                    <a:lnTo>
                      <a:pt x="2156" y="7010"/>
                    </a:lnTo>
                    <a:lnTo>
                      <a:pt x="2198" y="7052"/>
                    </a:lnTo>
                    <a:lnTo>
                      <a:pt x="2177" y="7115"/>
                    </a:lnTo>
                    <a:lnTo>
                      <a:pt x="2156" y="7052"/>
                    </a:lnTo>
                    <a:lnTo>
                      <a:pt x="2072" y="7052"/>
                    </a:lnTo>
                    <a:lnTo>
                      <a:pt x="1654" y="7157"/>
                    </a:lnTo>
                    <a:lnTo>
                      <a:pt x="1549" y="7157"/>
                    </a:lnTo>
                    <a:lnTo>
                      <a:pt x="1486" y="7199"/>
                    </a:lnTo>
                    <a:lnTo>
                      <a:pt x="1465" y="7199"/>
                    </a:lnTo>
                    <a:lnTo>
                      <a:pt x="1382" y="7157"/>
                    </a:lnTo>
                    <a:lnTo>
                      <a:pt x="1319" y="7219"/>
                    </a:lnTo>
                    <a:lnTo>
                      <a:pt x="1277" y="7261"/>
                    </a:lnTo>
                    <a:lnTo>
                      <a:pt x="1214" y="7303"/>
                    </a:lnTo>
                    <a:lnTo>
                      <a:pt x="1172" y="7261"/>
                    </a:lnTo>
                    <a:lnTo>
                      <a:pt x="1172" y="7240"/>
                    </a:lnTo>
                    <a:lnTo>
                      <a:pt x="1110" y="7219"/>
                    </a:lnTo>
                    <a:lnTo>
                      <a:pt x="1026" y="7219"/>
                    </a:lnTo>
                    <a:lnTo>
                      <a:pt x="942" y="7261"/>
                    </a:lnTo>
                    <a:lnTo>
                      <a:pt x="859" y="7261"/>
                    </a:lnTo>
                    <a:lnTo>
                      <a:pt x="817" y="7240"/>
                    </a:lnTo>
                    <a:lnTo>
                      <a:pt x="733" y="7240"/>
                    </a:lnTo>
                    <a:lnTo>
                      <a:pt x="691" y="7303"/>
                    </a:lnTo>
                    <a:lnTo>
                      <a:pt x="607" y="7324"/>
                    </a:lnTo>
                    <a:lnTo>
                      <a:pt x="607" y="7366"/>
                    </a:lnTo>
                    <a:lnTo>
                      <a:pt x="607" y="7429"/>
                    </a:lnTo>
                    <a:lnTo>
                      <a:pt x="419" y="7512"/>
                    </a:lnTo>
                    <a:lnTo>
                      <a:pt x="315" y="7512"/>
                    </a:lnTo>
                    <a:lnTo>
                      <a:pt x="294" y="7554"/>
                    </a:lnTo>
                    <a:lnTo>
                      <a:pt x="335" y="7638"/>
                    </a:lnTo>
                    <a:lnTo>
                      <a:pt x="419" y="7638"/>
                    </a:lnTo>
                    <a:lnTo>
                      <a:pt x="482" y="7659"/>
                    </a:lnTo>
                    <a:lnTo>
                      <a:pt x="482" y="7722"/>
                    </a:lnTo>
                    <a:lnTo>
                      <a:pt x="398" y="7722"/>
                    </a:lnTo>
                    <a:lnTo>
                      <a:pt x="377" y="7680"/>
                    </a:lnTo>
                    <a:lnTo>
                      <a:pt x="335" y="7722"/>
                    </a:lnTo>
                    <a:lnTo>
                      <a:pt x="294" y="7784"/>
                    </a:lnTo>
                    <a:lnTo>
                      <a:pt x="189" y="7847"/>
                    </a:lnTo>
                    <a:lnTo>
                      <a:pt x="105" y="7868"/>
                    </a:lnTo>
                    <a:lnTo>
                      <a:pt x="168" y="7931"/>
                    </a:lnTo>
                    <a:lnTo>
                      <a:pt x="273" y="7973"/>
                    </a:lnTo>
                    <a:lnTo>
                      <a:pt x="315" y="8035"/>
                    </a:lnTo>
                    <a:lnTo>
                      <a:pt x="419" y="8266"/>
                    </a:lnTo>
                    <a:lnTo>
                      <a:pt x="482" y="8307"/>
                    </a:lnTo>
                    <a:lnTo>
                      <a:pt x="587" y="8307"/>
                    </a:lnTo>
                    <a:lnTo>
                      <a:pt x="628" y="8349"/>
                    </a:lnTo>
                    <a:lnTo>
                      <a:pt x="649" y="8391"/>
                    </a:lnTo>
                    <a:lnTo>
                      <a:pt x="607" y="8454"/>
                    </a:lnTo>
                    <a:lnTo>
                      <a:pt x="545" y="8496"/>
                    </a:lnTo>
                    <a:lnTo>
                      <a:pt x="524" y="8559"/>
                    </a:lnTo>
                    <a:lnTo>
                      <a:pt x="587" y="8621"/>
                    </a:lnTo>
                    <a:lnTo>
                      <a:pt x="691" y="8663"/>
                    </a:lnTo>
                    <a:lnTo>
                      <a:pt x="817" y="8621"/>
                    </a:lnTo>
                    <a:lnTo>
                      <a:pt x="921" y="8559"/>
                    </a:lnTo>
                    <a:lnTo>
                      <a:pt x="963" y="8496"/>
                    </a:lnTo>
                    <a:lnTo>
                      <a:pt x="1005" y="8475"/>
                    </a:lnTo>
                    <a:lnTo>
                      <a:pt x="1047" y="8496"/>
                    </a:lnTo>
                    <a:lnTo>
                      <a:pt x="1068" y="8559"/>
                    </a:lnTo>
                    <a:lnTo>
                      <a:pt x="1005" y="8684"/>
                    </a:lnTo>
                    <a:lnTo>
                      <a:pt x="900" y="8726"/>
                    </a:lnTo>
                    <a:lnTo>
                      <a:pt x="796" y="8768"/>
                    </a:lnTo>
                    <a:lnTo>
                      <a:pt x="754" y="8810"/>
                    </a:lnTo>
                    <a:lnTo>
                      <a:pt x="796" y="8893"/>
                    </a:lnTo>
                    <a:lnTo>
                      <a:pt x="900" y="8914"/>
                    </a:lnTo>
                    <a:lnTo>
                      <a:pt x="963" y="8872"/>
                    </a:lnTo>
                    <a:lnTo>
                      <a:pt x="1110" y="8810"/>
                    </a:lnTo>
                    <a:lnTo>
                      <a:pt x="1151" y="8831"/>
                    </a:lnTo>
                    <a:lnTo>
                      <a:pt x="1151" y="8872"/>
                    </a:lnTo>
                    <a:lnTo>
                      <a:pt x="963" y="8935"/>
                    </a:lnTo>
                    <a:lnTo>
                      <a:pt x="838" y="8998"/>
                    </a:lnTo>
                    <a:lnTo>
                      <a:pt x="817" y="9040"/>
                    </a:lnTo>
                    <a:lnTo>
                      <a:pt x="1005" y="9228"/>
                    </a:lnTo>
                    <a:lnTo>
                      <a:pt x="1131" y="9291"/>
                    </a:lnTo>
                    <a:lnTo>
                      <a:pt x="1277" y="9291"/>
                    </a:lnTo>
                    <a:lnTo>
                      <a:pt x="1340" y="9228"/>
                    </a:lnTo>
                    <a:lnTo>
                      <a:pt x="1361" y="9103"/>
                    </a:lnTo>
                    <a:lnTo>
                      <a:pt x="1319" y="9040"/>
                    </a:lnTo>
                    <a:lnTo>
                      <a:pt x="1277" y="8998"/>
                    </a:lnTo>
                    <a:lnTo>
                      <a:pt x="1319" y="8977"/>
                    </a:lnTo>
                    <a:lnTo>
                      <a:pt x="1361" y="8977"/>
                    </a:lnTo>
                    <a:lnTo>
                      <a:pt x="1444" y="9082"/>
                    </a:lnTo>
                    <a:lnTo>
                      <a:pt x="1465" y="9103"/>
                    </a:lnTo>
                    <a:lnTo>
                      <a:pt x="1465" y="9144"/>
                    </a:lnTo>
                    <a:lnTo>
                      <a:pt x="1570" y="9207"/>
                    </a:lnTo>
                    <a:lnTo>
                      <a:pt x="1758" y="9228"/>
                    </a:lnTo>
                    <a:lnTo>
                      <a:pt x="1884" y="9228"/>
                    </a:lnTo>
                    <a:lnTo>
                      <a:pt x="1988" y="9144"/>
                    </a:lnTo>
                    <a:lnTo>
                      <a:pt x="2051" y="9123"/>
                    </a:lnTo>
                    <a:lnTo>
                      <a:pt x="2114" y="9144"/>
                    </a:lnTo>
                    <a:lnTo>
                      <a:pt x="2114" y="9228"/>
                    </a:lnTo>
                    <a:lnTo>
                      <a:pt x="2177" y="9291"/>
                    </a:lnTo>
                    <a:lnTo>
                      <a:pt x="2219" y="9291"/>
                    </a:lnTo>
                    <a:lnTo>
                      <a:pt x="2281" y="9312"/>
                    </a:lnTo>
                    <a:lnTo>
                      <a:pt x="2302" y="9458"/>
                    </a:lnTo>
                    <a:lnTo>
                      <a:pt x="2260" y="9458"/>
                    </a:lnTo>
                    <a:lnTo>
                      <a:pt x="2114" y="9542"/>
                    </a:lnTo>
                    <a:lnTo>
                      <a:pt x="2114" y="9626"/>
                    </a:lnTo>
                    <a:lnTo>
                      <a:pt x="2156" y="9667"/>
                    </a:lnTo>
                    <a:lnTo>
                      <a:pt x="2156" y="9730"/>
                    </a:lnTo>
                    <a:lnTo>
                      <a:pt x="2072" y="9667"/>
                    </a:lnTo>
                    <a:lnTo>
                      <a:pt x="2051" y="9647"/>
                    </a:lnTo>
                    <a:lnTo>
                      <a:pt x="1968" y="9626"/>
                    </a:lnTo>
                    <a:lnTo>
                      <a:pt x="1884" y="9542"/>
                    </a:lnTo>
                    <a:lnTo>
                      <a:pt x="1696" y="9458"/>
                    </a:lnTo>
                    <a:lnTo>
                      <a:pt x="1465" y="9458"/>
                    </a:lnTo>
                    <a:lnTo>
                      <a:pt x="1319" y="9437"/>
                    </a:lnTo>
                    <a:lnTo>
                      <a:pt x="1110" y="9500"/>
                    </a:lnTo>
                    <a:lnTo>
                      <a:pt x="1110" y="9542"/>
                    </a:lnTo>
                    <a:lnTo>
                      <a:pt x="1214" y="9626"/>
                    </a:lnTo>
                    <a:lnTo>
                      <a:pt x="1361" y="9647"/>
                    </a:lnTo>
                    <a:lnTo>
                      <a:pt x="1486" y="9667"/>
                    </a:lnTo>
                    <a:lnTo>
                      <a:pt x="1654" y="9772"/>
                    </a:lnTo>
                    <a:lnTo>
                      <a:pt x="1842" y="9856"/>
                    </a:lnTo>
                    <a:lnTo>
                      <a:pt x="1947" y="9856"/>
                    </a:lnTo>
                    <a:lnTo>
                      <a:pt x="2009" y="9877"/>
                    </a:lnTo>
                    <a:lnTo>
                      <a:pt x="1884" y="9940"/>
                    </a:lnTo>
                    <a:lnTo>
                      <a:pt x="1654" y="9940"/>
                    </a:lnTo>
                    <a:lnTo>
                      <a:pt x="1444" y="9814"/>
                    </a:lnTo>
                    <a:lnTo>
                      <a:pt x="1361" y="9751"/>
                    </a:lnTo>
                    <a:lnTo>
                      <a:pt x="1214" y="9751"/>
                    </a:lnTo>
                    <a:lnTo>
                      <a:pt x="1005" y="9647"/>
                    </a:lnTo>
                    <a:lnTo>
                      <a:pt x="796" y="9647"/>
                    </a:lnTo>
                    <a:lnTo>
                      <a:pt x="649" y="9563"/>
                    </a:lnTo>
                    <a:lnTo>
                      <a:pt x="482" y="9521"/>
                    </a:lnTo>
                    <a:lnTo>
                      <a:pt x="294" y="9605"/>
                    </a:lnTo>
                    <a:lnTo>
                      <a:pt x="294" y="9730"/>
                    </a:lnTo>
                    <a:lnTo>
                      <a:pt x="231" y="9667"/>
                    </a:lnTo>
                    <a:lnTo>
                      <a:pt x="168" y="9667"/>
                    </a:lnTo>
                    <a:lnTo>
                      <a:pt x="105" y="9730"/>
                    </a:lnTo>
                    <a:lnTo>
                      <a:pt x="63" y="9730"/>
                    </a:lnTo>
                    <a:lnTo>
                      <a:pt x="1" y="9814"/>
                    </a:lnTo>
                    <a:lnTo>
                      <a:pt x="1" y="9877"/>
                    </a:lnTo>
                    <a:lnTo>
                      <a:pt x="1" y="9960"/>
                    </a:lnTo>
                    <a:lnTo>
                      <a:pt x="63" y="9940"/>
                    </a:lnTo>
                    <a:lnTo>
                      <a:pt x="105" y="9940"/>
                    </a:lnTo>
                    <a:lnTo>
                      <a:pt x="147" y="9960"/>
                    </a:lnTo>
                    <a:lnTo>
                      <a:pt x="63" y="10023"/>
                    </a:lnTo>
                    <a:lnTo>
                      <a:pt x="22" y="10086"/>
                    </a:lnTo>
                    <a:lnTo>
                      <a:pt x="63" y="10191"/>
                    </a:lnTo>
                    <a:lnTo>
                      <a:pt x="189" y="10253"/>
                    </a:lnTo>
                    <a:lnTo>
                      <a:pt x="273" y="10170"/>
                    </a:lnTo>
                    <a:lnTo>
                      <a:pt x="315" y="10149"/>
                    </a:lnTo>
                    <a:lnTo>
                      <a:pt x="377" y="10149"/>
                    </a:lnTo>
                    <a:lnTo>
                      <a:pt x="440" y="10023"/>
                    </a:lnTo>
                    <a:lnTo>
                      <a:pt x="503" y="9981"/>
                    </a:lnTo>
                    <a:lnTo>
                      <a:pt x="587" y="9981"/>
                    </a:lnTo>
                    <a:lnTo>
                      <a:pt x="524" y="10044"/>
                    </a:lnTo>
                    <a:lnTo>
                      <a:pt x="482" y="10170"/>
                    </a:lnTo>
                    <a:lnTo>
                      <a:pt x="398" y="10232"/>
                    </a:lnTo>
                    <a:lnTo>
                      <a:pt x="315" y="10274"/>
                    </a:lnTo>
                    <a:lnTo>
                      <a:pt x="356" y="10442"/>
                    </a:lnTo>
                    <a:lnTo>
                      <a:pt x="503" y="10588"/>
                    </a:lnTo>
                    <a:lnTo>
                      <a:pt x="566" y="10546"/>
                    </a:lnTo>
                    <a:lnTo>
                      <a:pt x="607" y="10546"/>
                    </a:lnTo>
                    <a:lnTo>
                      <a:pt x="775" y="10609"/>
                    </a:lnTo>
                    <a:lnTo>
                      <a:pt x="879" y="10609"/>
                    </a:lnTo>
                    <a:lnTo>
                      <a:pt x="879" y="10672"/>
                    </a:lnTo>
                    <a:lnTo>
                      <a:pt x="817" y="10756"/>
                    </a:lnTo>
                    <a:lnTo>
                      <a:pt x="733" y="10797"/>
                    </a:lnTo>
                    <a:lnTo>
                      <a:pt x="712" y="10776"/>
                    </a:lnTo>
                    <a:lnTo>
                      <a:pt x="545" y="10776"/>
                    </a:lnTo>
                    <a:lnTo>
                      <a:pt x="482" y="10797"/>
                    </a:lnTo>
                    <a:lnTo>
                      <a:pt x="419" y="10881"/>
                    </a:lnTo>
                    <a:lnTo>
                      <a:pt x="273" y="10881"/>
                    </a:lnTo>
                    <a:lnTo>
                      <a:pt x="210" y="10923"/>
                    </a:lnTo>
                    <a:lnTo>
                      <a:pt x="210" y="11069"/>
                    </a:lnTo>
                    <a:lnTo>
                      <a:pt x="294" y="11174"/>
                    </a:lnTo>
                    <a:lnTo>
                      <a:pt x="335" y="11237"/>
                    </a:lnTo>
                    <a:lnTo>
                      <a:pt x="419" y="11425"/>
                    </a:lnTo>
                    <a:lnTo>
                      <a:pt x="545" y="11488"/>
                    </a:lnTo>
                    <a:lnTo>
                      <a:pt x="503" y="11509"/>
                    </a:lnTo>
                    <a:lnTo>
                      <a:pt x="503" y="11530"/>
                    </a:lnTo>
                    <a:lnTo>
                      <a:pt x="587" y="11592"/>
                    </a:lnTo>
                    <a:lnTo>
                      <a:pt x="670" y="11697"/>
                    </a:lnTo>
                    <a:lnTo>
                      <a:pt x="754" y="11760"/>
                    </a:lnTo>
                    <a:lnTo>
                      <a:pt x="859" y="11823"/>
                    </a:lnTo>
                    <a:lnTo>
                      <a:pt x="963" y="11927"/>
                    </a:lnTo>
                    <a:lnTo>
                      <a:pt x="1047" y="11969"/>
                    </a:lnTo>
                    <a:lnTo>
                      <a:pt x="1068" y="11948"/>
                    </a:lnTo>
                    <a:lnTo>
                      <a:pt x="1068" y="11864"/>
                    </a:lnTo>
                    <a:lnTo>
                      <a:pt x="1047" y="11718"/>
                    </a:lnTo>
                    <a:lnTo>
                      <a:pt x="1047" y="11634"/>
                    </a:lnTo>
                    <a:lnTo>
                      <a:pt x="1110" y="11592"/>
                    </a:lnTo>
                    <a:lnTo>
                      <a:pt x="1131" y="11488"/>
                    </a:lnTo>
                    <a:lnTo>
                      <a:pt x="1131" y="11404"/>
                    </a:lnTo>
                    <a:lnTo>
                      <a:pt x="1172" y="11383"/>
                    </a:lnTo>
                    <a:lnTo>
                      <a:pt x="1214" y="11383"/>
                    </a:lnTo>
                    <a:lnTo>
                      <a:pt x="1235" y="11488"/>
                    </a:lnTo>
                    <a:lnTo>
                      <a:pt x="1277" y="11592"/>
                    </a:lnTo>
                    <a:lnTo>
                      <a:pt x="1277" y="11655"/>
                    </a:lnTo>
                    <a:lnTo>
                      <a:pt x="1319" y="11718"/>
                    </a:lnTo>
                    <a:lnTo>
                      <a:pt x="1340" y="11697"/>
                    </a:lnTo>
                    <a:lnTo>
                      <a:pt x="1361" y="11634"/>
                    </a:lnTo>
                    <a:lnTo>
                      <a:pt x="1444" y="11634"/>
                    </a:lnTo>
                    <a:lnTo>
                      <a:pt x="1549" y="11551"/>
                    </a:lnTo>
                    <a:lnTo>
                      <a:pt x="1570" y="11592"/>
                    </a:lnTo>
                    <a:lnTo>
                      <a:pt x="1654" y="11592"/>
                    </a:lnTo>
                    <a:lnTo>
                      <a:pt x="1675" y="11634"/>
                    </a:lnTo>
                    <a:lnTo>
                      <a:pt x="1612" y="11718"/>
                    </a:lnTo>
                    <a:lnTo>
                      <a:pt x="1549" y="11823"/>
                    </a:lnTo>
                    <a:lnTo>
                      <a:pt x="1549" y="11927"/>
                    </a:lnTo>
                    <a:lnTo>
                      <a:pt x="1633" y="11948"/>
                    </a:lnTo>
                    <a:lnTo>
                      <a:pt x="1675" y="11927"/>
                    </a:lnTo>
                    <a:lnTo>
                      <a:pt x="1737" y="11739"/>
                    </a:lnTo>
                    <a:lnTo>
                      <a:pt x="1758" y="11655"/>
                    </a:lnTo>
                    <a:lnTo>
                      <a:pt x="1842" y="11697"/>
                    </a:lnTo>
                    <a:lnTo>
                      <a:pt x="1926" y="11823"/>
                    </a:lnTo>
                    <a:lnTo>
                      <a:pt x="1968" y="11844"/>
                    </a:lnTo>
                    <a:lnTo>
                      <a:pt x="2051" y="11802"/>
                    </a:lnTo>
                    <a:lnTo>
                      <a:pt x="2051" y="11718"/>
                    </a:lnTo>
                    <a:lnTo>
                      <a:pt x="2093" y="11634"/>
                    </a:lnTo>
                    <a:lnTo>
                      <a:pt x="2198" y="11634"/>
                    </a:lnTo>
                    <a:lnTo>
                      <a:pt x="2240" y="11655"/>
                    </a:lnTo>
                    <a:lnTo>
                      <a:pt x="2240" y="11760"/>
                    </a:lnTo>
                    <a:lnTo>
                      <a:pt x="2177" y="11864"/>
                    </a:lnTo>
                    <a:lnTo>
                      <a:pt x="2177" y="11969"/>
                    </a:lnTo>
                    <a:lnTo>
                      <a:pt x="2240" y="11927"/>
                    </a:lnTo>
                    <a:lnTo>
                      <a:pt x="2344" y="11844"/>
                    </a:lnTo>
                    <a:lnTo>
                      <a:pt x="2386" y="11739"/>
                    </a:lnTo>
                    <a:lnTo>
                      <a:pt x="2470" y="11655"/>
                    </a:lnTo>
                    <a:lnTo>
                      <a:pt x="2595" y="11634"/>
                    </a:lnTo>
                    <a:lnTo>
                      <a:pt x="2700" y="11655"/>
                    </a:lnTo>
                    <a:lnTo>
                      <a:pt x="2784" y="11739"/>
                    </a:lnTo>
                    <a:lnTo>
                      <a:pt x="2909" y="11802"/>
                    </a:lnTo>
                    <a:lnTo>
                      <a:pt x="3076" y="11927"/>
                    </a:lnTo>
                    <a:lnTo>
                      <a:pt x="3181" y="11948"/>
                    </a:lnTo>
                    <a:lnTo>
                      <a:pt x="3223" y="11906"/>
                    </a:lnTo>
                    <a:lnTo>
                      <a:pt x="3286" y="11906"/>
                    </a:lnTo>
                    <a:lnTo>
                      <a:pt x="3390" y="12011"/>
                    </a:lnTo>
                    <a:lnTo>
                      <a:pt x="3516" y="12116"/>
                    </a:lnTo>
                    <a:lnTo>
                      <a:pt x="3495" y="12220"/>
                    </a:lnTo>
                    <a:lnTo>
                      <a:pt x="3495" y="12241"/>
                    </a:lnTo>
                    <a:lnTo>
                      <a:pt x="3537" y="12241"/>
                    </a:lnTo>
                    <a:lnTo>
                      <a:pt x="3558" y="12220"/>
                    </a:lnTo>
                    <a:lnTo>
                      <a:pt x="3620" y="12241"/>
                    </a:lnTo>
                    <a:lnTo>
                      <a:pt x="3662" y="12325"/>
                    </a:lnTo>
                    <a:lnTo>
                      <a:pt x="3746" y="12367"/>
                    </a:lnTo>
                    <a:lnTo>
                      <a:pt x="3809" y="12429"/>
                    </a:lnTo>
                    <a:lnTo>
                      <a:pt x="3830" y="12492"/>
                    </a:lnTo>
                    <a:lnTo>
                      <a:pt x="3851" y="12534"/>
                    </a:lnTo>
                    <a:lnTo>
                      <a:pt x="3913" y="12534"/>
                    </a:lnTo>
                    <a:lnTo>
                      <a:pt x="3913" y="12471"/>
                    </a:lnTo>
                    <a:lnTo>
                      <a:pt x="3955" y="12471"/>
                    </a:lnTo>
                    <a:lnTo>
                      <a:pt x="4018" y="12492"/>
                    </a:lnTo>
                    <a:lnTo>
                      <a:pt x="4039" y="12576"/>
                    </a:lnTo>
                    <a:lnTo>
                      <a:pt x="4164" y="12681"/>
                    </a:lnTo>
                    <a:lnTo>
                      <a:pt x="4248" y="12785"/>
                    </a:lnTo>
                    <a:lnTo>
                      <a:pt x="4290" y="12806"/>
                    </a:lnTo>
                    <a:lnTo>
                      <a:pt x="4353" y="12869"/>
                    </a:lnTo>
                    <a:lnTo>
                      <a:pt x="4332" y="12953"/>
                    </a:lnTo>
                    <a:lnTo>
                      <a:pt x="4353" y="12973"/>
                    </a:lnTo>
                    <a:lnTo>
                      <a:pt x="4353" y="13015"/>
                    </a:lnTo>
                    <a:lnTo>
                      <a:pt x="4290" y="13078"/>
                    </a:lnTo>
                    <a:lnTo>
                      <a:pt x="4248" y="13183"/>
                    </a:lnTo>
                    <a:lnTo>
                      <a:pt x="4164" y="13225"/>
                    </a:lnTo>
                    <a:lnTo>
                      <a:pt x="4164" y="13266"/>
                    </a:lnTo>
                    <a:lnTo>
                      <a:pt x="4269" y="13266"/>
                    </a:lnTo>
                    <a:lnTo>
                      <a:pt x="4290" y="13287"/>
                    </a:lnTo>
                    <a:lnTo>
                      <a:pt x="4269" y="13329"/>
                    </a:lnTo>
                    <a:lnTo>
                      <a:pt x="4227" y="13371"/>
                    </a:lnTo>
                    <a:lnTo>
                      <a:pt x="4123" y="13476"/>
                    </a:lnTo>
                    <a:lnTo>
                      <a:pt x="4081" y="13497"/>
                    </a:lnTo>
                    <a:lnTo>
                      <a:pt x="4081" y="13538"/>
                    </a:lnTo>
                    <a:lnTo>
                      <a:pt x="4144" y="13601"/>
                    </a:lnTo>
                    <a:lnTo>
                      <a:pt x="4185" y="13685"/>
                    </a:lnTo>
                    <a:lnTo>
                      <a:pt x="4185" y="13727"/>
                    </a:lnTo>
                    <a:lnTo>
                      <a:pt x="4374" y="13894"/>
                    </a:lnTo>
                    <a:lnTo>
                      <a:pt x="4416" y="13957"/>
                    </a:lnTo>
                    <a:lnTo>
                      <a:pt x="4416" y="14061"/>
                    </a:lnTo>
                    <a:lnTo>
                      <a:pt x="4457" y="14124"/>
                    </a:lnTo>
                    <a:lnTo>
                      <a:pt x="4416" y="14166"/>
                    </a:lnTo>
                    <a:lnTo>
                      <a:pt x="4416" y="14250"/>
                    </a:lnTo>
                    <a:lnTo>
                      <a:pt x="4478" y="14333"/>
                    </a:lnTo>
                    <a:lnTo>
                      <a:pt x="4520" y="14333"/>
                    </a:lnTo>
                    <a:lnTo>
                      <a:pt x="4562" y="14354"/>
                    </a:lnTo>
                    <a:lnTo>
                      <a:pt x="4583" y="14438"/>
                    </a:lnTo>
                    <a:lnTo>
                      <a:pt x="4667" y="14543"/>
                    </a:lnTo>
                    <a:lnTo>
                      <a:pt x="4709" y="14585"/>
                    </a:lnTo>
                    <a:lnTo>
                      <a:pt x="4709" y="14668"/>
                    </a:lnTo>
                    <a:lnTo>
                      <a:pt x="4688" y="14752"/>
                    </a:lnTo>
                    <a:lnTo>
                      <a:pt x="4604" y="14773"/>
                    </a:lnTo>
                    <a:lnTo>
                      <a:pt x="4520" y="14857"/>
                    </a:lnTo>
                    <a:lnTo>
                      <a:pt x="4499" y="14940"/>
                    </a:lnTo>
                    <a:lnTo>
                      <a:pt x="4457" y="15003"/>
                    </a:lnTo>
                    <a:lnTo>
                      <a:pt x="4395" y="15003"/>
                    </a:lnTo>
                    <a:lnTo>
                      <a:pt x="4290" y="15087"/>
                    </a:lnTo>
                    <a:lnTo>
                      <a:pt x="4269" y="15149"/>
                    </a:lnTo>
                    <a:lnTo>
                      <a:pt x="4311" y="15170"/>
                    </a:lnTo>
                    <a:lnTo>
                      <a:pt x="4374" y="15149"/>
                    </a:lnTo>
                    <a:lnTo>
                      <a:pt x="4416" y="15087"/>
                    </a:lnTo>
                    <a:lnTo>
                      <a:pt x="4478" y="15087"/>
                    </a:lnTo>
                    <a:lnTo>
                      <a:pt x="4583" y="14982"/>
                    </a:lnTo>
                    <a:lnTo>
                      <a:pt x="4688" y="14982"/>
                    </a:lnTo>
                    <a:lnTo>
                      <a:pt x="4667" y="15108"/>
                    </a:lnTo>
                    <a:lnTo>
                      <a:pt x="4625" y="15170"/>
                    </a:lnTo>
                    <a:lnTo>
                      <a:pt x="4667" y="15254"/>
                    </a:lnTo>
                    <a:lnTo>
                      <a:pt x="4667" y="15317"/>
                    </a:lnTo>
                    <a:lnTo>
                      <a:pt x="4709" y="15421"/>
                    </a:lnTo>
                    <a:lnTo>
                      <a:pt x="4729" y="15526"/>
                    </a:lnTo>
                    <a:lnTo>
                      <a:pt x="4688" y="15631"/>
                    </a:lnTo>
                    <a:lnTo>
                      <a:pt x="4688" y="15694"/>
                    </a:lnTo>
                    <a:lnTo>
                      <a:pt x="4709" y="15777"/>
                    </a:lnTo>
                    <a:lnTo>
                      <a:pt x="4709" y="15798"/>
                    </a:lnTo>
                    <a:lnTo>
                      <a:pt x="4667" y="15735"/>
                    </a:lnTo>
                    <a:lnTo>
                      <a:pt x="4604" y="15777"/>
                    </a:lnTo>
                    <a:lnTo>
                      <a:pt x="4625" y="15903"/>
                    </a:lnTo>
                    <a:lnTo>
                      <a:pt x="4688" y="16007"/>
                    </a:lnTo>
                    <a:lnTo>
                      <a:pt x="4688" y="16049"/>
                    </a:lnTo>
                    <a:lnTo>
                      <a:pt x="4667" y="16049"/>
                    </a:lnTo>
                    <a:lnTo>
                      <a:pt x="4604" y="16112"/>
                    </a:lnTo>
                    <a:lnTo>
                      <a:pt x="4625" y="16196"/>
                    </a:lnTo>
                    <a:lnTo>
                      <a:pt x="4667" y="16238"/>
                    </a:lnTo>
                    <a:lnTo>
                      <a:pt x="4729" y="16238"/>
                    </a:lnTo>
                    <a:lnTo>
                      <a:pt x="4792" y="16300"/>
                    </a:lnTo>
                    <a:lnTo>
                      <a:pt x="4792" y="16342"/>
                    </a:lnTo>
                    <a:lnTo>
                      <a:pt x="4729" y="16405"/>
                    </a:lnTo>
                    <a:lnTo>
                      <a:pt x="4729" y="16468"/>
                    </a:lnTo>
                    <a:lnTo>
                      <a:pt x="4667" y="16551"/>
                    </a:lnTo>
                    <a:lnTo>
                      <a:pt x="4604" y="16572"/>
                    </a:lnTo>
                    <a:lnTo>
                      <a:pt x="4520" y="16551"/>
                    </a:lnTo>
                    <a:lnTo>
                      <a:pt x="4478" y="16572"/>
                    </a:lnTo>
                    <a:lnTo>
                      <a:pt x="4478" y="16635"/>
                    </a:lnTo>
                    <a:lnTo>
                      <a:pt x="4562" y="16656"/>
                    </a:lnTo>
                    <a:lnTo>
                      <a:pt x="4625" y="16656"/>
                    </a:lnTo>
                    <a:lnTo>
                      <a:pt x="4688" y="16719"/>
                    </a:lnTo>
                    <a:lnTo>
                      <a:pt x="4729" y="16719"/>
                    </a:lnTo>
                    <a:lnTo>
                      <a:pt x="4813" y="16740"/>
                    </a:lnTo>
                    <a:lnTo>
                      <a:pt x="4855" y="16782"/>
                    </a:lnTo>
                    <a:lnTo>
                      <a:pt x="4855" y="16886"/>
                    </a:lnTo>
                    <a:lnTo>
                      <a:pt x="4876" y="17033"/>
                    </a:lnTo>
                    <a:lnTo>
                      <a:pt x="4771" y="17137"/>
                    </a:lnTo>
                    <a:lnTo>
                      <a:pt x="4750" y="17200"/>
                    </a:lnTo>
                    <a:lnTo>
                      <a:pt x="4792" y="17263"/>
                    </a:lnTo>
                    <a:lnTo>
                      <a:pt x="4709" y="17409"/>
                    </a:lnTo>
                    <a:lnTo>
                      <a:pt x="4604" y="17472"/>
                    </a:lnTo>
                    <a:lnTo>
                      <a:pt x="4541" y="17472"/>
                    </a:lnTo>
                    <a:lnTo>
                      <a:pt x="4478" y="17409"/>
                    </a:lnTo>
                    <a:lnTo>
                      <a:pt x="4436" y="17409"/>
                    </a:lnTo>
                    <a:lnTo>
                      <a:pt x="4332" y="17493"/>
                    </a:lnTo>
                    <a:lnTo>
                      <a:pt x="4290" y="17577"/>
                    </a:lnTo>
                    <a:lnTo>
                      <a:pt x="4332" y="17598"/>
                    </a:lnTo>
                    <a:lnTo>
                      <a:pt x="4374" y="17598"/>
                    </a:lnTo>
                    <a:lnTo>
                      <a:pt x="4541" y="17618"/>
                    </a:lnTo>
                    <a:lnTo>
                      <a:pt x="4583" y="17577"/>
                    </a:lnTo>
                    <a:lnTo>
                      <a:pt x="4604" y="17556"/>
                    </a:lnTo>
                    <a:lnTo>
                      <a:pt x="4646" y="17577"/>
                    </a:lnTo>
                    <a:lnTo>
                      <a:pt x="4646" y="17618"/>
                    </a:lnTo>
                    <a:lnTo>
                      <a:pt x="4667" y="17660"/>
                    </a:lnTo>
                    <a:lnTo>
                      <a:pt x="4604" y="17702"/>
                    </a:lnTo>
                    <a:lnTo>
                      <a:pt x="4562" y="17702"/>
                    </a:lnTo>
                    <a:lnTo>
                      <a:pt x="4541" y="17723"/>
                    </a:lnTo>
                    <a:lnTo>
                      <a:pt x="4541" y="17807"/>
                    </a:lnTo>
                    <a:lnTo>
                      <a:pt x="4499" y="17828"/>
                    </a:lnTo>
                    <a:lnTo>
                      <a:pt x="4436" y="17828"/>
                    </a:lnTo>
                    <a:lnTo>
                      <a:pt x="4290" y="17932"/>
                    </a:lnTo>
                    <a:lnTo>
                      <a:pt x="4185" y="17995"/>
                    </a:lnTo>
                    <a:lnTo>
                      <a:pt x="4185" y="18037"/>
                    </a:lnTo>
                    <a:lnTo>
                      <a:pt x="4269" y="18121"/>
                    </a:lnTo>
                    <a:lnTo>
                      <a:pt x="4395" y="18142"/>
                    </a:lnTo>
                    <a:lnTo>
                      <a:pt x="4499" y="18121"/>
                    </a:lnTo>
                    <a:lnTo>
                      <a:pt x="4583" y="18016"/>
                    </a:lnTo>
                    <a:lnTo>
                      <a:pt x="4646" y="17911"/>
                    </a:lnTo>
                    <a:lnTo>
                      <a:pt x="4688" y="17870"/>
                    </a:lnTo>
                    <a:lnTo>
                      <a:pt x="4709" y="17870"/>
                    </a:lnTo>
                    <a:lnTo>
                      <a:pt x="4709" y="17911"/>
                    </a:lnTo>
                    <a:lnTo>
                      <a:pt x="4604" y="18079"/>
                    </a:lnTo>
                    <a:lnTo>
                      <a:pt x="4478" y="18204"/>
                    </a:lnTo>
                    <a:lnTo>
                      <a:pt x="4436" y="18183"/>
                    </a:lnTo>
                    <a:lnTo>
                      <a:pt x="4269" y="18204"/>
                    </a:lnTo>
                    <a:lnTo>
                      <a:pt x="4227" y="18225"/>
                    </a:lnTo>
                    <a:lnTo>
                      <a:pt x="4164" y="18309"/>
                    </a:lnTo>
                    <a:lnTo>
                      <a:pt x="4144" y="18288"/>
                    </a:lnTo>
                    <a:lnTo>
                      <a:pt x="4039" y="18288"/>
                    </a:lnTo>
                    <a:lnTo>
                      <a:pt x="3934" y="18330"/>
                    </a:lnTo>
                    <a:lnTo>
                      <a:pt x="3934" y="18393"/>
                    </a:lnTo>
                    <a:lnTo>
                      <a:pt x="3955" y="18414"/>
                    </a:lnTo>
                    <a:lnTo>
                      <a:pt x="3976" y="18455"/>
                    </a:lnTo>
                    <a:lnTo>
                      <a:pt x="3955" y="18539"/>
                    </a:lnTo>
                    <a:lnTo>
                      <a:pt x="4018" y="18665"/>
                    </a:lnTo>
                    <a:lnTo>
                      <a:pt x="4039" y="18665"/>
                    </a:lnTo>
                    <a:lnTo>
                      <a:pt x="4060" y="18602"/>
                    </a:lnTo>
                    <a:lnTo>
                      <a:pt x="4123" y="18602"/>
                    </a:lnTo>
                    <a:lnTo>
                      <a:pt x="4164" y="18644"/>
                    </a:lnTo>
                    <a:lnTo>
                      <a:pt x="4185" y="18707"/>
                    </a:lnTo>
                    <a:lnTo>
                      <a:pt x="4185" y="18769"/>
                    </a:lnTo>
                    <a:lnTo>
                      <a:pt x="4248" y="18832"/>
                    </a:lnTo>
                    <a:lnTo>
                      <a:pt x="4374" y="18832"/>
                    </a:lnTo>
                    <a:lnTo>
                      <a:pt x="4457" y="18769"/>
                    </a:lnTo>
                    <a:lnTo>
                      <a:pt x="4478" y="18748"/>
                    </a:lnTo>
                    <a:lnTo>
                      <a:pt x="4541" y="18748"/>
                    </a:lnTo>
                    <a:lnTo>
                      <a:pt x="4646" y="18727"/>
                    </a:lnTo>
                    <a:lnTo>
                      <a:pt x="4688" y="18665"/>
                    </a:lnTo>
                    <a:lnTo>
                      <a:pt x="4709" y="18560"/>
                    </a:lnTo>
                    <a:lnTo>
                      <a:pt x="4688" y="18497"/>
                    </a:lnTo>
                    <a:lnTo>
                      <a:pt x="4646" y="18434"/>
                    </a:lnTo>
                    <a:lnTo>
                      <a:pt x="4750" y="18434"/>
                    </a:lnTo>
                    <a:lnTo>
                      <a:pt x="4750" y="18393"/>
                    </a:lnTo>
                    <a:lnTo>
                      <a:pt x="4771" y="18225"/>
                    </a:lnTo>
                    <a:lnTo>
                      <a:pt x="4813" y="18309"/>
                    </a:lnTo>
                    <a:lnTo>
                      <a:pt x="4876" y="18351"/>
                    </a:lnTo>
                    <a:lnTo>
                      <a:pt x="4918" y="18351"/>
                    </a:lnTo>
                    <a:lnTo>
                      <a:pt x="4981" y="18288"/>
                    </a:lnTo>
                    <a:lnTo>
                      <a:pt x="4981" y="18121"/>
                    </a:lnTo>
                    <a:lnTo>
                      <a:pt x="4981" y="18016"/>
                    </a:lnTo>
                    <a:lnTo>
                      <a:pt x="4918" y="17911"/>
                    </a:lnTo>
                    <a:lnTo>
                      <a:pt x="4897" y="17828"/>
                    </a:lnTo>
                    <a:lnTo>
                      <a:pt x="4918" y="17618"/>
                    </a:lnTo>
                    <a:lnTo>
                      <a:pt x="4960" y="17577"/>
                    </a:lnTo>
                    <a:lnTo>
                      <a:pt x="4981" y="17577"/>
                    </a:lnTo>
                    <a:lnTo>
                      <a:pt x="4981" y="17660"/>
                    </a:lnTo>
                    <a:lnTo>
                      <a:pt x="4960" y="17723"/>
                    </a:lnTo>
                    <a:lnTo>
                      <a:pt x="4981" y="17828"/>
                    </a:lnTo>
                    <a:lnTo>
                      <a:pt x="5022" y="17932"/>
                    </a:lnTo>
                    <a:lnTo>
                      <a:pt x="5022" y="18079"/>
                    </a:lnTo>
                    <a:lnTo>
                      <a:pt x="5001" y="18204"/>
                    </a:lnTo>
                    <a:lnTo>
                      <a:pt x="5001" y="18309"/>
                    </a:lnTo>
                    <a:lnTo>
                      <a:pt x="5064" y="18309"/>
                    </a:lnTo>
                    <a:lnTo>
                      <a:pt x="5085" y="18288"/>
                    </a:lnTo>
                    <a:lnTo>
                      <a:pt x="5169" y="18225"/>
                    </a:lnTo>
                    <a:lnTo>
                      <a:pt x="5169" y="18183"/>
                    </a:lnTo>
                    <a:lnTo>
                      <a:pt x="5273" y="18037"/>
                    </a:lnTo>
                    <a:lnTo>
                      <a:pt x="5378" y="17995"/>
                    </a:lnTo>
                    <a:lnTo>
                      <a:pt x="5420" y="17995"/>
                    </a:lnTo>
                    <a:lnTo>
                      <a:pt x="5420" y="18016"/>
                    </a:lnTo>
                    <a:lnTo>
                      <a:pt x="5336" y="18079"/>
                    </a:lnTo>
                    <a:lnTo>
                      <a:pt x="5294" y="18121"/>
                    </a:lnTo>
                    <a:lnTo>
                      <a:pt x="5232" y="18246"/>
                    </a:lnTo>
                    <a:lnTo>
                      <a:pt x="5169" y="18330"/>
                    </a:lnTo>
                    <a:lnTo>
                      <a:pt x="5169" y="18393"/>
                    </a:lnTo>
                    <a:lnTo>
                      <a:pt x="5211" y="18414"/>
                    </a:lnTo>
                    <a:lnTo>
                      <a:pt x="5294" y="18414"/>
                    </a:lnTo>
                    <a:lnTo>
                      <a:pt x="5336" y="18434"/>
                    </a:lnTo>
                    <a:lnTo>
                      <a:pt x="5399" y="18518"/>
                    </a:lnTo>
                    <a:lnTo>
                      <a:pt x="5483" y="18539"/>
                    </a:lnTo>
                    <a:lnTo>
                      <a:pt x="5587" y="18518"/>
                    </a:lnTo>
                    <a:lnTo>
                      <a:pt x="5650" y="18455"/>
                    </a:lnTo>
                    <a:lnTo>
                      <a:pt x="5713" y="18455"/>
                    </a:lnTo>
                    <a:lnTo>
                      <a:pt x="5734" y="18497"/>
                    </a:lnTo>
                    <a:lnTo>
                      <a:pt x="5734" y="18539"/>
                    </a:lnTo>
                    <a:lnTo>
                      <a:pt x="5608" y="18623"/>
                    </a:lnTo>
                    <a:lnTo>
                      <a:pt x="5420" y="18665"/>
                    </a:lnTo>
                    <a:lnTo>
                      <a:pt x="5294" y="18665"/>
                    </a:lnTo>
                    <a:lnTo>
                      <a:pt x="5211" y="18727"/>
                    </a:lnTo>
                    <a:lnTo>
                      <a:pt x="5169" y="18769"/>
                    </a:lnTo>
                    <a:lnTo>
                      <a:pt x="5169" y="18832"/>
                    </a:lnTo>
                    <a:lnTo>
                      <a:pt x="5190" y="18853"/>
                    </a:lnTo>
                    <a:lnTo>
                      <a:pt x="5315" y="18832"/>
                    </a:lnTo>
                    <a:lnTo>
                      <a:pt x="5378" y="18853"/>
                    </a:lnTo>
                    <a:lnTo>
                      <a:pt x="5420" y="18832"/>
                    </a:lnTo>
                    <a:lnTo>
                      <a:pt x="5504" y="18769"/>
                    </a:lnTo>
                    <a:lnTo>
                      <a:pt x="5629" y="18769"/>
                    </a:lnTo>
                    <a:lnTo>
                      <a:pt x="5650" y="18811"/>
                    </a:lnTo>
                    <a:lnTo>
                      <a:pt x="5629" y="18853"/>
                    </a:lnTo>
                    <a:lnTo>
                      <a:pt x="5545" y="18874"/>
                    </a:lnTo>
                    <a:lnTo>
                      <a:pt x="5483" y="18937"/>
                    </a:lnTo>
                    <a:lnTo>
                      <a:pt x="5336" y="18937"/>
                    </a:lnTo>
                    <a:lnTo>
                      <a:pt x="5294" y="19020"/>
                    </a:lnTo>
                    <a:lnTo>
                      <a:pt x="5273" y="19083"/>
                    </a:lnTo>
                    <a:lnTo>
                      <a:pt x="5211" y="19146"/>
                    </a:lnTo>
                    <a:lnTo>
                      <a:pt x="5211" y="19188"/>
                    </a:lnTo>
                    <a:lnTo>
                      <a:pt x="5273" y="19188"/>
                    </a:lnTo>
                    <a:lnTo>
                      <a:pt x="5420" y="19062"/>
                    </a:lnTo>
                    <a:lnTo>
                      <a:pt x="5483" y="19041"/>
                    </a:lnTo>
                    <a:lnTo>
                      <a:pt x="5545" y="19041"/>
                    </a:lnTo>
                    <a:lnTo>
                      <a:pt x="5587" y="19020"/>
                    </a:lnTo>
                    <a:lnTo>
                      <a:pt x="5629" y="19020"/>
                    </a:lnTo>
                    <a:lnTo>
                      <a:pt x="5692" y="19083"/>
                    </a:lnTo>
                    <a:lnTo>
                      <a:pt x="5692" y="19146"/>
                    </a:lnTo>
                    <a:lnTo>
                      <a:pt x="5650" y="19188"/>
                    </a:lnTo>
                    <a:lnTo>
                      <a:pt x="5587" y="19146"/>
                    </a:lnTo>
                    <a:lnTo>
                      <a:pt x="5525" y="19125"/>
                    </a:lnTo>
                    <a:lnTo>
                      <a:pt x="5399" y="19167"/>
                    </a:lnTo>
                    <a:lnTo>
                      <a:pt x="5378" y="19230"/>
                    </a:lnTo>
                    <a:lnTo>
                      <a:pt x="5399" y="19271"/>
                    </a:lnTo>
                    <a:lnTo>
                      <a:pt x="5587" y="19271"/>
                    </a:lnTo>
                    <a:lnTo>
                      <a:pt x="5650" y="19230"/>
                    </a:lnTo>
                    <a:lnTo>
                      <a:pt x="5713" y="19230"/>
                    </a:lnTo>
                    <a:lnTo>
                      <a:pt x="5797" y="19334"/>
                    </a:lnTo>
                    <a:lnTo>
                      <a:pt x="5797" y="19397"/>
                    </a:lnTo>
                    <a:lnTo>
                      <a:pt x="5734" y="19439"/>
                    </a:lnTo>
                    <a:lnTo>
                      <a:pt x="5525" y="19355"/>
                    </a:lnTo>
                    <a:lnTo>
                      <a:pt x="5420" y="19292"/>
                    </a:lnTo>
                    <a:lnTo>
                      <a:pt x="5399" y="19355"/>
                    </a:lnTo>
                    <a:lnTo>
                      <a:pt x="5420" y="19439"/>
                    </a:lnTo>
                    <a:lnTo>
                      <a:pt x="5525" y="19502"/>
                    </a:lnTo>
                    <a:lnTo>
                      <a:pt x="5629" y="19648"/>
                    </a:lnTo>
                    <a:lnTo>
                      <a:pt x="5692" y="19753"/>
                    </a:lnTo>
                    <a:lnTo>
                      <a:pt x="5629" y="19753"/>
                    </a:lnTo>
                    <a:lnTo>
                      <a:pt x="5545" y="19648"/>
                    </a:lnTo>
                    <a:lnTo>
                      <a:pt x="5525" y="19648"/>
                    </a:lnTo>
                    <a:lnTo>
                      <a:pt x="5504" y="19690"/>
                    </a:lnTo>
                    <a:lnTo>
                      <a:pt x="5525" y="19774"/>
                    </a:lnTo>
                    <a:lnTo>
                      <a:pt x="5650" y="19878"/>
                    </a:lnTo>
                    <a:lnTo>
                      <a:pt x="5797" y="19983"/>
                    </a:lnTo>
                    <a:lnTo>
                      <a:pt x="5797" y="20025"/>
                    </a:lnTo>
                    <a:lnTo>
                      <a:pt x="5734" y="20025"/>
                    </a:lnTo>
                    <a:lnTo>
                      <a:pt x="5734" y="20087"/>
                    </a:lnTo>
                    <a:lnTo>
                      <a:pt x="5692" y="20087"/>
                    </a:lnTo>
                    <a:lnTo>
                      <a:pt x="5587" y="19983"/>
                    </a:lnTo>
                    <a:lnTo>
                      <a:pt x="5545" y="19983"/>
                    </a:lnTo>
                    <a:lnTo>
                      <a:pt x="5545" y="20025"/>
                    </a:lnTo>
                    <a:lnTo>
                      <a:pt x="5650" y="20171"/>
                    </a:lnTo>
                    <a:lnTo>
                      <a:pt x="5713" y="20213"/>
                    </a:lnTo>
                    <a:lnTo>
                      <a:pt x="5755" y="20213"/>
                    </a:lnTo>
                    <a:lnTo>
                      <a:pt x="5817" y="20192"/>
                    </a:lnTo>
                    <a:lnTo>
                      <a:pt x="5838" y="20213"/>
                    </a:lnTo>
                    <a:lnTo>
                      <a:pt x="5797" y="20297"/>
                    </a:lnTo>
                    <a:lnTo>
                      <a:pt x="5734" y="20318"/>
                    </a:lnTo>
                    <a:lnTo>
                      <a:pt x="5629" y="20276"/>
                    </a:lnTo>
                    <a:lnTo>
                      <a:pt x="5545" y="20192"/>
                    </a:lnTo>
                    <a:lnTo>
                      <a:pt x="5441" y="20108"/>
                    </a:lnTo>
                    <a:lnTo>
                      <a:pt x="5378" y="20004"/>
                    </a:lnTo>
                    <a:lnTo>
                      <a:pt x="5294" y="19795"/>
                    </a:lnTo>
                    <a:lnTo>
                      <a:pt x="5232" y="19711"/>
                    </a:lnTo>
                    <a:lnTo>
                      <a:pt x="5169" y="19690"/>
                    </a:lnTo>
                    <a:lnTo>
                      <a:pt x="5085" y="19648"/>
                    </a:lnTo>
                    <a:lnTo>
                      <a:pt x="4981" y="19606"/>
                    </a:lnTo>
                    <a:lnTo>
                      <a:pt x="4876" y="19606"/>
                    </a:lnTo>
                    <a:lnTo>
                      <a:pt x="4813" y="19585"/>
                    </a:lnTo>
                    <a:lnTo>
                      <a:pt x="4750" y="19585"/>
                    </a:lnTo>
                    <a:lnTo>
                      <a:pt x="4646" y="19564"/>
                    </a:lnTo>
                    <a:lnTo>
                      <a:pt x="4541" y="19460"/>
                    </a:lnTo>
                    <a:lnTo>
                      <a:pt x="4436" y="19460"/>
                    </a:lnTo>
                    <a:lnTo>
                      <a:pt x="4353" y="19439"/>
                    </a:lnTo>
                    <a:lnTo>
                      <a:pt x="4290" y="19460"/>
                    </a:lnTo>
                    <a:lnTo>
                      <a:pt x="4185" y="19460"/>
                    </a:lnTo>
                    <a:lnTo>
                      <a:pt x="4060" y="19564"/>
                    </a:lnTo>
                    <a:lnTo>
                      <a:pt x="4060" y="19606"/>
                    </a:lnTo>
                    <a:lnTo>
                      <a:pt x="4123" y="19669"/>
                    </a:lnTo>
                    <a:lnTo>
                      <a:pt x="4185" y="19753"/>
                    </a:lnTo>
                    <a:lnTo>
                      <a:pt x="4248" y="19878"/>
                    </a:lnTo>
                    <a:lnTo>
                      <a:pt x="4248" y="19962"/>
                    </a:lnTo>
                    <a:lnTo>
                      <a:pt x="4353" y="20067"/>
                    </a:lnTo>
                    <a:lnTo>
                      <a:pt x="4499" y="20108"/>
                    </a:lnTo>
                    <a:lnTo>
                      <a:pt x="4709" y="20192"/>
                    </a:lnTo>
                    <a:lnTo>
                      <a:pt x="4855" y="20276"/>
                    </a:lnTo>
                    <a:lnTo>
                      <a:pt x="4897" y="20380"/>
                    </a:lnTo>
                    <a:lnTo>
                      <a:pt x="4897" y="20422"/>
                    </a:lnTo>
                    <a:lnTo>
                      <a:pt x="4981" y="20443"/>
                    </a:lnTo>
                    <a:lnTo>
                      <a:pt x="5064" y="20443"/>
                    </a:lnTo>
                    <a:lnTo>
                      <a:pt x="5127" y="20527"/>
                    </a:lnTo>
                    <a:lnTo>
                      <a:pt x="5211" y="20548"/>
                    </a:lnTo>
                    <a:lnTo>
                      <a:pt x="5273" y="20527"/>
                    </a:lnTo>
                    <a:lnTo>
                      <a:pt x="5315" y="20590"/>
                    </a:lnTo>
                    <a:lnTo>
                      <a:pt x="5399" y="20590"/>
                    </a:lnTo>
                    <a:lnTo>
                      <a:pt x="5441" y="20548"/>
                    </a:lnTo>
                    <a:lnTo>
                      <a:pt x="5504" y="20631"/>
                    </a:lnTo>
                    <a:lnTo>
                      <a:pt x="5608" y="20631"/>
                    </a:lnTo>
                    <a:lnTo>
                      <a:pt x="5692" y="20548"/>
                    </a:lnTo>
                    <a:lnTo>
                      <a:pt x="5797" y="20548"/>
                    </a:lnTo>
                    <a:lnTo>
                      <a:pt x="5838" y="20590"/>
                    </a:lnTo>
                    <a:lnTo>
                      <a:pt x="5838" y="20652"/>
                    </a:lnTo>
                    <a:lnTo>
                      <a:pt x="5755" y="20652"/>
                    </a:lnTo>
                    <a:lnTo>
                      <a:pt x="5692" y="20694"/>
                    </a:lnTo>
                    <a:lnTo>
                      <a:pt x="5692" y="20736"/>
                    </a:lnTo>
                    <a:lnTo>
                      <a:pt x="5755" y="20736"/>
                    </a:lnTo>
                    <a:lnTo>
                      <a:pt x="5817" y="20820"/>
                    </a:lnTo>
                    <a:lnTo>
                      <a:pt x="5734" y="20862"/>
                    </a:lnTo>
                    <a:lnTo>
                      <a:pt x="5734" y="20903"/>
                    </a:lnTo>
                    <a:lnTo>
                      <a:pt x="5650" y="20924"/>
                    </a:lnTo>
                    <a:lnTo>
                      <a:pt x="5608" y="20966"/>
                    </a:lnTo>
                    <a:lnTo>
                      <a:pt x="5504" y="21029"/>
                    </a:lnTo>
                    <a:lnTo>
                      <a:pt x="5483" y="21071"/>
                    </a:lnTo>
                    <a:lnTo>
                      <a:pt x="5504" y="21113"/>
                    </a:lnTo>
                    <a:lnTo>
                      <a:pt x="5608" y="21113"/>
                    </a:lnTo>
                    <a:lnTo>
                      <a:pt x="5692" y="21134"/>
                    </a:lnTo>
                    <a:lnTo>
                      <a:pt x="5713" y="21175"/>
                    </a:lnTo>
                    <a:lnTo>
                      <a:pt x="5629" y="21175"/>
                    </a:lnTo>
                    <a:lnTo>
                      <a:pt x="5587" y="21217"/>
                    </a:lnTo>
                    <a:lnTo>
                      <a:pt x="5545" y="21175"/>
                    </a:lnTo>
                    <a:lnTo>
                      <a:pt x="5504" y="21238"/>
                    </a:lnTo>
                    <a:lnTo>
                      <a:pt x="5420" y="21364"/>
                    </a:lnTo>
                    <a:lnTo>
                      <a:pt x="5378" y="21364"/>
                    </a:lnTo>
                    <a:lnTo>
                      <a:pt x="5315" y="21427"/>
                    </a:lnTo>
                    <a:lnTo>
                      <a:pt x="5315" y="21468"/>
                    </a:lnTo>
                    <a:lnTo>
                      <a:pt x="5399" y="21489"/>
                    </a:lnTo>
                    <a:lnTo>
                      <a:pt x="5441" y="21489"/>
                    </a:lnTo>
                    <a:lnTo>
                      <a:pt x="5504" y="21468"/>
                    </a:lnTo>
                    <a:lnTo>
                      <a:pt x="5525" y="21489"/>
                    </a:lnTo>
                    <a:lnTo>
                      <a:pt x="5545" y="21552"/>
                    </a:lnTo>
                    <a:lnTo>
                      <a:pt x="5608" y="21552"/>
                    </a:lnTo>
                    <a:lnTo>
                      <a:pt x="5650" y="21573"/>
                    </a:lnTo>
                    <a:lnTo>
                      <a:pt x="5650" y="21636"/>
                    </a:lnTo>
                    <a:lnTo>
                      <a:pt x="5545" y="21657"/>
                    </a:lnTo>
                    <a:lnTo>
                      <a:pt x="5483" y="21678"/>
                    </a:lnTo>
                    <a:lnTo>
                      <a:pt x="5483" y="21699"/>
                    </a:lnTo>
                    <a:lnTo>
                      <a:pt x="5608" y="21699"/>
                    </a:lnTo>
                    <a:lnTo>
                      <a:pt x="5650" y="21761"/>
                    </a:lnTo>
                    <a:lnTo>
                      <a:pt x="5650" y="21803"/>
                    </a:lnTo>
                    <a:lnTo>
                      <a:pt x="5608" y="21803"/>
                    </a:lnTo>
                    <a:lnTo>
                      <a:pt x="5545" y="21782"/>
                    </a:lnTo>
                    <a:lnTo>
                      <a:pt x="5525" y="21803"/>
                    </a:lnTo>
                    <a:lnTo>
                      <a:pt x="5483" y="21803"/>
                    </a:lnTo>
                    <a:lnTo>
                      <a:pt x="5420" y="21761"/>
                    </a:lnTo>
                    <a:lnTo>
                      <a:pt x="5336" y="21761"/>
                    </a:lnTo>
                    <a:lnTo>
                      <a:pt x="5232" y="21740"/>
                    </a:lnTo>
                    <a:lnTo>
                      <a:pt x="5232" y="21678"/>
                    </a:lnTo>
                    <a:lnTo>
                      <a:pt x="5273" y="21657"/>
                    </a:lnTo>
                    <a:lnTo>
                      <a:pt x="5211" y="21552"/>
                    </a:lnTo>
                    <a:lnTo>
                      <a:pt x="5190" y="21531"/>
                    </a:lnTo>
                    <a:lnTo>
                      <a:pt x="5127" y="21552"/>
                    </a:lnTo>
                    <a:lnTo>
                      <a:pt x="5127" y="21657"/>
                    </a:lnTo>
                    <a:lnTo>
                      <a:pt x="5064" y="21866"/>
                    </a:lnTo>
                    <a:lnTo>
                      <a:pt x="5001" y="21950"/>
                    </a:lnTo>
                    <a:lnTo>
                      <a:pt x="5022" y="21992"/>
                    </a:lnTo>
                    <a:lnTo>
                      <a:pt x="5085" y="21992"/>
                    </a:lnTo>
                    <a:lnTo>
                      <a:pt x="5169" y="21950"/>
                    </a:lnTo>
                    <a:lnTo>
                      <a:pt x="5190" y="21950"/>
                    </a:lnTo>
                    <a:lnTo>
                      <a:pt x="5169" y="21992"/>
                    </a:lnTo>
                    <a:lnTo>
                      <a:pt x="5085" y="22054"/>
                    </a:lnTo>
                    <a:lnTo>
                      <a:pt x="5022" y="22096"/>
                    </a:lnTo>
                    <a:lnTo>
                      <a:pt x="4981" y="22117"/>
                    </a:lnTo>
                    <a:lnTo>
                      <a:pt x="4981" y="22180"/>
                    </a:lnTo>
                    <a:lnTo>
                      <a:pt x="4855" y="22159"/>
                    </a:lnTo>
                    <a:lnTo>
                      <a:pt x="4750" y="22159"/>
                    </a:lnTo>
                    <a:lnTo>
                      <a:pt x="4646" y="22180"/>
                    </a:lnTo>
                    <a:lnTo>
                      <a:pt x="4604" y="22159"/>
                    </a:lnTo>
                    <a:lnTo>
                      <a:pt x="4478" y="22159"/>
                    </a:lnTo>
                    <a:lnTo>
                      <a:pt x="4395" y="22180"/>
                    </a:lnTo>
                    <a:lnTo>
                      <a:pt x="4248" y="22264"/>
                    </a:lnTo>
                    <a:lnTo>
                      <a:pt x="4123" y="22284"/>
                    </a:lnTo>
                    <a:lnTo>
                      <a:pt x="4144" y="22305"/>
                    </a:lnTo>
                    <a:lnTo>
                      <a:pt x="4248" y="22284"/>
                    </a:lnTo>
                    <a:lnTo>
                      <a:pt x="4290" y="22284"/>
                    </a:lnTo>
                    <a:lnTo>
                      <a:pt x="4248" y="22326"/>
                    </a:lnTo>
                    <a:lnTo>
                      <a:pt x="4185" y="22368"/>
                    </a:lnTo>
                    <a:lnTo>
                      <a:pt x="4227" y="22410"/>
                    </a:lnTo>
                    <a:lnTo>
                      <a:pt x="4290" y="22431"/>
                    </a:lnTo>
                    <a:lnTo>
                      <a:pt x="4353" y="22515"/>
                    </a:lnTo>
                    <a:lnTo>
                      <a:pt x="4457" y="22494"/>
                    </a:lnTo>
                    <a:lnTo>
                      <a:pt x="4541" y="22515"/>
                    </a:lnTo>
                    <a:lnTo>
                      <a:pt x="4583" y="22494"/>
                    </a:lnTo>
                    <a:lnTo>
                      <a:pt x="4709" y="22494"/>
                    </a:lnTo>
                    <a:lnTo>
                      <a:pt x="4750" y="22473"/>
                    </a:lnTo>
                    <a:lnTo>
                      <a:pt x="4667" y="22410"/>
                    </a:lnTo>
                    <a:lnTo>
                      <a:pt x="4646" y="22389"/>
                    </a:lnTo>
                    <a:lnTo>
                      <a:pt x="4688" y="22326"/>
                    </a:lnTo>
                    <a:lnTo>
                      <a:pt x="4855" y="22326"/>
                    </a:lnTo>
                    <a:lnTo>
                      <a:pt x="4918" y="22305"/>
                    </a:lnTo>
                    <a:lnTo>
                      <a:pt x="5001" y="22305"/>
                    </a:lnTo>
                    <a:lnTo>
                      <a:pt x="5001" y="22326"/>
                    </a:lnTo>
                    <a:lnTo>
                      <a:pt x="4960" y="22368"/>
                    </a:lnTo>
                    <a:lnTo>
                      <a:pt x="4918" y="22431"/>
                    </a:lnTo>
                    <a:lnTo>
                      <a:pt x="4918" y="22515"/>
                    </a:lnTo>
                    <a:lnTo>
                      <a:pt x="4792" y="22577"/>
                    </a:lnTo>
                    <a:lnTo>
                      <a:pt x="4792" y="22619"/>
                    </a:lnTo>
                    <a:lnTo>
                      <a:pt x="4813" y="22682"/>
                    </a:lnTo>
                    <a:lnTo>
                      <a:pt x="5064" y="22849"/>
                    </a:lnTo>
                    <a:lnTo>
                      <a:pt x="5169" y="22933"/>
                    </a:lnTo>
                    <a:lnTo>
                      <a:pt x="5169" y="22954"/>
                    </a:lnTo>
                    <a:lnTo>
                      <a:pt x="5085" y="22954"/>
                    </a:lnTo>
                    <a:lnTo>
                      <a:pt x="5064" y="22933"/>
                    </a:lnTo>
                    <a:lnTo>
                      <a:pt x="4960" y="22891"/>
                    </a:lnTo>
                    <a:lnTo>
                      <a:pt x="4813" y="22808"/>
                    </a:lnTo>
                    <a:lnTo>
                      <a:pt x="4771" y="22745"/>
                    </a:lnTo>
                    <a:lnTo>
                      <a:pt x="4667" y="22745"/>
                    </a:lnTo>
                    <a:lnTo>
                      <a:pt x="4604" y="22787"/>
                    </a:lnTo>
                    <a:lnTo>
                      <a:pt x="4541" y="22808"/>
                    </a:lnTo>
                    <a:lnTo>
                      <a:pt x="4332" y="22682"/>
                    </a:lnTo>
                    <a:lnTo>
                      <a:pt x="4290" y="22598"/>
                    </a:lnTo>
                    <a:lnTo>
                      <a:pt x="4248" y="22515"/>
                    </a:lnTo>
                    <a:lnTo>
                      <a:pt x="4227" y="22515"/>
                    </a:lnTo>
                    <a:lnTo>
                      <a:pt x="4248" y="22619"/>
                    </a:lnTo>
                    <a:lnTo>
                      <a:pt x="4269" y="22703"/>
                    </a:lnTo>
                    <a:lnTo>
                      <a:pt x="4248" y="22724"/>
                    </a:lnTo>
                    <a:lnTo>
                      <a:pt x="4144" y="22619"/>
                    </a:lnTo>
                    <a:lnTo>
                      <a:pt x="4039" y="22494"/>
                    </a:lnTo>
                    <a:lnTo>
                      <a:pt x="3913" y="22431"/>
                    </a:lnTo>
                    <a:lnTo>
                      <a:pt x="3851" y="22473"/>
                    </a:lnTo>
                    <a:lnTo>
                      <a:pt x="3872" y="22515"/>
                    </a:lnTo>
                    <a:lnTo>
                      <a:pt x="3955" y="22536"/>
                    </a:lnTo>
                    <a:lnTo>
                      <a:pt x="3976" y="22619"/>
                    </a:lnTo>
                    <a:lnTo>
                      <a:pt x="4123" y="22745"/>
                    </a:lnTo>
                    <a:lnTo>
                      <a:pt x="4164" y="22808"/>
                    </a:lnTo>
                    <a:lnTo>
                      <a:pt x="4227" y="22808"/>
                    </a:lnTo>
                    <a:lnTo>
                      <a:pt x="4290" y="22828"/>
                    </a:lnTo>
                    <a:lnTo>
                      <a:pt x="4332" y="22891"/>
                    </a:lnTo>
                    <a:lnTo>
                      <a:pt x="4164" y="22891"/>
                    </a:lnTo>
                    <a:lnTo>
                      <a:pt x="4060" y="22828"/>
                    </a:lnTo>
                    <a:lnTo>
                      <a:pt x="3976" y="22787"/>
                    </a:lnTo>
                    <a:lnTo>
                      <a:pt x="3934" y="22787"/>
                    </a:lnTo>
                    <a:lnTo>
                      <a:pt x="3913" y="22849"/>
                    </a:lnTo>
                    <a:lnTo>
                      <a:pt x="3913" y="22912"/>
                    </a:lnTo>
                    <a:lnTo>
                      <a:pt x="3851" y="22954"/>
                    </a:lnTo>
                    <a:lnTo>
                      <a:pt x="3830" y="22954"/>
                    </a:lnTo>
                    <a:lnTo>
                      <a:pt x="3830" y="23017"/>
                    </a:lnTo>
                    <a:lnTo>
                      <a:pt x="3767" y="23059"/>
                    </a:lnTo>
                    <a:lnTo>
                      <a:pt x="3725" y="23100"/>
                    </a:lnTo>
                    <a:lnTo>
                      <a:pt x="3600" y="23247"/>
                    </a:lnTo>
                    <a:lnTo>
                      <a:pt x="3600" y="23310"/>
                    </a:lnTo>
                    <a:lnTo>
                      <a:pt x="3627" y="23324"/>
                    </a:lnTo>
                    <a:lnTo>
                      <a:pt x="3627" y="23324"/>
                    </a:lnTo>
                    <a:lnTo>
                      <a:pt x="3558" y="23352"/>
                    </a:lnTo>
                    <a:lnTo>
                      <a:pt x="3495" y="23414"/>
                    </a:lnTo>
                    <a:lnTo>
                      <a:pt x="3390" y="23456"/>
                    </a:lnTo>
                    <a:lnTo>
                      <a:pt x="3328" y="23561"/>
                    </a:lnTo>
                    <a:lnTo>
                      <a:pt x="3328" y="23644"/>
                    </a:lnTo>
                    <a:lnTo>
                      <a:pt x="3348" y="23665"/>
                    </a:lnTo>
                    <a:lnTo>
                      <a:pt x="3432" y="23624"/>
                    </a:lnTo>
                    <a:lnTo>
                      <a:pt x="3537" y="23582"/>
                    </a:lnTo>
                    <a:lnTo>
                      <a:pt x="3600" y="23624"/>
                    </a:lnTo>
                    <a:lnTo>
                      <a:pt x="3620" y="23644"/>
                    </a:lnTo>
                    <a:lnTo>
                      <a:pt x="3725" y="23644"/>
                    </a:lnTo>
                    <a:lnTo>
                      <a:pt x="3913" y="23582"/>
                    </a:lnTo>
                    <a:lnTo>
                      <a:pt x="4060" y="23582"/>
                    </a:lnTo>
                    <a:lnTo>
                      <a:pt x="4185" y="23644"/>
                    </a:lnTo>
                    <a:lnTo>
                      <a:pt x="4185" y="23686"/>
                    </a:lnTo>
                    <a:lnTo>
                      <a:pt x="4144" y="23728"/>
                    </a:lnTo>
                    <a:lnTo>
                      <a:pt x="4018" y="23686"/>
                    </a:lnTo>
                    <a:lnTo>
                      <a:pt x="3934" y="23728"/>
                    </a:lnTo>
                    <a:lnTo>
                      <a:pt x="3558" y="23686"/>
                    </a:lnTo>
                    <a:lnTo>
                      <a:pt x="3453" y="23686"/>
                    </a:lnTo>
                    <a:lnTo>
                      <a:pt x="3432" y="23728"/>
                    </a:lnTo>
                    <a:lnTo>
                      <a:pt x="3286" y="23728"/>
                    </a:lnTo>
                    <a:lnTo>
                      <a:pt x="3286" y="23770"/>
                    </a:lnTo>
                    <a:lnTo>
                      <a:pt x="3307" y="23791"/>
                    </a:lnTo>
                    <a:lnTo>
                      <a:pt x="3411" y="23791"/>
                    </a:lnTo>
                    <a:lnTo>
                      <a:pt x="3432" y="23833"/>
                    </a:lnTo>
                    <a:lnTo>
                      <a:pt x="3390" y="23854"/>
                    </a:lnTo>
                    <a:lnTo>
                      <a:pt x="3307" y="23833"/>
                    </a:lnTo>
                    <a:lnTo>
                      <a:pt x="3202" y="23833"/>
                    </a:lnTo>
                    <a:lnTo>
                      <a:pt x="3202" y="23854"/>
                    </a:lnTo>
                    <a:lnTo>
                      <a:pt x="3244" y="23896"/>
                    </a:lnTo>
                    <a:lnTo>
                      <a:pt x="3348" y="23896"/>
                    </a:lnTo>
                    <a:lnTo>
                      <a:pt x="3620" y="23979"/>
                    </a:lnTo>
                    <a:lnTo>
                      <a:pt x="3704" y="23979"/>
                    </a:lnTo>
                    <a:lnTo>
                      <a:pt x="3746" y="23958"/>
                    </a:lnTo>
                    <a:lnTo>
                      <a:pt x="3830" y="23958"/>
                    </a:lnTo>
                    <a:lnTo>
                      <a:pt x="3851" y="23979"/>
                    </a:lnTo>
                    <a:lnTo>
                      <a:pt x="3851" y="24063"/>
                    </a:lnTo>
                    <a:lnTo>
                      <a:pt x="3872" y="24147"/>
                    </a:lnTo>
                    <a:lnTo>
                      <a:pt x="3830" y="24168"/>
                    </a:lnTo>
                    <a:lnTo>
                      <a:pt x="3746" y="24147"/>
                    </a:lnTo>
                    <a:lnTo>
                      <a:pt x="3725" y="24168"/>
                    </a:lnTo>
                    <a:lnTo>
                      <a:pt x="3704" y="24147"/>
                    </a:lnTo>
                    <a:lnTo>
                      <a:pt x="3600" y="24168"/>
                    </a:lnTo>
                    <a:lnTo>
                      <a:pt x="3600" y="24209"/>
                    </a:lnTo>
                    <a:lnTo>
                      <a:pt x="3620" y="24251"/>
                    </a:lnTo>
                    <a:lnTo>
                      <a:pt x="3662" y="24251"/>
                    </a:lnTo>
                    <a:lnTo>
                      <a:pt x="3746" y="24272"/>
                    </a:lnTo>
                    <a:lnTo>
                      <a:pt x="3767" y="24293"/>
                    </a:lnTo>
                    <a:lnTo>
                      <a:pt x="3662" y="24356"/>
                    </a:lnTo>
                    <a:lnTo>
                      <a:pt x="3600" y="24356"/>
                    </a:lnTo>
                    <a:lnTo>
                      <a:pt x="3495" y="24293"/>
                    </a:lnTo>
                    <a:lnTo>
                      <a:pt x="3390" y="24335"/>
                    </a:lnTo>
                    <a:lnTo>
                      <a:pt x="3390" y="24377"/>
                    </a:lnTo>
                    <a:lnTo>
                      <a:pt x="3411" y="24460"/>
                    </a:lnTo>
                    <a:lnTo>
                      <a:pt x="3453" y="24481"/>
                    </a:lnTo>
                    <a:lnTo>
                      <a:pt x="3516" y="24460"/>
                    </a:lnTo>
                    <a:lnTo>
                      <a:pt x="3620" y="24460"/>
                    </a:lnTo>
                    <a:lnTo>
                      <a:pt x="3704" y="24502"/>
                    </a:lnTo>
                    <a:lnTo>
                      <a:pt x="3725" y="24565"/>
                    </a:lnTo>
                    <a:lnTo>
                      <a:pt x="3495" y="24565"/>
                    </a:lnTo>
                    <a:lnTo>
                      <a:pt x="3432" y="24586"/>
                    </a:lnTo>
                    <a:lnTo>
                      <a:pt x="3348" y="24544"/>
                    </a:lnTo>
                    <a:lnTo>
                      <a:pt x="3307" y="24544"/>
                    </a:lnTo>
                    <a:lnTo>
                      <a:pt x="3244" y="24607"/>
                    </a:lnTo>
                    <a:lnTo>
                      <a:pt x="3244" y="24816"/>
                    </a:lnTo>
                    <a:lnTo>
                      <a:pt x="3223" y="24879"/>
                    </a:lnTo>
                    <a:lnTo>
                      <a:pt x="3244" y="24921"/>
                    </a:lnTo>
                    <a:lnTo>
                      <a:pt x="3328" y="24921"/>
                    </a:lnTo>
                    <a:lnTo>
                      <a:pt x="3558" y="24816"/>
                    </a:lnTo>
                    <a:lnTo>
                      <a:pt x="3620" y="24774"/>
                    </a:lnTo>
                    <a:lnTo>
                      <a:pt x="3809" y="24712"/>
                    </a:lnTo>
                    <a:lnTo>
                      <a:pt x="3913" y="24670"/>
                    </a:lnTo>
                    <a:lnTo>
                      <a:pt x="3976" y="24544"/>
                    </a:lnTo>
                    <a:lnTo>
                      <a:pt x="4123" y="24398"/>
                    </a:lnTo>
                    <a:lnTo>
                      <a:pt x="4395" y="24272"/>
                    </a:lnTo>
                    <a:lnTo>
                      <a:pt x="4541" y="24230"/>
                    </a:lnTo>
                    <a:lnTo>
                      <a:pt x="4604" y="24251"/>
                    </a:lnTo>
                    <a:lnTo>
                      <a:pt x="4604" y="24293"/>
                    </a:lnTo>
                    <a:lnTo>
                      <a:pt x="4562" y="24335"/>
                    </a:lnTo>
                    <a:lnTo>
                      <a:pt x="4478" y="24335"/>
                    </a:lnTo>
                    <a:lnTo>
                      <a:pt x="4332" y="24377"/>
                    </a:lnTo>
                    <a:lnTo>
                      <a:pt x="4144" y="24460"/>
                    </a:lnTo>
                    <a:lnTo>
                      <a:pt x="3955" y="24670"/>
                    </a:lnTo>
                    <a:lnTo>
                      <a:pt x="3872" y="24774"/>
                    </a:lnTo>
                    <a:lnTo>
                      <a:pt x="3725" y="24795"/>
                    </a:lnTo>
                    <a:lnTo>
                      <a:pt x="3641" y="24816"/>
                    </a:lnTo>
                    <a:lnTo>
                      <a:pt x="3495" y="24921"/>
                    </a:lnTo>
                    <a:lnTo>
                      <a:pt x="3328" y="24984"/>
                    </a:lnTo>
                    <a:lnTo>
                      <a:pt x="3244" y="25005"/>
                    </a:lnTo>
                    <a:lnTo>
                      <a:pt x="3223" y="25067"/>
                    </a:lnTo>
                    <a:lnTo>
                      <a:pt x="3307" y="25067"/>
                    </a:lnTo>
                    <a:lnTo>
                      <a:pt x="3348" y="25025"/>
                    </a:lnTo>
                    <a:lnTo>
                      <a:pt x="3411" y="25067"/>
                    </a:lnTo>
                    <a:lnTo>
                      <a:pt x="3411" y="25109"/>
                    </a:lnTo>
                    <a:lnTo>
                      <a:pt x="3516" y="25067"/>
                    </a:lnTo>
                    <a:lnTo>
                      <a:pt x="3558" y="25005"/>
                    </a:lnTo>
                    <a:lnTo>
                      <a:pt x="3620" y="25005"/>
                    </a:lnTo>
                    <a:lnTo>
                      <a:pt x="3704" y="25088"/>
                    </a:lnTo>
                    <a:lnTo>
                      <a:pt x="3746" y="25088"/>
                    </a:lnTo>
                    <a:lnTo>
                      <a:pt x="3830" y="25025"/>
                    </a:lnTo>
                    <a:lnTo>
                      <a:pt x="3934" y="24963"/>
                    </a:lnTo>
                    <a:lnTo>
                      <a:pt x="4018" y="24963"/>
                    </a:lnTo>
                    <a:lnTo>
                      <a:pt x="4039" y="24984"/>
                    </a:lnTo>
                    <a:lnTo>
                      <a:pt x="4018" y="25025"/>
                    </a:lnTo>
                    <a:lnTo>
                      <a:pt x="3934" y="25025"/>
                    </a:lnTo>
                    <a:lnTo>
                      <a:pt x="3851" y="25109"/>
                    </a:lnTo>
                    <a:lnTo>
                      <a:pt x="3767" y="25130"/>
                    </a:lnTo>
                    <a:lnTo>
                      <a:pt x="3662" y="25130"/>
                    </a:lnTo>
                    <a:lnTo>
                      <a:pt x="3620" y="25088"/>
                    </a:lnTo>
                    <a:lnTo>
                      <a:pt x="3558" y="25109"/>
                    </a:lnTo>
                    <a:lnTo>
                      <a:pt x="3516" y="25172"/>
                    </a:lnTo>
                    <a:lnTo>
                      <a:pt x="3390" y="25214"/>
                    </a:lnTo>
                    <a:lnTo>
                      <a:pt x="3348" y="25235"/>
                    </a:lnTo>
                    <a:lnTo>
                      <a:pt x="3432" y="25297"/>
                    </a:lnTo>
                    <a:lnTo>
                      <a:pt x="3495" y="25297"/>
                    </a:lnTo>
                    <a:lnTo>
                      <a:pt x="3600" y="25339"/>
                    </a:lnTo>
                    <a:lnTo>
                      <a:pt x="3516" y="25423"/>
                    </a:lnTo>
                    <a:lnTo>
                      <a:pt x="3516" y="25486"/>
                    </a:lnTo>
                    <a:lnTo>
                      <a:pt x="3600" y="25507"/>
                    </a:lnTo>
                    <a:lnTo>
                      <a:pt x="3558" y="25549"/>
                    </a:lnTo>
                    <a:lnTo>
                      <a:pt x="3600" y="25611"/>
                    </a:lnTo>
                    <a:lnTo>
                      <a:pt x="3537" y="25611"/>
                    </a:lnTo>
                    <a:lnTo>
                      <a:pt x="3453" y="25695"/>
                    </a:lnTo>
                    <a:lnTo>
                      <a:pt x="3495" y="25758"/>
                    </a:lnTo>
                    <a:lnTo>
                      <a:pt x="3537" y="25758"/>
                    </a:lnTo>
                    <a:lnTo>
                      <a:pt x="3600" y="25716"/>
                    </a:lnTo>
                    <a:lnTo>
                      <a:pt x="3620" y="25716"/>
                    </a:lnTo>
                    <a:lnTo>
                      <a:pt x="3641" y="25821"/>
                    </a:lnTo>
                    <a:lnTo>
                      <a:pt x="3641" y="25904"/>
                    </a:lnTo>
                    <a:lnTo>
                      <a:pt x="3558" y="25946"/>
                    </a:lnTo>
                    <a:lnTo>
                      <a:pt x="3558" y="26113"/>
                    </a:lnTo>
                    <a:lnTo>
                      <a:pt x="3620" y="26176"/>
                    </a:lnTo>
                    <a:lnTo>
                      <a:pt x="3704" y="26176"/>
                    </a:lnTo>
                    <a:lnTo>
                      <a:pt x="3767" y="26134"/>
                    </a:lnTo>
                    <a:lnTo>
                      <a:pt x="3809" y="26051"/>
                    </a:lnTo>
                    <a:lnTo>
                      <a:pt x="3851" y="26072"/>
                    </a:lnTo>
                    <a:lnTo>
                      <a:pt x="3913" y="26030"/>
                    </a:lnTo>
                    <a:lnTo>
                      <a:pt x="3955" y="26030"/>
                    </a:lnTo>
                    <a:lnTo>
                      <a:pt x="4018" y="26072"/>
                    </a:lnTo>
                    <a:lnTo>
                      <a:pt x="3976" y="26113"/>
                    </a:lnTo>
                    <a:lnTo>
                      <a:pt x="3872" y="26176"/>
                    </a:lnTo>
                    <a:lnTo>
                      <a:pt x="3809" y="26176"/>
                    </a:lnTo>
                    <a:lnTo>
                      <a:pt x="3641" y="26239"/>
                    </a:lnTo>
                    <a:lnTo>
                      <a:pt x="3558" y="26281"/>
                    </a:lnTo>
                    <a:lnTo>
                      <a:pt x="3558" y="26365"/>
                    </a:lnTo>
                    <a:lnTo>
                      <a:pt x="3537" y="26448"/>
                    </a:lnTo>
                    <a:lnTo>
                      <a:pt x="3620" y="26490"/>
                    </a:lnTo>
                    <a:lnTo>
                      <a:pt x="3558" y="26553"/>
                    </a:lnTo>
                    <a:lnTo>
                      <a:pt x="3537" y="26657"/>
                    </a:lnTo>
                    <a:lnTo>
                      <a:pt x="3558" y="26783"/>
                    </a:lnTo>
                    <a:lnTo>
                      <a:pt x="3620" y="26783"/>
                    </a:lnTo>
                    <a:lnTo>
                      <a:pt x="3704" y="26637"/>
                    </a:lnTo>
                    <a:lnTo>
                      <a:pt x="3746" y="26595"/>
                    </a:lnTo>
                    <a:lnTo>
                      <a:pt x="3872" y="26469"/>
                    </a:lnTo>
                    <a:lnTo>
                      <a:pt x="3934" y="26469"/>
                    </a:lnTo>
                    <a:lnTo>
                      <a:pt x="3976" y="26385"/>
                    </a:lnTo>
                    <a:lnTo>
                      <a:pt x="4060" y="26365"/>
                    </a:lnTo>
                    <a:lnTo>
                      <a:pt x="4060" y="26385"/>
                    </a:lnTo>
                    <a:lnTo>
                      <a:pt x="4018" y="26448"/>
                    </a:lnTo>
                    <a:lnTo>
                      <a:pt x="4018" y="26490"/>
                    </a:lnTo>
                    <a:lnTo>
                      <a:pt x="4039" y="26532"/>
                    </a:lnTo>
                    <a:lnTo>
                      <a:pt x="4123" y="26490"/>
                    </a:lnTo>
                    <a:lnTo>
                      <a:pt x="4248" y="26365"/>
                    </a:lnTo>
                    <a:lnTo>
                      <a:pt x="4269" y="26323"/>
                    </a:lnTo>
                    <a:lnTo>
                      <a:pt x="4332" y="26385"/>
                    </a:lnTo>
                    <a:lnTo>
                      <a:pt x="4374" y="26385"/>
                    </a:lnTo>
                    <a:lnTo>
                      <a:pt x="4436" y="26344"/>
                    </a:lnTo>
                    <a:lnTo>
                      <a:pt x="4499" y="26344"/>
                    </a:lnTo>
                    <a:lnTo>
                      <a:pt x="4499" y="26365"/>
                    </a:lnTo>
                    <a:lnTo>
                      <a:pt x="4436" y="26448"/>
                    </a:lnTo>
                    <a:lnTo>
                      <a:pt x="4436" y="26637"/>
                    </a:lnTo>
                    <a:lnTo>
                      <a:pt x="4478" y="26657"/>
                    </a:lnTo>
                    <a:lnTo>
                      <a:pt x="4541" y="26741"/>
                    </a:lnTo>
                    <a:lnTo>
                      <a:pt x="4499" y="26762"/>
                    </a:lnTo>
                    <a:lnTo>
                      <a:pt x="4436" y="26741"/>
                    </a:lnTo>
                    <a:lnTo>
                      <a:pt x="4332" y="26637"/>
                    </a:lnTo>
                    <a:lnTo>
                      <a:pt x="4269" y="26553"/>
                    </a:lnTo>
                    <a:lnTo>
                      <a:pt x="4227" y="26553"/>
                    </a:lnTo>
                    <a:lnTo>
                      <a:pt x="4164" y="26574"/>
                    </a:lnTo>
                    <a:lnTo>
                      <a:pt x="4081" y="26574"/>
                    </a:lnTo>
                    <a:lnTo>
                      <a:pt x="4060" y="26637"/>
                    </a:lnTo>
                    <a:lnTo>
                      <a:pt x="4123" y="26678"/>
                    </a:lnTo>
                    <a:lnTo>
                      <a:pt x="4164" y="26678"/>
                    </a:lnTo>
                    <a:lnTo>
                      <a:pt x="4248" y="26783"/>
                    </a:lnTo>
                    <a:lnTo>
                      <a:pt x="4290" y="26804"/>
                    </a:lnTo>
                    <a:lnTo>
                      <a:pt x="4269" y="26867"/>
                    </a:lnTo>
                    <a:lnTo>
                      <a:pt x="4185" y="26783"/>
                    </a:lnTo>
                    <a:lnTo>
                      <a:pt x="4144" y="26762"/>
                    </a:lnTo>
                    <a:lnTo>
                      <a:pt x="4060" y="26762"/>
                    </a:lnTo>
                    <a:lnTo>
                      <a:pt x="3955" y="26888"/>
                    </a:lnTo>
                    <a:lnTo>
                      <a:pt x="3872" y="26950"/>
                    </a:lnTo>
                    <a:lnTo>
                      <a:pt x="3704" y="26950"/>
                    </a:lnTo>
                    <a:lnTo>
                      <a:pt x="3662" y="26971"/>
                    </a:lnTo>
                    <a:lnTo>
                      <a:pt x="3725" y="26992"/>
                    </a:lnTo>
                    <a:lnTo>
                      <a:pt x="3830" y="26992"/>
                    </a:lnTo>
                    <a:lnTo>
                      <a:pt x="3892" y="26971"/>
                    </a:lnTo>
                    <a:lnTo>
                      <a:pt x="4060" y="26950"/>
                    </a:lnTo>
                    <a:lnTo>
                      <a:pt x="4164" y="26888"/>
                    </a:lnTo>
                    <a:lnTo>
                      <a:pt x="4248" y="26909"/>
                    </a:lnTo>
                    <a:lnTo>
                      <a:pt x="4353" y="26909"/>
                    </a:lnTo>
                    <a:lnTo>
                      <a:pt x="4311" y="26950"/>
                    </a:lnTo>
                    <a:lnTo>
                      <a:pt x="4248" y="27013"/>
                    </a:lnTo>
                    <a:lnTo>
                      <a:pt x="4102" y="27013"/>
                    </a:lnTo>
                    <a:lnTo>
                      <a:pt x="3976" y="27055"/>
                    </a:lnTo>
                    <a:lnTo>
                      <a:pt x="3767" y="27055"/>
                    </a:lnTo>
                    <a:lnTo>
                      <a:pt x="3662" y="27076"/>
                    </a:lnTo>
                    <a:lnTo>
                      <a:pt x="3641" y="27160"/>
                    </a:lnTo>
                    <a:lnTo>
                      <a:pt x="3662" y="27222"/>
                    </a:lnTo>
                    <a:lnTo>
                      <a:pt x="3767" y="27264"/>
                    </a:lnTo>
                    <a:lnTo>
                      <a:pt x="3872" y="27222"/>
                    </a:lnTo>
                    <a:lnTo>
                      <a:pt x="3892" y="27264"/>
                    </a:lnTo>
                    <a:lnTo>
                      <a:pt x="3830" y="27306"/>
                    </a:lnTo>
                    <a:lnTo>
                      <a:pt x="3725" y="27306"/>
                    </a:lnTo>
                    <a:lnTo>
                      <a:pt x="3662" y="27390"/>
                    </a:lnTo>
                    <a:lnTo>
                      <a:pt x="3683" y="27473"/>
                    </a:lnTo>
                    <a:lnTo>
                      <a:pt x="3767" y="27515"/>
                    </a:lnTo>
                    <a:lnTo>
                      <a:pt x="3830" y="27473"/>
                    </a:lnTo>
                    <a:lnTo>
                      <a:pt x="3851" y="27411"/>
                    </a:lnTo>
                    <a:lnTo>
                      <a:pt x="3934" y="27411"/>
                    </a:lnTo>
                    <a:lnTo>
                      <a:pt x="3976" y="27432"/>
                    </a:lnTo>
                    <a:lnTo>
                      <a:pt x="4060" y="27432"/>
                    </a:lnTo>
                    <a:lnTo>
                      <a:pt x="4144" y="27411"/>
                    </a:lnTo>
                    <a:lnTo>
                      <a:pt x="4185" y="27390"/>
                    </a:lnTo>
                    <a:lnTo>
                      <a:pt x="4227" y="27411"/>
                    </a:lnTo>
                    <a:lnTo>
                      <a:pt x="4164" y="27473"/>
                    </a:lnTo>
                    <a:lnTo>
                      <a:pt x="4039" y="27515"/>
                    </a:lnTo>
                    <a:lnTo>
                      <a:pt x="3976" y="27494"/>
                    </a:lnTo>
                    <a:lnTo>
                      <a:pt x="3913" y="27473"/>
                    </a:lnTo>
                    <a:lnTo>
                      <a:pt x="3851" y="27473"/>
                    </a:lnTo>
                    <a:lnTo>
                      <a:pt x="3913" y="27515"/>
                    </a:lnTo>
                    <a:lnTo>
                      <a:pt x="3976" y="27515"/>
                    </a:lnTo>
                    <a:lnTo>
                      <a:pt x="4039" y="27536"/>
                    </a:lnTo>
                    <a:lnTo>
                      <a:pt x="3976" y="27578"/>
                    </a:lnTo>
                    <a:lnTo>
                      <a:pt x="3851" y="27578"/>
                    </a:lnTo>
                    <a:lnTo>
                      <a:pt x="3746" y="27641"/>
                    </a:lnTo>
                    <a:lnTo>
                      <a:pt x="3809" y="27704"/>
                    </a:lnTo>
                    <a:lnTo>
                      <a:pt x="3851" y="27704"/>
                    </a:lnTo>
                    <a:lnTo>
                      <a:pt x="3913" y="27683"/>
                    </a:lnTo>
                    <a:lnTo>
                      <a:pt x="4039" y="27683"/>
                    </a:lnTo>
                    <a:lnTo>
                      <a:pt x="4081" y="27704"/>
                    </a:lnTo>
                    <a:lnTo>
                      <a:pt x="4144" y="27704"/>
                    </a:lnTo>
                    <a:lnTo>
                      <a:pt x="4081" y="27746"/>
                    </a:lnTo>
                    <a:lnTo>
                      <a:pt x="3955" y="27787"/>
                    </a:lnTo>
                    <a:lnTo>
                      <a:pt x="3872" y="27746"/>
                    </a:lnTo>
                    <a:lnTo>
                      <a:pt x="3809" y="27787"/>
                    </a:lnTo>
                    <a:lnTo>
                      <a:pt x="3767" y="27829"/>
                    </a:lnTo>
                    <a:lnTo>
                      <a:pt x="3809" y="27892"/>
                    </a:lnTo>
                    <a:lnTo>
                      <a:pt x="3851" y="27892"/>
                    </a:lnTo>
                    <a:lnTo>
                      <a:pt x="3934" y="27829"/>
                    </a:lnTo>
                    <a:lnTo>
                      <a:pt x="4018" y="27829"/>
                    </a:lnTo>
                    <a:lnTo>
                      <a:pt x="4081" y="27892"/>
                    </a:lnTo>
                    <a:lnTo>
                      <a:pt x="4081" y="27934"/>
                    </a:lnTo>
                    <a:lnTo>
                      <a:pt x="3934" y="27997"/>
                    </a:lnTo>
                    <a:lnTo>
                      <a:pt x="3892" y="28038"/>
                    </a:lnTo>
                    <a:lnTo>
                      <a:pt x="3955" y="28143"/>
                    </a:lnTo>
                    <a:lnTo>
                      <a:pt x="3997" y="28143"/>
                    </a:lnTo>
                    <a:lnTo>
                      <a:pt x="4039" y="28122"/>
                    </a:lnTo>
                    <a:lnTo>
                      <a:pt x="4102" y="28122"/>
                    </a:lnTo>
                    <a:lnTo>
                      <a:pt x="4164" y="28206"/>
                    </a:lnTo>
                    <a:lnTo>
                      <a:pt x="4185" y="28143"/>
                    </a:lnTo>
                    <a:lnTo>
                      <a:pt x="4227" y="28122"/>
                    </a:lnTo>
                    <a:lnTo>
                      <a:pt x="4269" y="28143"/>
                    </a:lnTo>
                    <a:lnTo>
                      <a:pt x="4248" y="28206"/>
                    </a:lnTo>
                    <a:lnTo>
                      <a:pt x="4206" y="28248"/>
                    </a:lnTo>
                    <a:lnTo>
                      <a:pt x="4269" y="28310"/>
                    </a:lnTo>
                    <a:lnTo>
                      <a:pt x="4164" y="28436"/>
                    </a:lnTo>
                    <a:lnTo>
                      <a:pt x="4144" y="28436"/>
                    </a:lnTo>
                    <a:lnTo>
                      <a:pt x="4081" y="28520"/>
                    </a:lnTo>
                    <a:lnTo>
                      <a:pt x="4039" y="28582"/>
                    </a:lnTo>
                    <a:lnTo>
                      <a:pt x="4039" y="28624"/>
                    </a:lnTo>
                    <a:lnTo>
                      <a:pt x="4102" y="28624"/>
                    </a:lnTo>
                    <a:lnTo>
                      <a:pt x="4164" y="28582"/>
                    </a:lnTo>
                    <a:lnTo>
                      <a:pt x="4248" y="28624"/>
                    </a:lnTo>
                    <a:lnTo>
                      <a:pt x="4269" y="28687"/>
                    </a:lnTo>
                    <a:lnTo>
                      <a:pt x="4227" y="28750"/>
                    </a:lnTo>
                    <a:lnTo>
                      <a:pt x="4227" y="28771"/>
                    </a:lnTo>
                    <a:lnTo>
                      <a:pt x="4290" y="28771"/>
                    </a:lnTo>
                    <a:lnTo>
                      <a:pt x="4353" y="28792"/>
                    </a:lnTo>
                    <a:lnTo>
                      <a:pt x="4353" y="28854"/>
                    </a:lnTo>
                    <a:lnTo>
                      <a:pt x="4290" y="28896"/>
                    </a:lnTo>
                    <a:lnTo>
                      <a:pt x="4353" y="28959"/>
                    </a:lnTo>
                    <a:lnTo>
                      <a:pt x="4332" y="29043"/>
                    </a:lnTo>
                    <a:lnTo>
                      <a:pt x="4248" y="29085"/>
                    </a:lnTo>
                    <a:lnTo>
                      <a:pt x="4206" y="29147"/>
                    </a:lnTo>
                    <a:lnTo>
                      <a:pt x="4311" y="29147"/>
                    </a:lnTo>
                    <a:lnTo>
                      <a:pt x="4374" y="29085"/>
                    </a:lnTo>
                    <a:lnTo>
                      <a:pt x="4395" y="29043"/>
                    </a:lnTo>
                    <a:lnTo>
                      <a:pt x="4520" y="28980"/>
                    </a:lnTo>
                    <a:lnTo>
                      <a:pt x="4562" y="29001"/>
                    </a:lnTo>
                    <a:lnTo>
                      <a:pt x="4499" y="29064"/>
                    </a:lnTo>
                    <a:lnTo>
                      <a:pt x="4541" y="29106"/>
                    </a:lnTo>
                    <a:lnTo>
                      <a:pt x="4457" y="29168"/>
                    </a:lnTo>
                    <a:lnTo>
                      <a:pt x="4395" y="29210"/>
                    </a:lnTo>
                    <a:lnTo>
                      <a:pt x="4332" y="29210"/>
                    </a:lnTo>
                    <a:lnTo>
                      <a:pt x="4248" y="29252"/>
                    </a:lnTo>
                    <a:lnTo>
                      <a:pt x="4185" y="29294"/>
                    </a:lnTo>
                    <a:lnTo>
                      <a:pt x="4248" y="29357"/>
                    </a:lnTo>
                    <a:lnTo>
                      <a:pt x="4332" y="29294"/>
                    </a:lnTo>
                    <a:lnTo>
                      <a:pt x="4374" y="29252"/>
                    </a:lnTo>
                    <a:lnTo>
                      <a:pt x="4478" y="29273"/>
                    </a:lnTo>
                    <a:lnTo>
                      <a:pt x="4499" y="29294"/>
                    </a:lnTo>
                    <a:lnTo>
                      <a:pt x="4457" y="29357"/>
                    </a:lnTo>
                    <a:lnTo>
                      <a:pt x="4332" y="29398"/>
                    </a:lnTo>
                    <a:lnTo>
                      <a:pt x="4332" y="29503"/>
                    </a:lnTo>
                    <a:lnTo>
                      <a:pt x="4269" y="29566"/>
                    </a:lnTo>
                    <a:lnTo>
                      <a:pt x="4185" y="29587"/>
                    </a:lnTo>
                    <a:lnTo>
                      <a:pt x="4164" y="29629"/>
                    </a:lnTo>
                    <a:lnTo>
                      <a:pt x="4248" y="29691"/>
                    </a:lnTo>
                    <a:lnTo>
                      <a:pt x="4374" y="29670"/>
                    </a:lnTo>
                    <a:lnTo>
                      <a:pt x="4457" y="29608"/>
                    </a:lnTo>
                    <a:lnTo>
                      <a:pt x="4562" y="29587"/>
                    </a:lnTo>
                    <a:lnTo>
                      <a:pt x="4625" y="29587"/>
                    </a:lnTo>
                    <a:lnTo>
                      <a:pt x="4667" y="29629"/>
                    </a:lnTo>
                    <a:lnTo>
                      <a:pt x="4625" y="29691"/>
                    </a:lnTo>
                    <a:lnTo>
                      <a:pt x="4562" y="29691"/>
                    </a:lnTo>
                    <a:lnTo>
                      <a:pt x="4416" y="29733"/>
                    </a:lnTo>
                    <a:lnTo>
                      <a:pt x="4416" y="29775"/>
                    </a:lnTo>
                    <a:lnTo>
                      <a:pt x="4499" y="29775"/>
                    </a:lnTo>
                    <a:lnTo>
                      <a:pt x="4541" y="29817"/>
                    </a:lnTo>
                    <a:lnTo>
                      <a:pt x="4457" y="29901"/>
                    </a:lnTo>
                    <a:lnTo>
                      <a:pt x="4478" y="29984"/>
                    </a:lnTo>
                    <a:lnTo>
                      <a:pt x="4562" y="30005"/>
                    </a:lnTo>
                    <a:lnTo>
                      <a:pt x="4688" y="29901"/>
                    </a:lnTo>
                    <a:lnTo>
                      <a:pt x="4750" y="29880"/>
                    </a:lnTo>
                    <a:lnTo>
                      <a:pt x="4771" y="29901"/>
                    </a:lnTo>
                    <a:lnTo>
                      <a:pt x="4855" y="29984"/>
                    </a:lnTo>
                    <a:lnTo>
                      <a:pt x="4855" y="30089"/>
                    </a:lnTo>
                    <a:lnTo>
                      <a:pt x="4918" y="30131"/>
                    </a:lnTo>
                    <a:lnTo>
                      <a:pt x="4918" y="30152"/>
                    </a:lnTo>
                    <a:lnTo>
                      <a:pt x="4876" y="30214"/>
                    </a:lnTo>
                    <a:lnTo>
                      <a:pt x="4792" y="30214"/>
                    </a:lnTo>
                    <a:lnTo>
                      <a:pt x="4750" y="30298"/>
                    </a:lnTo>
                    <a:lnTo>
                      <a:pt x="4771" y="30340"/>
                    </a:lnTo>
                    <a:lnTo>
                      <a:pt x="4918" y="30361"/>
                    </a:lnTo>
                    <a:lnTo>
                      <a:pt x="4981" y="30340"/>
                    </a:lnTo>
                    <a:lnTo>
                      <a:pt x="4960" y="30298"/>
                    </a:lnTo>
                    <a:lnTo>
                      <a:pt x="4960" y="30235"/>
                    </a:lnTo>
                    <a:lnTo>
                      <a:pt x="5001" y="30214"/>
                    </a:lnTo>
                    <a:lnTo>
                      <a:pt x="5064" y="30235"/>
                    </a:lnTo>
                    <a:lnTo>
                      <a:pt x="5127" y="30194"/>
                    </a:lnTo>
                    <a:lnTo>
                      <a:pt x="5211" y="30152"/>
                    </a:lnTo>
                    <a:lnTo>
                      <a:pt x="5273" y="30214"/>
                    </a:lnTo>
                    <a:lnTo>
                      <a:pt x="5315" y="30235"/>
                    </a:lnTo>
                    <a:lnTo>
                      <a:pt x="5378" y="30214"/>
                    </a:lnTo>
                    <a:lnTo>
                      <a:pt x="5420" y="30131"/>
                    </a:lnTo>
                    <a:lnTo>
                      <a:pt x="5483" y="30089"/>
                    </a:lnTo>
                    <a:lnTo>
                      <a:pt x="5545" y="30089"/>
                    </a:lnTo>
                    <a:lnTo>
                      <a:pt x="5629" y="30047"/>
                    </a:lnTo>
                    <a:lnTo>
                      <a:pt x="5713" y="30089"/>
                    </a:lnTo>
                    <a:lnTo>
                      <a:pt x="5755" y="30026"/>
                    </a:lnTo>
                    <a:lnTo>
                      <a:pt x="5755" y="29984"/>
                    </a:lnTo>
                    <a:lnTo>
                      <a:pt x="5713" y="29922"/>
                    </a:lnTo>
                    <a:lnTo>
                      <a:pt x="5713" y="29880"/>
                    </a:lnTo>
                    <a:lnTo>
                      <a:pt x="5755" y="29838"/>
                    </a:lnTo>
                    <a:lnTo>
                      <a:pt x="5817" y="29880"/>
                    </a:lnTo>
                    <a:lnTo>
                      <a:pt x="5859" y="29942"/>
                    </a:lnTo>
                    <a:lnTo>
                      <a:pt x="5859" y="30047"/>
                    </a:lnTo>
                    <a:lnTo>
                      <a:pt x="5797" y="30131"/>
                    </a:lnTo>
                    <a:lnTo>
                      <a:pt x="5734" y="30152"/>
                    </a:lnTo>
                    <a:lnTo>
                      <a:pt x="5692" y="30214"/>
                    </a:lnTo>
                    <a:lnTo>
                      <a:pt x="5713" y="30235"/>
                    </a:lnTo>
                    <a:lnTo>
                      <a:pt x="5838" y="30194"/>
                    </a:lnTo>
                    <a:lnTo>
                      <a:pt x="6027" y="30089"/>
                    </a:lnTo>
                    <a:lnTo>
                      <a:pt x="6131" y="29922"/>
                    </a:lnTo>
                    <a:lnTo>
                      <a:pt x="6173" y="29922"/>
                    </a:lnTo>
                    <a:lnTo>
                      <a:pt x="6215" y="30005"/>
                    </a:lnTo>
                    <a:lnTo>
                      <a:pt x="6215" y="30110"/>
                    </a:lnTo>
                    <a:lnTo>
                      <a:pt x="6131" y="30131"/>
                    </a:lnTo>
                    <a:lnTo>
                      <a:pt x="6048" y="30194"/>
                    </a:lnTo>
                    <a:lnTo>
                      <a:pt x="5964" y="30256"/>
                    </a:lnTo>
                    <a:lnTo>
                      <a:pt x="5859" y="30298"/>
                    </a:lnTo>
                    <a:lnTo>
                      <a:pt x="5838" y="30319"/>
                    </a:lnTo>
                    <a:lnTo>
                      <a:pt x="5859" y="30340"/>
                    </a:lnTo>
                    <a:lnTo>
                      <a:pt x="5964" y="30319"/>
                    </a:lnTo>
                    <a:lnTo>
                      <a:pt x="6110" y="30235"/>
                    </a:lnTo>
                    <a:lnTo>
                      <a:pt x="6131" y="30256"/>
                    </a:lnTo>
                    <a:lnTo>
                      <a:pt x="6027" y="30361"/>
                    </a:lnTo>
                    <a:lnTo>
                      <a:pt x="5943" y="30403"/>
                    </a:lnTo>
                    <a:lnTo>
                      <a:pt x="5943" y="30507"/>
                    </a:lnTo>
                    <a:lnTo>
                      <a:pt x="5797" y="30612"/>
                    </a:lnTo>
                    <a:lnTo>
                      <a:pt x="5755" y="30654"/>
                    </a:lnTo>
                    <a:lnTo>
                      <a:pt x="5817" y="30654"/>
                    </a:lnTo>
                    <a:lnTo>
                      <a:pt x="5859" y="30612"/>
                    </a:lnTo>
                    <a:lnTo>
                      <a:pt x="5901" y="30612"/>
                    </a:lnTo>
                    <a:lnTo>
                      <a:pt x="5901" y="30633"/>
                    </a:lnTo>
                    <a:lnTo>
                      <a:pt x="5922" y="30738"/>
                    </a:lnTo>
                    <a:lnTo>
                      <a:pt x="5943" y="30654"/>
                    </a:lnTo>
                    <a:lnTo>
                      <a:pt x="6027" y="30612"/>
                    </a:lnTo>
                    <a:lnTo>
                      <a:pt x="6048" y="30549"/>
                    </a:lnTo>
                    <a:lnTo>
                      <a:pt x="6110" y="30549"/>
                    </a:lnTo>
                    <a:lnTo>
                      <a:pt x="6131" y="30570"/>
                    </a:lnTo>
                    <a:lnTo>
                      <a:pt x="6048" y="30654"/>
                    </a:lnTo>
                    <a:lnTo>
                      <a:pt x="6027" y="30738"/>
                    </a:lnTo>
                    <a:lnTo>
                      <a:pt x="6048" y="30759"/>
                    </a:lnTo>
                    <a:lnTo>
                      <a:pt x="6131" y="30738"/>
                    </a:lnTo>
                    <a:lnTo>
                      <a:pt x="6173" y="30654"/>
                    </a:lnTo>
                    <a:lnTo>
                      <a:pt x="6236" y="30654"/>
                    </a:lnTo>
                    <a:lnTo>
                      <a:pt x="6320" y="30633"/>
                    </a:lnTo>
                    <a:lnTo>
                      <a:pt x="6236" y="30738"/>
                    </a:lnTo>
                    <a:lnTo>
                      <a:pt x="6215" y="30842"/>
                    </a:lnTo>
                    <a:lnTo>
                      <a:pt x="6110" y="30926"/>
                    </a:lnTo>
                    <a:lnTo>
                      <a:pt x="6110" y="30989"/>
                    </a:lnTo>
                    <a:lnTo>
                      <a:pt x="6131" y="31031"/>
                    </a:lnTo>
                    <a:lnTo>
                      <a:pt x="6236" y="30947"/>
                    </a:lnTo>
                    <a:lnTo>
                      <a:pt x="6320" y="30738"/>
                    </a:lnTo>
                    <a:lnTo>
                      <a:pt x="6382" y="30675"/>
                    </a:lnTo>
                    <a:lnTo>
                      <a:pt x="6424" y="30717"/>
                    </a:lnTo>
                    <a:lnTo>
                      <a:pt x="6320" y="30863"/>
                    </a:lnTo>
                    <a:lnTo>
                      <a:pt x="6320" y="30947"/>
                    </a:lnTo>
                    <a:lnTo>
                      <a:pt x="6257" y="31031"/>
                    </a:lnTo>
                    <a:lnTo>
                      <a:pt x="6236" y="31135"/>
                    </a:lnTo>
                    <a:lnTo>
                      <a:pt x="6278" y="31156"/>
                    </a:lnTo>
                    <a:lnTo>
                      <a:pt x="6341" y="31093"/>
                    </a:lnTo>
                    <a:lnTo>
                      <a:pt x="6341" y="31031"/>
                    </a:lnTo>
                    <a:lnTo>
                      <a:pt x="6361" y="30968"/>
                    </a:lnTo>
                    <a:lnTo>
                      <a:pt x="6424" y="30968"/>
                    </a:lnTo>
                    <a:lnTo>
                      <a:pt x="6487" y="30989"/>
                    </a:lnTo>
                    <a:lnTo>
                      <a:pt x="6487" y="30842"/>
                    </a:lnTo>
                    <a:lnTo>
                      <a:pt x="6550" y="30842"/>
                    </a:lnTo>
                    <a:lnTo>
                      <a:pt x="6592" y="30759"/>
                    </a:lnTo>
                    <a:lnTo>
                      <a:pt x="6654" y="30759"/>
                    </a:lnTo>
                    <a:lnTo>
                      <a:pt x="6654" y="30821"/>
                    </a:lnTo>
                    <a:lnTo>
                      <a:pt x="6633" y="30821"/>
                    </a:lnTo>
                    <a:lnTo>
                      <a:pt x="6592" y="30926"/>
                    </a:lnTo>
                    <a:lnTo>
                      <a:pt x="6592" y="30968"/>
                    </a:lnTo>
                    <a:lnTo>
                      <a:pt x="6759" y="30968"/>
                    </a:lnTo>
                    <a:lnTo>
                      <a:pt x="7010" y="31093"/>
                    </a:lnTo>
                    <a:lnTo>
                      <a:pt x="7052" y="31093"/>
                    </a:lnTo>
                    <a:lnTo>
                      <a:pt x="7052" y="31051"/>
                    </a:lnTo>
                    <a:lnTo>
                      <a:pt x="7094" y="30989"/>
                    </a:lnTo>
                    <a:lnTo>
                      <a:pt x="7157" y="30968"/>
                    </a:lnTo>
                    <a:lnTo>
                      <a:pt x="7157" y="30926"/>
                    </a:lnTo>
                    <a:lnTo>
                      <a:pt x="7094" y="30884"/>
                    </a:lnTo>
                    <a:lnTo>
                      <a:pt x="7073" y="30863"/>
                    </a:lnTo>
                    <a:lnTo>
                      <a:pt x="6989" y="30863"/>
                    </a:lnTo>
                    <a:lnTo>
                      <a:pt x="6968" y="30884"/>
                    </a:lnTo>
                    <a:lnTo>
                      <a:pt x="6968" y="30842"/>
                    </a:lnTo>
                    <a:lnTo>
                      <a:pt x="6989" y="30821"/>
                    </a:lnTo>
                    <a:lnTo>
                      <a:pt x="6989" y="30759"/>
                    </a:lnTo>
                    <a:lnTo>
                      <a:pt x="6885" y="30717"/>
                    </a:lnTo>
                    <a:lnTo>
                      <a:pt x="6696" y="30633"/>
                    </a:lnTo>
                    <a:lnTo>
                      <a:pt x="6675" y="30570"/>
                    </a:lnTo>
                    <a:lnTo>
                      <a:pt x="6696" y="30549"/>
                    </a:lnTo>
                    <a:lnTo>
                      <a:pt x="6780" y="30570"/>
                    </a:lnTo>
                    <a:lnTo>
                      <a:pt x="6843" y="30549"/>
                    </a:lnTo>
                    <a:lnTo>
                      <a:pt x="6864" y="30549"/>
                    </a:lnTo>
                    <a:lnTo>
                      <a:pt x="6885" y="30612"/>
                    </a:lnTo>
                    <a:lnTo>
                      <a:pt x="6968" y="30675"/>
                    </a:lnTo>
                    <a:lnTo>
                      <a:pt x="7052" y="30738"/>
                    </a:lnTo>
                    <a:lnTo>
                      <a:pt x="7115" y="30738"/>
                    </a:lnTo>
                    <a:lnTo>
                      <a:pt x="7219" y="30675"/>
                    </a:lnTo>
                    <a:lnTo>
                      <a:pt x="7303" y="30633"/>
                    </a:lnTo>
                    <a:lnTo>
                      <a:pt x="7324" y="30570"/>
                    </a:lnTo>
                    <a:lnTo>
                      <a:pt x="7261" y="30549"/>
                    </a:lnTo>
                    <a:lnTo>
                      <a:pt x="7157" y="30549"/>
                    </a:lnTo>
                    <a:lnTo>
                      <a:pt x="7094" y="30528"/>
                    </a:lnTo>
                    <a:lnTo>
                      <a:pt x="7094" y="30466"/>
                    </a:lnTo>
                    <a:lnTo>
                      <a:pt x="7219" y="30466"/>
                    </a:lnTo>
                    <a:lnTo>
                      <a:pt x="7303" y="30424"/>
                    </a:lnTo>
                    <a:lnTo>
                      <a:pt x="7303" y="30403"/>
                    </a:lnTo>
                    <a:lnTo>
                      <a:pt x="7219" y="30340"/>
                    </a:lnTo>
                    <a:lnTo>
                      <a:pt x="7157" y="30319"/>
                    </a:lnTo>
                    <a:lnTo>
                      <a:pt x="7157" y="30298"/>
                    </a:lnTo>
                    <a:lnTo>
                      <a:pt x="7198" y="30298"/>
                    </a:lnTo>
                    <a:lnTo>
                      <a:pt x="7219" y="30256"/>
                    </a:lnTo>
                    <a:lnTo>
                      <a:pt x="7198" y="30235"/>
                    </a:lnTo>
                    <a:lnTo>
                      <a:pt x="7094" y="30214"/>
                    </a:lnTo>
                    <a:lnTo>
                      <a:pt x="7052" y="30152"/>
                    </a:lnTo>
                    <a:lnTo>
                      <a:pt x="7073" y="30131"/>
                    </a:lnTo>
                    <a:lnTo>
                      <a:pt x="7157" y="30152"/>
                    </a:lnTo>
                    <a:lnTo>
                      <a:pt x="7261" y="30194"/>
                    </a:lnTo>
                    <a:lnTo>
                      <a:pt x="7408" y="30152"/>
                    </a:lnTo>
                    <a:lnTo>
                      <a:pt x="7491" y="30110"/>
                    </a:lnTo>
                    <a:lnTo>
                      <a:pt x="7512" y="30047"/>
                    </a:lnTo>
                    <a:lnTo>
                      <a:pt x="7491" y="30005"/>
                    </a:lnTo>
                    <a:lnTo>
                      <a:pt x="7387" y="29984"/>
                    </a:lnTo>
                    <a:lnTo>
                      <a:pt x="7198" y="29942"/>
                    </a:lnTo>
                    <a:lnTo>
                      <a:pt x="7115" y="29901"/>
                    </a:lnTo>
                    <a:lnTo>
                      <a:pt x="7115" y="29880"/>
                    </a:lnTo>
                    <a:lnTo>
                      <a:pt x="7177" y="29880"/>
                    </a:lnTo>
                    <a:lnTo>
                      <a:pt x="7261" y="29901"/>
                    </a:lnTo>
                    <a:lnTo>
                      <a:pt x="7408" y="29901"/>
                    </a:lnTo>
                    <a:lnTo>
                      <a:pt x="7491" y="29838"/>
                    </a:lnTo>
                    <a:lnTo>
                      <a:pt x="7491" y="29775"/>
                    </a:lnTo>
                    <a:lnTo>
                      <a:pt x="7408" y="29712"/>
                    </a:lnTo>
                    <a:lnTo>
                      <a:pt x="7324" y="29691"/>
                    </a:lnTo>
                    <a:lnTo>
                      <a:pt x="7303" y="29629"/>
                    </a:lnTo>
                    <a:lnTo>
                      <a:pt x="7366" y="29629"/>
                    </a:lnTo>
                    <a:lnTo>
                      <a:pt x="7408" y="29670"/>
                    </a:lnTo>
                    <a:lnTo>
                      <a:pt x="7429" y="29712"/>
                    </a:lnTo>
                    <a:lnTo>
                      <a:pt x="7512" y="29691"/>
                    </a:lnTo>
                    <a:lnTo>
                      <a:pt x="7575" y="29629"/>
                    </a:lnTo>
                    <a:lnTo>
                      <a:pt x="7575" y="29587"/>
                    </a:lnTo>
                    <a:lnTo>
                      <a:pt x="7512" y="29566"/>
                    </a:lnTo>
                    <a:lnTo>
                      <a:pt x="7429" y="29503"/>
                    </a:lnTo>
                    <a:lnTo>
                      <a:pt x="7429" y="29482"/>
                    </a:lnTo>
                    <a:lnTo>
                      <a:pt x="7491" y="29461"/>
                    </a:lnTo>
                    <a:lnTo>
                      <a:pt x="7512" y="29503"/>
                    </a:lnTo>
                    <a:lnTo>
                      <a:pt x="7575" y="29524"/>
                    </a:lnTo>
                    <a:lnTo>
                      <a:pt x="7638" y="29461"/>
                    </a:lnTo>
                    <a:lnTo>
                      <a:pt x="7638" y="29419"/>
                    </a:lnTo>
                    <a:lnTo>
                      <a:pt x="7533" y="29398"/>
                    </a:lnTo>
                    <a:lnTo>
                      <a:pt x="7470" y="29357"/>
                    </a:lnTo>
                    <a:lnTo>
                      <a:pt x="7429" y="29294"/>
                    </a:lnTo>
                    <a:lnTo>
                      <a:pt x="7491" y="29294"/>
                    </a:lnTo>
                    <a:lnTo>
                      <a:pt x="7575" y="29357"/>
                    </a:lnTo>
                    <a:lnTo>
                      <a:pt x="7638" y="29357"/>
                    </a:lnTo>
                    <a:lnTo>
                      <a:pt x="7701" y="29398"/>
                    </a:lnTo>
                    <a:lnTo>
                      <a:pt x="7742" y="29398"/>
                    </a:lnTo>
                    <a:lnTo>
                      <a:pt x="7784" y="29315"/>
                    </a:lnTo>
                    <a:lnTo>
                      <a:pt x="7784" y="29273"/>
                    </a:lnTo>
                    <a:lnTo>
                      <a:pt x="7826" y="29210"/>
                    </a:lnTo>
                    <a:lnTo>
                      <a:pt x="7826" y="29168"/>
                    </a:lnTo>
                    <a:lnTo>
                      <a:pt x="7805" y="29106"/>
                    </a:lnTo>
                    <a:lnTo>
                      <a:pt x="7826" y="29001"/>
                    </a:lnTo>
                    <a:lnTo>
                      <a:pt x="7826" y="28959"/>
                    </a:lnTo>
                    <a:lnTo>
                      <a:pt x="7742" y="28854"/>
                    </a:lnTo>
                    <a:lnTo>
                      <a:pt x="7617" y="28750"/>
                    </a:lnTo>
                    <a:lnTo>
                      <a:pt x="7512" y="28729"/>
                    </a:lnTo>
                    <a:lnTo>
                      <a:pt x="7470" y="28666"/>
                    </a:lnTo>
                    <a:lnTo>
                      <a:pt x="7470" y="28645"/>
                    </a:lnTo>
                    <a:lnTo>
                      <a:pt x="7533" y="28645"/>
                    </a:lnTo>
                    <a:lnTo>
                      <a:pt x="7596" y="28666"/>
                    </a:lnTo>
                    <a:lnTo>
                      <a:pt x="7722" y="28771"/>
                    </a:lnTo>
                    <a:lnTo>
                      <a:pt x="7805" y="28854"/>
                    </a:lnTo>
                    <a:lnTo>
                      <a:pt x="7889" y="28854"/>
                    </a:lnTo>
                    <a:lnTo>
                      <a:pt x="7910" y="28834"/>
                    </a:lnTo>
                    <a:lnTo>
                      <a:pt x="7889" y="28687"/>
                    </a:lnTo>
                    <a:lnTo>
                      <a:pt x="7826" y="28582"/>
                    </a:lnTo>
                    <a:lnTo>
                      <a:pt x="7701" y="28562"/>
                    </a:lnTo>
                    <a:lnTo>
                      <a:pt x="7533" y="28478"/>
                    </a:lnTo>
                    <a:lnTo>
                      <a:pt x="7491" y="28457"/>
                    </a:lnTo>
                    <a:lnTo>
                      <a:pt x="7491" y="28415"/>
                    </a:lnTo>
                    <a:lnTo>
                      <a:pt x="7533" y="28415"/>
                    </a:lnTo>
                    <a:lnTo>
                      <a:pt x="7596" y="28436"/>
                    </a:lnTo>
                    <a:lnTo>
                      <a:pt x="7638" y="28478"/>
                    </a:lnTo>
                    <a:lnTo>
                      <a:pt x="7742" y="28478"/>
                    </a:lnTo>
                    <a:lnTo>
                      <a:pt x="7805" y="28415"/>
                    </a:lnTo>
                    <a:lnTo>
                      <a:pt x="7826" y="28352"/>
                    </a:lnTo>
                    <a:lnTo>
                      <a:pt x="7826" y="28269"/>
                    </a:lnTo>
                    <a:lnTo>
                      <a:pt x="7847" y="28269"/>
                    </a:lnTo>
                    <a:lnTo>
                      <a:pt x="7910" y="28310"/>
                    </a:lnTo>
                    <a:lnTo>
                      <a:pt x="7910" y="28331"/>
                    </a:lnTo>
                    <a:lnTo>
                      <a:pt x="7910" y="28373"/>
                    </a:lnTo>
                    <a:lnTo>
                      <a:pt x="8014" y="28436"/>
                    </a:lnTo>
                    <a:lnTo>
                      <a:pt x="8056" y="28436"/>
                    </a:lnTo>
                    <a:lnTo>
                      <a:pt x="8119" y="28478"/>
                    </a:lnTo>
                    <a:lnTo>
                      <a:pt x="8161" y="28478"/>
                    </a:lnTo>
                    <a:lnTo>
                      <a:pt x="8203" y="28436"/>
                    </a:lnTo>
                    <a:lnTo>
                      <a:pt x="8245" y="28373"/>
                    </a:lnTo>
                    <a:lnTo>
                      <a:pt x="8266" y="28352"/>
                    </a:lnTo>
                    <a:lnTo>
                      <a:pt x="8245" y="28310"/>
                    </a:lnTo>
                    <a:lnTo>
                      <a:pt x="8161" y="28269"/>
                    </a:lnTo>
                    <a:lnTo>
                      <a:pt x="8014" y="28269"/>
                    </a:lnTo>
                    <a:lnTo>
                      <a:pt x="7994" y="28248"/>
                    </a:lnTo>
                    <a:lnTo>
                      <a:pt x="7994" y="28227"/>
                    </a:lnTo>
                    <a:lnTo>
                      <a:pt x="7994" y="28164"/>
                    </a:lnTo>
                    <a:lnTo>
                      <a:pt x="7931" y="28122"/>
                    </a:lnTo>
                    <a:lnTo>
                      <a:pt x="7931" y="28059"/>
                    </a:lnTo>
                    <a:lnTo>
                      <a:pt x="7994" y="28018"/>
                    </a:lnTo>
                    <a:lnTo>
                      <a:pt x="8014" y="28018"/>
                    </a:lnTo>
                    <a:lnTo>
                      <a:pt x="8056" y="28059"/>
                    </a:lnTo>
                    <a:lnTo>
                      <a:pt x="8056" y="28143"/>
                    </a:lnTo>
                    <a:lnTo>
                      <a:pt x="8119" y="28206"/>
                    </a:lnTo>
                    <a:lnTo>
                      <a:pt x="8245" y="28206"/>
                    </a:lnTo>
                    <a:lnTo>
                      <a:pt x="8307" y="28164"/>
                    </a:lnTo>
                    <a:lnTo>
                      <a:pt x="8307" y="28122"/>
                    </a:lnTo>
                    <a:lnTo>
                      <a:pt x="8266" y="28059"/>
                    </a:lnTo>
                    <a:lnTo>
                      <a:pt x="8161" y="28018"/>
                    </a:lnTo>
                    <a:lnTo>
                      <a:pt x="8098" y="27955"/>
                    </a:lnTo>
                    <a:lnTo>
                      <a:pt x="8056" y="27850"/>
                    </a:lnTo>
                    <a:lnTo>
                      <a:pt x="8098" y="27850"/>
                    </a:lnTo>
                    <a:lnTo>
                      <a:pt x="8140" y="27913"/>
                    </a:lnTo>
                    <a:lnTo>
                      <a:pt x="8245" y="27955"/>
                    </a:lnTo>
                    <a:lnTo>
                      <a:pt x="8307" y="27997"/>
                    </a:lnTo>
                    <a:lnTo>
                      <a:pt x="8370" y="28059"/>
                    </a:lnTo>
                    <a:lnTo>
                      <a:pt x="8412" y="28038"/>
                    </a:lnTo>
                    <a:lnTo>
                      <a:pt x="8412" y="27997"/>
                    </a:lnTo>
                    <a:lnTo>
                      <a:pt x="8370" y="27934"/>
                    </a:lnTo>
                    <a:lnTo>
                      <a:pt x="8266" y="27892"/>
                    </a:lnTo>
                    <a:lnTo>
                      <a:pt x="8203" y="27829"/>
                    </a:lnTo>
                    <a:lnTo>
                      <a:pt x="8203" y="27746"/>
                    </a:lnTo>
                    <a:lnTo>
                      <a:pt x="8245" y="27704"/>
                    </a:lnTo>
                    <a:lnTo>
                      <a:pt x="8266" y="27641"/>
                    </a:lnTo>
                    <a:lnTo>
                      <a:pt x="8328" y="27641"/>
                    </a:lnTo>
                    <a:lnTo>
                      <a:pt x="8349" y="27704"/>
                    </a:lnTo>
                    <a:lnTo>
                      <a:pt x="8475" y="27808"/>
                    </a:lnTo>
                    <a:lnTo>
                      <a:pt x="8558" y="27808"/>
                    </a:lnTo>
                    <a:lnTo>
                      <a:pt x="8621" y="27787"/>
                    </a:lnTo>
                    <a:lnTo>
                      <a:pt x="8684" y="27787"/>
                    </a:lnTo>
                    <a:lnTo>
                      <a:pt x="8768" y="27746"/>
                    </a:lnTo>
                    <a:lnTo>
                      <a:pt x="8789" y="27683"/>
                    </a:lnTo>
                    <a:lnTo>
                      <a:pt x="8768" y="27641"/>
                    </a:lnTo>
                    <a:lnTo>
                      <a:pt x="8684" y="27620"/>
                    </a:lnTo>
                    <a:lnTo>
                      <a:pt x="8621" y="27578"/>
                    </a:lnTo>
                    <a:lnTo>
                      <a:pt x="8517" y="27515"/>
                    </a:lnTo>
                    <a:lnTo>
                      <a:pt x="8454" y="27515"/>
                    </a:lnTo>
                    <a:lnTo>
                      <a:pt x="8370" y="27494"/>
                    </a:lnTo>
                    <a:lnTo>
                      <a:pt x="8412" y="27432"/>
                    </a:lnTo>
                    <a:lnTo>
                      <a:pt x="8433" y="27411"/>
                    </a:lnTo>
                    <a:lnTo>
                      <a:pt x="8517" y="27411"/>
                    </a:lnTo>
                    <a:lnTo>
                      <a:pt x="8579" y="27494"/>
                    </a:lnTo>
                    <a:lnTo>
                      <a:pt x="8642" y="27515"/>
                    </a:lnTo>
                    <a:lnTo>
                      <a:pt x="8684" y="27515"/>
                    </a:lnTo>
                    <a:lnTo>
                      <a:pt x="8768" y="27620"/>
                    </a:lnTo>
                    <a:lnTo>
                      <a:pt x="8851" y="27641"/>
                    </a:lnTo>
                    <a:lnTo>
                      <a:pt x="8893" y="27620"/>
                    </a:lnTo>
                    <a:lnTo>
                      <a:pt x="8935" y="27578"/>
                    </a:lnTo>
                    <a:lnTo>
                      <a:pt x="8935" y="27515"/>
                    </a:lnTo>
                    <a:lnTo>
                      <a:pt x="8935" y="27411"/>
                    </a:lnTo>
                    <a:lnTo>
                      <a:pt x="8893" y="27369"/>
                    </a:lnTo>
                    <a:lnTo>
                      <a:pt x="8851" y="27327"/>
                    </a:lnTo>
                    <a:lnTo>
                      <a:pt x="8851" y="27306"/>
                    </a:lnTo>
                    <a:lnTo>
                      <a:pt x="8956" y="27306"/>
                    </a:lnTo>
                    <a:lnTo>
                      <a:pt x="8977" y="27222"/>
                    </a:lnTo>
                    <a:lnTo>
                      <a:pt x="8977" y="27181"/>
                    </a:lnTo>
                    <a:lnTo>
                      <a:pt x="8935" y="27181"/>
                    </a:lnTo>
                    <a:lnTo>
                      <a:pt x="8872" y="27201"/>
                    </a:lnTo>
                    <a:lnTo>
                      <a:pt x="8830" y="27160"/>
                    </a:lnTo>
                    <a:lnTo>
                      <a:pt x="8768" y="27097"/>
                    </a:lnTo>
                    <a:lnTo>
                      <a:pt x="8684" y="27097"/>
                    </a:lnTo>
                    <a:lnTo>
                      <a:pt x="8558" y="27013"/>
                    </a:lnTo>
                    <a:lnTo>
                      <a:pt x="8538" y="26992"/>
                    </a:lnTo>
                    <a:lnTo>
                      <a:pt x="8579" y="26950"/>
                    </a:lnTo>
                    <a:lnTo>
                      <a:pt x="8684" y="26950"/>
                    </a:lnTo>
                    <a:lnTo>
                      <a:pt x="8789" y="26971"/>
                    </a:lnTo>
                    <a:lnTo>
                      <a:pt x="8872" y="26971"/>
                    </a:lnTo>
                    <a:lnTo>
                      <a:pt x="8893" y="26909"/>
                    </a:lnTo>
                    <a:lnTo>
                      <a:pt x="8956" y="26909"/>
                    </a:lnTo>
                    <a:lnTo>
                      <a:pt x="9040" y="26971"/>
                    </a:lnTo>
                    <a:lnTo>
                      <a:pt x="9061" y="26867"/>
                    </a:lnTo>
                    <a:lnTo>
                      <a:pt x="9040" y="26699"/>
                    </a:lnTo>
                    <a:lnTo>
                      <a:pt x="8998" y="26595"/>
                    </a:lnTo>
                    <a:lnTo>
                      <a:pt x="8956" y="26553"/>
                    </a:lnTo>
                    <a:lnTo>
                      <a:pt x="8935" y="26469"/>
                    </a:lnTo>
                    <a:lnTo>
                      <a:pt x="8935" y="26427"/>
                    </a:lnTo>
                    <a:lnTo>
                      <a:pt x="8977" y="26365"/>
                    </a:lnTo>
                    <a:lnTo>
                      <a:pt x="8956" y="26260"/>
                    </a:lnTo>
                    <a:lnTo>
                      <a:pt x="8956" y="26218"/>
                    </a:lnTo>
                    <a:lnTo>
                      <a:pt x="8977" y="26155"/>
                    </a:lnTo>
                    <a:lnTo>
                      <a:pt x="8998" y="26176"/>
                    </a:lnTo>
                    <a:lnTo>
                      <a:pt x="9040" y="26239"/>
                    </a:lnTo>
                    <a:lnTo>
                      <a:pt x="9102" y="26260"/>
                    </a:lnTo>
                    <a:lnTo>
                      <a:pt x="9102" y="26218"/>
                    </a:lnTo>
                    <a:lnTo>
                      <a:pt x="9165" y="26176"/>
                    </a:lnTo>
                    <a:lnTo>
                      <a:pt x="9207" y="26218"/>
                    </a:lnTo>
                    <a:lnTo>
                      <a:pt x="9249" y="26344"/>
                    </a:lnTo>
                    <a:lnTo>
                      <a:pt x="9291" y="26365"/>
                    </a:lnTo>
                    <a:lnTo>
                      <a:pt x="9374" y="26365"/>
                    </a:lnTo>
                    <a:lnTo>
                      <a:pt x="9479" y="26239"/>
                    </a:lnTo>
                    <a:lnTo>
                      <a:pt x="9521" y="26113"/>
                    </a:lnTo>
                    <a:lnTo>
                      <a:pt x="9521" y="26009"/>
                    </a:lnTo>
                    <a:lnTo>
                      <a:pt x="9500" y="25925"/>
                    </a:lnTo>
                    <a:lnTo>
                      <a:pt x="9500" y="25862"/>
                    </a:lnTo>
                    <a:lnTo>
                      <a:pt x="9563" y="25841"/>
                    </a:lnTo>
                    <a:lnTo>
                      <a:pt x="9605" y="25841"/>
                    </a:lnTo>
                    <a:lnTo>
                      <a:pt x="9626" y="25800"/>
                    </a:lnTo>
                    <a:lnTo>
                      <a:pt x="9667" y="25758"/>
                    </a:lnTo>
                    <a:lnTo>
                      <a:pt x="9688" y="25821"/>
                    </a:lnTo>
                    <a:lnTo>
                      <a:pt x="9730" y="25883"/>
                    </a:lnTo>
                    <a:lnTo>
                      <a:pt x="9814" y="25883"/>
                    </a:lnTo>
                    <a:lnTo>
                      <a:pt x="9877" y="25841"/>
                    </a:lnTo>
                    <a:lnTo>
                      <a:pt x="9877" y="25800"/>
                    </a:lnTo>
                    <a:lnTo>
                      <a:pt x="9877" y="25737"/>
                    </a:lnTo>
                    <a:lnTo>
                      <a:pt x="9898" y="25737"/>
                    </a:lnTo>
                    <a:lnTo>
                      <a:pt x="9918" y="25800"/>
                    </a:lnTo>
                    <a:lnTo>
                      <a:pt x="9939" y="25883"/>
                    </a:lnTo>
                    <a:lnTo>
                      <a:pt x="9981" y="25925"/>
                    </a:lnTo>
                    <a:lnTo>
                      <a:pt x="10044" y="25862"/>
                    </a:lnTo>
                    <a:lnTo>
                      <a:pt x="10107" y="25821"/>
                    </a:lnTo>
                    <a:lnTo>
                      <a:pt x="10149" y="25800"/>
                    </a:lnTo>
                    <a:lnTo>
                      <a:pt x="10211" y="25841"/>
                    </a:lnTo>
                    <a:lnTo>
                      <a:pt x="10295" y="25841"/>
                    </a:lnTo>
                    <a:lnTo>
                      <a:pt x="10358" y="25800"/>
                    </a:lnTo>
                    <a:lnTo>
                      <a:pt x="10400" y="25716"/>
                    </a:lnTo>
                    <a:lnTo>
                      <a:pt x="10421" y="25674"/>
                    </a:lnTo>
                    <a:lnTo>
                      <a:pt x="10421" y="25632"/>
                    </a:lnTo>
                    <a:lnTo>
                      <a:pt x="10358" y="25549"/>
                    </a:lnTo>
                    <a:lnTo>
                      <a:pt x="10316" y="25423"/>
                    </a:lnTo>
                    <a:lnTo>
                      <a:pt x="10295" y="25339"/>
                    </a:lnTo>
                    <a:lnTo>
                      <a:pt x="10337" y="25297"/>
                    </a:lnTo>
                    <a:lnTo>
                      <a:pt x="10358" y="25318"/>
                    </a:lnTo>
                    <a:lnTo>
                      <a:pt x="10400" y="25423"/>
                    </a:lnTo>
                    <a:lnTo>
                      <a:pt x="10442" y="25423"/>
                    </a:lnTo>
                    <a:lnTo>
                      <a:pt x="10525" y="25339"/>
                    </a:lnTo>
                    <a:lnTo>
                      <a:pt x="10546" y="25256"/>
                    </a:lnTo>
                    <a:lnTo>
                      <a:pt x="10609" y="25193"/>
                    </a:lnTo>
                    <a:lnTo>
                      <a:pt x="10630" y="25130"/>
                    </a:lnTo>
                    <a:lnTo>
                      <a:pt x="10546" y="25046"/>
                    </a:lnTo>
                    <a:lnTo>
                      <a:pt x="10546" y="25005"/>
                    </a:lnTo>
                    <a:lnTo>
                      <a:pt x="10609" y="24942"/>
                    </a:lnTo>
                    <a:lnTo>
                      <a:pt x="10651" y="24921"/>
                    </a:lnTo>
                    <a:lnTo>
                      <a:pt x="10672" y="24942"/>
                    </a:lnTo>
                    <a:lnTo>
                      <a:pt x="10672" y="24984"/>
                    </a:lnTo>
                    <a:lnTo>
                      <a:pt x="10735" y="25046"/>
                    </a:lnTo>
                    <a:lnTo>
                      <a:pt x="10839" y="25088"/>
                    </a:lnTo>
                    <a:lnTo>
                      <a:pt x="10881" y="25109"/>
                    </a:lnTo>
                    <a:lnTo>
                      <a:pt x="10839" y="25172"/>
                    </a:lnTo>
                    <a:lnTo>
                      <a:pt x="10755" y="25214"/>
                    </a:lnTo>
                    <a:lnTo>
                      <a:pt x="10714" y="25318"/>
                    </a:lnTo>
                    <a:lnTo>
                      <a:pt x="10714" y="25402"/>
                    </a:lnTo>
                    <a:lnTo>
                      <a:pt x="10839" y="25549"/>
                    </a:lnTo>
                    <a:lnTo>
                      <a:pt x="10881" y="25590"/>
                    </a:lnTo>
                    <a:lnTo>
                      <a:pt x="10923" y="25507"/>
                    </a:lnTo>
                    <a:lnTo>
                      <a:pt x="10923" y="25444"/>
                    </a:lnTo>
                    <a:lnTo>
                      <a:pt x="10944" y="25381"/>
                    </a:lnTo>
                    <a:lnTo>
                      <a:pt x="10965" y="25277"/>
                    </a:lnTo>
                    <a:lnTo>
                      <a:pt x="10986" y="25277"/>
                    </a:lnTo>
                    <a:lnTo>
                      <a:pt x="11027" y="25318"/>
                    </a:lnTo>
                    <a:lnTo>
                      <a:pt x="10986" y="25402"/>
                    </a:lnTo>
                    <a:lnTo>
                      <a:pt x="10986" y="25444"/>
                    </a:lnTo>
                    <a:lnTo>
                      <a:pt x="11048" y="25549"/>
                    </a:lnTo>
                    <a:lnTo>
                      <a:pt x="11132" y="25590"/>
                    </a:lnTo>
                    <a:lnTo>
                      <a:pt x="11195" y="25528"/>
                    </a:lnTo>
                    <a:lnTo>
                      <a:pt x="11279" y="25528"/>
                    </a:lnTo>
                    <a:lnTo>
                      <a:pt x="11299" y="25486"/>
                    </a:lnTo>
                    <a:lnTo>
                      <a:pt x="11299" y="25423"/>
                    </a:lnTo>
                    <a:lnTo>
                      <a:pt x="11341" y="25381"/>
                    </a:lnTo>
                    <a:lnTo>
                      <a:pt x="11362" y="25381"/>
                    </a:lnTo>
                    <a:lnTo>
                      <a:pt x="11383" y="25402"/>
                    </a:lnTo>
                    <a:lnTo>
                      <a:pt x="11362" y="25444"/>
                    </a:lnTo>
                    <a:lnTo>
                      <a:pt x="11362" y="25507"/>
                    </a:lnTo>
                    <a:lnTo>
                      <a:pt x="11404" y="25549"/>
                    </a:lnTo>
                    <a:lnTo>
                      <a:pt x="11488" y="25549"/>
                    </a:lnTo>
                    <a:lnTo>
                      <a:pt x="11571" y="25444"/>
                    </a:lnTo>
                    <a:lnTo>
                      <a:pt x="11718" y="25339"/>
                    </a:lnTo>
                    <a:lnTo>
                      <a:pt x="11781" y="25339"/>
                    </a:lnTo>
                    <a:lnTo>
                      <a:pt x="11823" y="25318"/>
                    </a:lnTo>
                    <a:lnTo>
                      <a:pt x="11823" y="25235"/>
                    </a:lnTo>
                    <a:lnTo>
                      <a:pt x="11781" y="25172"/>
                    </a:lnTo>
                    <a:lnTo>
                      <a:pt x="11718" y="25130"/>
                    </a:lnTo>
                    <a:lnTo>
                      <a:pt x="11676" y="25088"/>
                    </a:lnTo>
                    <a:lnTo>
                      <a:pt x="11697" y="25067"/>
                    </a:lnTo>
                    <a:lnTo>
                      <a:pt x="11760" y="25067"/>
                    </a:lnTo>
                    <a:lnTo>
                      <a:pt x="11781" y="25109"/>
                    </a:lnTo>
                    <a:lnTo>
                      <a:pt x="11885" y="25172"/>
                    </a:lnTo>
                    <a:lnTo>
                      <a:pt x="11927" y="25172"/>
                    </a:lnTo>
                    <a:lnTo>
                      <a:pt x="11927" y="25088"/>
                    </a:lnTo>
                    <a:lnTo>
                      <a:pt x="11990" y="25088"/>
                    </a:lnTo>
                    <a:lnTo>
                      <a:pt x="12011" y="25130"/>
                    </a:lnTo>
                    <a:lnTo>
                      <a:pt x="12011" y="25193"/>
                    </a:lnTo>
                    <a:lnTo>
                      <a:pt x="12032" y="25214"/>
                    </a:lnTo>
                    <a:lnTo>
                      <a:pt x="12095" y="25193"/>
                    </a:lnTo>
                    <a:lnTo>
                      <a:pt x="12220" y="25046"/>
                    </a:lnTo>
                    <a:lnTo>
                      <a:pt x="12241" y="25025"/>
                    </a:lnTo>
                    <a:lnTo>
                      <a:pt x="12241" y="25005"/>
                    </a:lnTo>
                    <a:lnTo>
                      <a:pt x="12283" y="24921"/>
                    </a:lnTo>
                    <a:lnTo>
                      <a:pt x="12304" y="24879"/>
                    </a:lnTo>
                    <a:lnTo>
                      <a:pt x="12346" y="24837"/>
                    </a:lnTo>
                    <a:lnTo>
                      <a:pt x="12346" y="24837"/>
                    </a:lnTo>
                    <a:lnTo>
                      <a:pt x="12325" y="24900"/>
                    </a:lnTo>
                    <a:lnTo>
                      <a:pt x="12346" y="24942"/>
                    </a:lnTo>
                    <a:lnTo>
                      <a:pt x="12387" y="24984"/>
                    </a:lnTo>
                    <a:lnTo>
                      <a:pt x="12429" y="24942"/>
                    </a:lnTo>
                    <a:lnTo>
                      <a:pt x="12513" y="24837"/>
                    </a:lnTo>
                    <a:lnTo>
                      <a:pt x="12534" y="24774"/>
                    </a:lnTo>
                    <a:lnTo>
                      <a:pt x="12513" y="24691"/>
                    </a:lnTo>
                    <a:lnTo>
                      <a:pt x="12513" y="24607"/>
                    </a:lnTo>
                    <a:lnTo>
                      <a:pt x="12639" y="24481"/>
                    </a:lnTo>
                    <a:lnTo>
                      <a:pt x="12722" y="24460"/>
                    </a:lnTo>
                    <a:lnTo>
                      <a:pt x="12764" y="24398"/>
                    </a:lnTo>
                    <a:lnTo>
                      <a:pt x="12743" y="24356"/>
                    </a:lnTo>
                    <a:lnTo>
                      <a:pt x="12722" y="24293"/>
                    </a:lnTo>
                    <a:lnTo>
                      <a:pt x="12722" y="24272"/>
                    </a:lnTo>
                    <a:lnTo>
                      <a:pt x="12764" y="24293"/>
                    </a:lnTo>
                    <a:lnTo>
                      <a:pt x="12827" y="24314"/>
                    </a:lnTo>
                    <a:lnTo>
                      <a:pt x="12869" y="24314"/>
                    </a:lnTo>
                    <a:lnTo>
                      <a:pt x="12911" y="24251"/>
                    </a:lnTo>
                    <a:lnTo>
                      <a:pt x="12869" y="24188"/>
                    </a:lnTo>
                    <a:lnTo>
                      <a:pt x="12827" y="24147"/>
                    </a:lnTo>
                    <a:lnTo>
                      <a:pt x="12869" y="24168"/>
                    </a:lnTo>
                    <a:lnTo>
                      <a:pt x="12931" y="24209"/>
                    </a:lnTo>
                    <a:lnTo>
                      <a:pt x="12931" y="24168"/>
                    </a:lnTo>
                    <a:lnTo>
                      <a:pt x="12952" y="24084"/>
                    </a:lnTo>
                    <a:lnTo>
                      <a:pt x="13036" y="24084"/>
                    </a:lnTo>
                    <a:lnTo>
                      <a:pt x="13120" y="24042"/>
                    </a:lnTo>
                    <a:lnTo>
                      <a:pt x="13120" y="23958"/>
                    </a:lnTo>
                    <a:lnTo>
                      <a:pt x="13120" y="23937"/>
                    </a:lnTo>
                    <a:lnTo>
                      <a:pt x="13141" y="23875"/>
                    </a:lnTo>
                    <a:lnTo>
                      <a:pt x="13224" y="23875"/>
                    </a:lnTo>
                    <a:lnTo>
                      <a:pt x="13266" y="23854"/>
                    </a:lnTo>
                    <a:lnTo>
                      <a:pt x="13350" y="23749"/>
                    </a:lnTo>
                    <a:lnTo>
                      <a:pt x="13434" y="23707"/>
                    </a:lnTo>
                    <a:lnTo>
                      <a:pt x="13476" y="23707"/>
                    </a:lnTo>
                    <a:lnTo>
                      <a:pt x="13496" y="23728"/>
                    </a:lnTo>
                    <a:lnTo>
                      <a:pt x="13580" y="23707"/>
                    </a:lnTo>
                    <a:lnTo>
                      <a:pt x="13643" y="23624"/>
                    </a:lnTo>
                    <a:lnTo>
                      <a:pt x="13664" y="23477"/>
                    </a:lnTo>
                    <a:lnTo>
                      <a:pt x="13643" y="23352"/>
                    </a:lnTo>
                    <a:lnTo>
                      <a:pt x="13580" y="23352"/>
                    </a:lnTo>
                    <a:lnTo>
                      <a:pt x="13559" y="23331"/>
                    </a:lnTo>
                    <a:lnTo>
                      <a:pt x="13580" y="23247"/>
                    </a:lnTo>
                    <a:lnTo>
                      <a:pt x="13580" y="23142"/>
                    </a:lnTo>
                    <a:lnTo>
                      <a:pt x="13559" y="23059"/>
                    </a:lnTo>
                    <a:lnTo>
                      <a:pt x="13496" y="23017"/>
                    </a:lnTo>
                    <a:lnTo>
                      <a:pt x="13476" y="22912"/>
                    </a:lnTo>
                    <a:lnTo>
                      <a:pt x="13455" y="22870"/>
                    </a:lnTo>
                    <a:lnTo>
                      <a:pt x="13455" y="22787"/>
                    </a:lnTo>
                    <a:lnTo>
                      <a:pt x="13496" y="22787"/>
                    </a:lnTo>
                    <a:lnTo>
                      <a:pt x="13559" y="22808"/>
                    </a:lnTo>
                    <a:lnTo>
                      <a:pt x="13580" y="22912"/>
                    </a:lnTo>
                    <a:lnTo>
                      <a:pt x="13643" y="22996"/>
                    </a:lnTo>
                    <a:lnTo>
                      <a:pt x="13643" y="23080"/>
                    </a:lnTo>
                    <a:lnTo>
                      <a:pt x="13685" y="23184"/>
                    </a:lnTo>
                    <a:lnTo>
                      <a:pt x="13748" y="23205"/>
                    </a:lnTo>
                    <a:lnTo>
                      <a:pt x="13789" y="23247"/>
                    </a:lnTo>
                    <a:lnTo>
                      <a:pt x="13768" y="23331"/>
                    </a:lnTo>
                    <a:lnTo>
                      <a:pt x="13789" y="23414"/>
                    </a:lnTo>
                    <a:lnTo>
                      <a:pt x="13873" y="23456"/>
                    </a:lnTo>
                    <a:lnTo>
                      <a:pt x="13915" y="23456"/>
                    </a:lnTo>
                    <a:lnTo>
                      <a:pt x="13915" y="23414"/>
                    </a:lnTo>
                    <a:lnTo>
                      <a:pt x="13957" y="23352"/>
                    </a:lnTo>
                    <a:lnTo>
                      <a:pt x="13999" y="23352"/>
                    </a:lnTo>
                    <a:lnTo>
                      <a:pt x="14061" y="23435"/>
                    </a:lnTo>
                    <a:lnTo>
                      <a:pt x="14229" y="23435"/>
                    </a:lnTo>
                    <a:lnTo>
                      <a:pt x="14292" y="23393"/>
                    </a:lnTo>
                    <a:lnTo>
                      <a:pt x="14312" y="23414"/>
                    </a:lnTo>
                    <a:lnTo>
                      <a:pt x="14375" y="23414"/>
                    </a:lnTo>
                    <a:lnTo>
                      <a:pt x="14438" y="23352"/>
                    </a:lnTo>
                    <a:lnTo>
                      <a:pt x="14480" y="23289"/>
                    </a:lnTo>
                    <a:lnTo>
                      <a:pt x="14522" y="23289"/>
                    </a:lnTo>
                    <a:lnTo>
                      <a:pt x="14522" y="23226"/>
                    </a:lnTo>
                    <a:lnTo>
                      <a:pt x="14584" y="23205"/>
                    </a:lnTo>
                    <a:lnTo>
                      <a:pt x="14626" y="23226"/>
                    </a:lnTo>
                    <a:lnTo>
                      <a:pt x="14731" y="23352"/>
                    </a:lnTo>
                    <a:lnTo>
                      <a:pt x="14752" y="23414"/>
                    </a:lnTo>
                    <a:lnTo>
                      <a:pt x="14815" y="23414"/>
                    </a:lnTo>
                    <a:lnTo>
                      <a:pt x="14856" y="23352"/>
                    </a:lnTo>
                    <a:lnTo>
                      <a:pt x="14919" y="23331"/>
                    </a:lnTo>
                    <a:lnTo>
                      <a:pt x="14919" y="23226"/>
                    </a:lnTo>
                    <a:lnTo>
                      <a:pt x="14940" y="23226"/>
                    </a:lnTo>
                    <a:lnTo>
                      <a:pt x="14961" y="23247"/>
                    </a:lnTo>
                    <a:lnTo>
                      <a:pt x="15024" y="23247"/>
                    </a:lnTo>
                    <a:lnTo>
                      <a:pt x="15024" y="23205"/>
                    </a:lnTo>
                    <a:lnTo>
                      <a:pt x="15066" y="23205"/>
                    </a:lnTo>
                    <a:lnTo>
                      <a:pt x="15108" y="23226"/>
                    </a:lnTo>
                    <a:lnTo>
                      <a:pt x="15170" y="23226"/>
                    </a:lnTo>
                    <a:lnTo>
                      <a:pt x="15212" y="23184"/>
                    </a:lnTo>
                    <a:lnTo>
                      <a:pt x="15212" y="23121"/>
                    </a:lnTo>
                    <a:lnTo>
                      <a:pt x="15254" y="23100"/>
                    </a:lnTo>
                    <a:lnTo>
                      <a:pt x="15338" y="23100"/>
                    </a:lnTo>
                    <a:lnTo>
                      <a:pt x="15359" y="23080"/>
                    </a:lnTo>
                    <a:lnTo>
                      <a:pt x="15359" y="23017"/>
                    </a:lnTo>
                    <a:lnTo>
                      <a:pt x="15380" y="23017"/>
                    </a:lnTo>
                    <a:lnTo>
                      <a:pt x="15380" y="23080"/>
                    </a:lnTo>
                    <a:lnTo>
                      <a:pt x="15442" y="23100"/>
                    </a:lnTo>
                    <a:lnTo>
                      <a:pt x="15484" y="23038"/>
                    </a:lnTo>
                    <a:lnTo>
                      <a:pt x="15526" y="22975"/>
                    </a:lnTo>
                    <a:lnTo>
                      <a:pt x="15547" y="22975"/>
                    </a:lnTo>
                    <a:lnTo>
                      <a:pt x="15589" y="23038"/>
                    </a:lnTo>
                    <a:lnTo>
                      <a:pt x="15652" y="23080"/>
                    </a:lnTo>
                    <a:lnTo>
                      <a:pt x="15693" y="22975"/>
                    </a:lnTo>
                    <a:lnTo>
                      <a:pt x="15735" y="22975"/>
                    </a:lnTo>
                    <a:lnTo>
                      <a:pt x="15756" y="23017"/>
                    </a:lnTo>
                    <a:lnTo>
                      <a:pt x="15798" y="23038"/>
                    </a:lnTo>
                    <a:lnTo>
                      <a:pt x="15861" y="23038"/>
                    </a:lnTo>
                    <a:lnTo>
                      <a:pt x="15882" y="22975"/>
                    </a:lnTo>
                    <a:lnTo>
                      <a:pt x="15944" y="22933"/>
                    </a:lnTo>
                    <a:lnTo>
                      <a:pt x="16007" y="22933"/>
                    </a:lnTo>
                    <a:lnTo>
                      <a:pt x="16112" y="22891"/>
                    </a:lnTo>
                    <a:lnTo>
                      <a:pt x="16175" y="22891"/>
                    </a:lnTo>
                    <a:lnTo>
                      <a:pt x="16196" y="22933"/>
                    </a:lnTo>
                    <a:lnTo>
                      <a:pt x="16258" y="22933"/>
                    </a:lnTo>
                    <a:lnTo>
                      <a:pt x="16279" y="22870"/>
                    </a:lnTo>
                    <a:lnTo>
                      <a:pt x="16321" y="22808"/>
                    </a:lnTo>
                    <a:lnTo>
                      <a:pt x="16426" y="22808"/>
                    </a:lnTo>
                    <a:lnTo>
                      <a:pt x="16468" y="22766"/>
                    </a:lnTo>
                    <a:lnTo>
                      <a:pt x="16572" y="22724"/>
                    </a:lnTo>
                    <a:lnTo>
                      <a:pt x="16614" y="22703"/>
                    </a:lnTo>
                    <a:lnTo>
                      <a:pt x="16614" y="22661"/>
                    </a:lnTo>
                    <a:lnTo>
                      <a:pt x="16572" y="22577"/>
                    </a:lnTo>
                    <a:lnTo>
                      <a:pt x="16572" y="22515"/>
                    </a:lnTo>
                    <a:lnTo>
                      <a:pt x="16719" y="22577"/>
                    </a:lnTo>
                    <a:lnTo>
                      <a:pt x="16802" y="22619"/>
                    </a:lnTo>
                    <a:lnTo>
                      <a:pt x="16823" y="22682"/>
                    </a:lnTo>
                    <a:lnTo>
                      <a:pt x="16886" y="22703"/>
                    </a:lnTo>
                    <a:lnTo>
                      <a:pt x="16991" y="22619"/>
                    </a:lnTo>
                    <a:lnTo>
                      <a:pt x="16991" y="22536"/>
                    </a:lnTo>
                    <a:lnTo>
                      <a:pt x="16928" y="22515"/>
                    </a:lnTo>
                    <a:lnTo>
                      <a:pt x="16928" y="22473"/>
                    </a:lnTo>
                    <a:lnTo>
                      <a:pt x="17012" y="22431"/>
                    </a:lnTo>
                    <a:lnTo>
                      <a:pt x="17033" y="22494"/>
                    </a:lnTo>
                    <a:lnTo>
                      <a:pt x="17116" y="22515"/>
                    </a:lnTo>
                    <a:lnTo>
                      <a:pt x="17158" y="22410"/>
                    </a:lnTo>
                    <a:lnTo>
                      <a:pt x="17137" y="22326"/>
                    </a:lnTo>
                    <a:lnTo>
                      <a:pt x="17137" y="22264"/>
                    </a:lnTo>
                    <a:lnTo>
                      <a:pt x="17200" y="22264"/>
                    </a:lnTo>
                    <a:lnTo>
                      <a:pt x="17221" y="22305"/>
                    </a:lnTo>
                    <a:lnTo>
                      <a:pt x="17305" y="22326"/>
                    </a:lnTo>
                    <a:lnTo>
                      <a:pt x="17346" y="22284"/>
                    </a:lnTo>
                    <a:lnTo>
                      <a:pt x="17409" y="22264"/>
                    </a:lnTo>
                    <a:lnTo>
                      <a:pt x="17451" y="22264"/>
                    </a:lnTo>
                    <a:lnTo>
                      <a:pt x="17451" y="22180"/>
                    </a:lnTo>
                    <a:lnTo>
                      <a:pt x="17430" y="22117"/>
                    </a:lnTo>
                    <a:lnTo>
                      <a:pt x="17451" y="22096"/>
                    </a:lnTo>
                    <a:lnTo>
                      <a:pt x="17514" y="22117"/>
                    </a:lnTo>
                    <a:lnTo>
                      <a:pt x="17556" y="22180"/>
                    </a:lnTo>
                    <a:lnTo>
                      <a:pt x="17639" y="22159"/>
                    </a:lnTo>
                    <a:lnTo>
                      <a:pt x="17681" y="22096"/>
                    </a:lnTo>
                    <a:lnTo>
                      <a:pt x="17681" y="22012"/>
                    </a:lnTo>
                    <a:lnTo>
                      <a:pt x="17660" y="21992"/>
                    </a:lnTo>
                    <a:lnTo>
                      <a:pt x="17660" y="21950"/>
                    </a:lnTo>
                    <a:lnTo>
                      <a:pt x="17681" y="21908"/>
                    </a:lnTo>
                    <a:lnTo>
                      <a:pt x="17786" y="21908"/>
                    </a:lnTo>
                    <a:lnTo>
                      <a:pt x="17849" y="21950"/>
                    </a:lnTo>
                    <a:lnTo>
                      <a:pt x="17869" y="21887"/>
                    </a:lnTo>
                    <a:lnTo>
                      <a:pt x="17890" y="21845"/>
                    </a:lnTo>
                    <a:lnTo>
                      <a:pt x="17953" y="21866"/>
                    </a:lnTo>
                    <a:lnTo>
                      <a:pt x="17995" y="21908"/>
                    </a:lnTo>
                    <a:lnTo>
                      <a:pt x="18058" y="21950"/>
                    </a:lnTo>
                    <a:lnTo>
                      <a:pt x="18079" y="21908"/>
                    </a:lnTo>
                    <a:lnTo>
                      <a:pt x="18079" y="21866"/>
                    </a:lnTo>
                    <a:lnTo>
                      <a:pt x="18037" y="21803"/>
                    </a:lnTo>
                    <a:lnTo>
                      <a:pt x="18037" y="21761"/>
                    </a:lnTo>
                    <a:lnTo>
                      <a:pt x="18100" y="21699"/>
                    </a:lnTo>
                    <a:lnTo>
                      <a:pt x="18162" y="21740"/>
                    </a:lnTo>
                    <a:lnTo>
                      <a:pt x="18288" y="21699"/>
                    </a:lnTo>
                    <a:lnTo>
                      <a:pt x="18393" y="21636"/>
                    </a:lnTo>
                    <a:lnTo>
                      <a:pt x="18455" y="21531"/>
                    </a:lnTo>
                    <a:lnTo>
                      <a:pt x="18455" y="21489"/>
                    </a:lnTo>
                    <a:lnTo>
                      <a:pt x="18309" y="21552"/>
                    </a:lnTo>
                    <a:lnTo>
                      <a:pt x="18183" y="21552"/>
                    </a:lnTo>
                    <a:lnTo>
                      <a:pt x="18141" y="21531"/>
                    </a:lnTo>
                    <a:lnTo>
                      <a:pt x="17890" y="21531"/>
                    </a:lnTo>
                    <a:lnTo>
                      <a:pt x="17765" y="21489"/>
                    </a:lnTo>
                    <a:lnTo>
                      <a:pt x="17639" y="21447"/>
                    </a:lnTo>
                    <a:lnTo>
                      <a:pt x="17472" y="21427"/>
                    </a:lnTo>
                    <a:lnTo>
                      <a:pt x="17325" y="21280"/>
                    </a:lnTo>
                    <a:lnTo>
                      <a:pt x="17263" y="21238"/>
                    </a:lnTo>
                    <a:lnTo>
                      <a:pt x="17221" y="21238"/>
                    </a:lnTo>
                    <a:lnTo>
                      <a:pt x="17095" y="21301"/>
                    </a:lnTo>
                    <a:lnTo>
                      <a:pt x="17053" y="21259"/>
                    </a:lnTo>
                    <a:lnTo>
                      <a:pt x="17095" y="21217"/>
                    </a:lnTo>
                    <a:lnTo>
                      <a:pt x="17095" y="21175"/>
                    </a:lnTo>
                    <a:lnTo>
                      <a:pt x="17033" y="21238"/>
                    </a:lnTo>
                    <a:lnTo>
                      <a:pt x="16886" y="21343"/>
                    </a:lnTo>
                    <a:lnTo>
                      <a:pt x="16802" y="21385"/>
                    </a:lnTo>
                    <a:lnTo>
                      <a:pt x="16635" y="21385"/>
                    </a:lnTo>
                    <a:lnTo>
                      <a:pt x="16593" y="21427"/>
                    </a:lnTo>
                    <a:lnTo>
                      <a:pt x="16530" y="21385"/>
                    </a:lnTo>
                    <a:lnTo>
                      <a:pt x="16489" y="21364"/>
                    </a:lnTo>
                    <a:cubicBezTo>
                      <a:pt x="16489" y="21364"/>
                      <a:pt x="16426" y="21385"/>
                      <a:pt x="16405" y="21385"/>
                    </a:cubicBezTo>
                    <a:lnTo>
                      <a:pt x="16321" y="21385"/>
                    </a:lnTo>
                    <a:lnTo>
                      <a:pt x="16196" y="21531"/>
                    </a:lnTo>
                    <a:lnTo>
                      <a:pt x="16154" y="21594"/>
                    </a:lnTo>
                    <a:lnTo>
                      <a:pt x="16091" y="21531"/>
                    </a:lnTo>
                    <a:lnTo>
                      <a:pt x="16049" y="21489"/>
                    </a:lnTo>
                    <a:lnTo>
                      <a:pt x="15861" y="21489"/>
                    </a:lnTo>
                    <a:lnTo>
                      <a:pt x="15777" y="21468"/>
                    </a:lnTo>
                    <a:lnTo>
                      <a:pt x="15735" y="21489"/>
                    </a:lnTo>
                    <a:lnTo>
                      <a:pt x="15672" y="21447"/>
                    </a:lnTo>
                    <a:lnTo>
                      <a:pt x="15735" y="21364"/>
                    </a:lnTo>
                    <a:lnTo>
                      <a:pt x="15840" y="21364"/>
                    </a:lnTo>
                    <a:lnTo>
                      <a:pt x="15882" y="21427"/>
                    </a:lnTo>
                    <a:lnTo>
                      <a:pt x="15965" y="21447"/>
                    </a:lnTo>
                    <a:lnTo>
                      <a:pt x="16049" y="21385"/>
                    </a:lnTo>
                    <a:lnTo>
                      <a:pt x="16175" y="21364"/>
                    </a:lnTo>
                    <a:lnTo>
                      <a:pt x="16258" y="21280"/>
                    </a:lnTo>
                    <a:lnTo>
                      <a:pt x="16321" y="21280"/>
                    </a:lnTo>
                    <a:lnTo>
                      <a:pt x="16426" y="21322"/>
                    </a:lnTo>
                    <a:lnTo>
                      <a:pt x="16530" y="21280"/>
                    </a:lnTo>
                    <a:lnTo>
                      <a:pt x="16572" y="21238"/>
                    </a:lnTo>
                    <a:lnTo>
                      <a:pt x="16530" y="21175"/>
                    </a:lnTo>
                    <a:lnTo>
                      <a:pt x="16489" y="21175"/>
                    </a:lnTo>
                    <a:lnTo>
                      <a:pt x="16468" y="21134"/>
                    </a:lnTo>
                    <a:lnTo>
                      <a:pt x="16405" y="21134"/>
                    </a:lnTo>
                    <a:lnTo>
                      <a:pt x="16300" y="21155"/>
                    </a:lnTo>
                    <a:lnTo>
                      <a:pt x="16216" y="21134"/>
                    </a:lnTo>
                    <a:lnTo>
                      <a:pt x="16049" y="21134"/>
                    </a:lnTo>
                    <a:lnTo>
                      <a:pt x="15944" y="21155"/>
                    </a:lnTo>
                    <a:lnTo>
                      <a:pt x="15840" y="21155"/>
                    </a:lnTo>
                    <a:lnTo>
                      <a:pt x="15693" y="21134"/>
                    </a:lnTo>
                    <a:lnTo>
                      <a:pt x="15672" y="21071"/>
                    </a:lnTo>
                    <a:lnTo>
                      <a:pt x="15631" y="21050"/>
                    </a:lnTo>
                    <a:lnTo>
                      <a:pt x="15526" y="21071"/>
                    </a:lnTo>
                    <a:lnTo>
                      <a:pt x="15380" y="21071"/>
                    </a:lnTo>
                    <a:lnTo>
                      <a:pt x="15212" y="21175"/>
                    </a:lnTo>
                    <a:lnTo>
                      <a:pt x="15170" y="21155"/>
                    </a:lnTo>
                    <a:lnTo>
                      <a:pt x="15212" y="21071"/>
                    </a:lnTo>
                    <a:lnTo>
                      <a:pt x="15275" y="21008"/>
                    </a:lnTo>
                    <a:lnTo>
                      <a:pt x="15463" y="21008"/>
                    </a:lnTo>
                    <a:lnTo>
                      <a:pt x="15672" y="20903"/>
                    </a:lnTo>
                    <a:lnTo>
                      <a:pt x="15756" y="20841"/>
                    </a:lnTo>
                    <a:lnTo>
                      <a:pt x="15756" y="20757"/>
                    </a:lnTo>
                    <a:lnTo>
                      <a:pt x="15777" y="20715"/>
                    </a:lnTo>
                    <a:lnTo>
                      <a:pt x="15861" y="20715"/>
                    </a:lnTo>
                    <a:lnTo>
                      <a:pt x="15903" y="20694"/>
                    </a:lnTo>
                    <a:lnTo>
                      <a:pt x="15965" y="20611"/>
                    </a:lnTo>
                    <a:lnTo>
                      <a:pt x="15944" y="20548"/>
                    </a:lnTo>
                    <a:lnTo>
                      <a:pt x="15882" y="20506"/>
                    </a:lnTo>
                    <a:lnTo>
                      <a:pt x="15798" y="20485"/>
                    </a:lnTo>
                    <a:lnTo>
                      <a:pt x="15777" y="20443"/>
                    </a:lnTo>
                    <a:lnTo>
                      <a:pt x="15861" y="20401"/>
                    </a:lnTo>
                    <a:lnTo>
                      <a:pt x="15903" y="20401"/>
                    </a:lnTo>
                    <a:lnTo>
                      <a:pt x="15903" y="20422"/>
                    </a:lnTo>
                    <a:lnTo>
                      <a:pt x="15986" y="20443"/>
                    </a:lnTo>
                    <a:lnTo>
                      <a:pt x="16007" y="20422"/>
                    </a:lnTo>
                    <a:lnTo>
                      <a:pt x="15986" y="20380"/>
                    </a:lnTo>
                    <a:lnTo>
                      <a:pt x="15965" y="20339"/>
                    </a:lnTo>
                    <a:lnTo>
                      <a:pt x="15965" y="20234"/>
                    </a:lnTo>
                    <a:lnTo>
                      <a:pt x="16007" y="20276"/>
                    </a:lnTo>
                    <a:lnTo>
                      <a:pt x="16049" y="20318"/>
                    </a:lnTo>
                    <a:lnTo>
                      <a:pt x="16049" y="20401"/>
                    </a:lnTo>
                    <a:lnTo>
                      <a:pt x="16091" y="20506"/>
                    </a:lnTo>
                    <a:lnTo>
                      <a:pt x="16175" y="20548"/>
                    </a:lnTo>
                    <a:lnTo>
                      <a:pt x="16279" y="20527"/>
                    </a:lnTo>
                    <a:lnTo>
                      <a:pt x="16405" y="20527"/>
                    </a:lnTo>
                    <a:lnTo>
                      <a:pt x="16698" y="20401"/>
                    </a:lnTo>
                    <a:lnTo>
                      <a:pt x="16781" y="20401"/>
                    </a:lnTo>
                    <a:lnTo>
                      <a:pt x="16844" y="20380"/>
                    </a:lnTo>
                    <a:lnTo>
                      <a:pt x="16907" y="20297"/>
                    </a:lnTo>
                    <a:lnTo>
                      <a:pt x="16991" y="20276"/>
                    </a:lnTo>
                    <a:lnTo>
                      <a:pt x="17033" y="20171"/>
                    </a:lnTo>
                    <a:lnTo>
                      <a:pt x="16991" y="20067"/>
                    </a:lnTo>
                    <a:lnTo>
                      <a:pt x="16949" y="19983"/>
                    </a:lnTo>
                    <a:lnTo>
                      <a:pt x="16907" y="19983"/>
                    </a:lnTo>
                    <a:lnTo>
                      <a:pt x="16802" y="19920"/>
                    </a:lnTo>
                    <a:lnTo>
                      <a:pt x="16530" y="19857"/>
                    </a:lnTo>
                    <a:lnTo>
                      <a:pt x="16489" y="19857"/>
                    </a:lnTo>
                    <a:lnTo>
                      <a:pt x="16384" y="19899"/>
                    </a:lnTo>
                    <a:lnTo>
                      <a:pt x="16321" y="19857"/>
                    </a:lnTo>
                    <a:lnTo>
                      <a:pt x="16321" y="19732"/>
                    </a:lnTo>
                    <a:lnTo>
                      <a:pt x="16300" y="19690"/>
                    </a:lnTo>
                    <a:lnTo>
                      <a:pt x="16196" y="19753"/>
                    </a:lnTo>
                    <a:lnTo>
                      <a:pt x="16112" y="19753"/>
                    </a:lnTo>
                    <a:lnTo>
                      <a:pt x="16007" y="19815"/>
                    </a:lnTo>
                    <a:lnTo>
                      <a:pt x="15944" y="19815"/>
                    </a:lnTo>
                    <a:lnTo>
                      <a:pt x="15861" y="19774"/>
                    </a:lnTo>
                    <a:lnTo>
                      <a:pt x="15861" y="19690"/>
                    </a:lnTo>
                    <a:lnTo>
                      <a:pt x="15944" y="19753"/>
                    </a:lnTo>
                    <a:lnTo>
                      <a:pt x="16007" y="19690"/>
                    </a:lnTo>
                    <a:lnTo>
                      <a:pt x="16070" y="19648"/>
                    </a:lnTo>
                    <a:lnTo>
                      <a:pt x="16196" y="19648"/>
                    </a:lnTo>
                    <a:lnTo>
                      <a:pt x="16216" y="19585"/>
                    </a:lnTo>
                    <a:lnTo>
                      <a:pt x="16175" y="19523"/>
                    </a:lnTo>
                    <a:lnTo>
                      <a:pt x="16091" y="19418"/>
                    </a:lnTo>
                    <a:lnTo>
                      <a:pt x="16049" y="19376"/>
                    </a:lnTo>
                    <a:lnTo>
                      <a:pt x="15944" y="19376"/>
                    </a:lnTo>
                    <a:lnTo>
                      <a:pt x="15965" y="19355"/>
                    </a:lnTo>
                    <a:lnTo>
                      <a:pt x="16070" y="19292"/>
                    </a:lnTo>
                    <a:lnTo>
                      <a:pt x="16070" y="19251"/>
                    </a:lnTo>
                    <a:lnTo>
                      <a:pt x="16070" y="19146"/>
                    </a:lnTo>
                    <a:lnTo>
                      <a:pt x="16091" y="19104"/>
                    </a:lnTo>
                    <a:lnTo>
                      <a:pt x="16154" y="19167"/>
                    </a:lnTo>
                    <a:lnTo>
                      <a:pt x="16175" y="19313"/>
                    </a:lnTo>
                    <a:lnTo>
                      <a:pt x="16216" y="19355"/>
                    </a:lnTo>
                    <a:lnTo>
                      <a:pt x="16216" y="19418"/>
                    </a:lnTo>
                    <a:lnTo>
                      <a:pt x="16363" y="19543"/>
                    </a:lnTo>
                    <a:lnTo>
                      <a:pt x="16363" y="19585"/>
                    </a:lnTo>
                    <a:lnTo>
                      <a:pt x="16426" y="19669"/>
                    </a:lnTo>
                    <a:lnTo>
                      <a:pt x="16489" y="19690"/>
                    </a:lnTo>
                    <a:lnTo>
                      <a:pt x="16572" y="19669"/>
                    </a:lnTo>
                    <a:lnTo>
                      <a:pt x="16614" y="19648"/>
                    </a:lnTo>
                    <a:lnTo>
                      <a:pt x="16698" y="19690"/>
                    </a:lnTo>
                    <a:lnTo>
                      <a:pt x="16802" y="19669"/>
                    </a:lnTo>
                    <a:lnTo>
                      <a:pt x="16886" y="19648"/>
                    </a:lnTo>
                    <a:lnTo>
                      <a:pt x="16928" y="19690"/>
                    </a:lnTo>
                    <a:lnTo>
                      <a:pt x="16928" y="19774"/>
                    </a:lnTo>
                    <a:lnTo>
                      <a:pt x="17116" y="20004"/>
                    </a:lnTo>
                    <a:lnTo>
                      <a:pt x="17200" y="20067"/>
                    </a:lnTo>
                    <a:lnTo>
                      <a:pt x="17221" y="20004"/>
                    </a:lnTo>
                    <a:lnTo>
                      <a:pt x="17325" y="19983"/>
                    </a:lnTo>
                    <a:lnTo>
                      <a:pt x="17346" y="19983"/>
                    </a:lnTo>
                    <a:lnTo>
                      <a:pt x="17367" y="20025"/>
                    </a:lnTo>
                    <a:lnTo>
                      <a:pt x="17346" y="20108"/>
                    </a:lnTo>
                    <a:lnTo>
                      <a:pt x="17325" y="20213"/>
                    </a:lnTo>
                    <a:lnTo>
                      <a:pt x="17346" y="20339"/>
                    </a:lnTo>
                    <a:lnTo>
                      <a:pt x="17409" y="20422"/>
                    </a:lnTo>
                    <a:lnTo>
                      <a:pt x="17451" y="20527"/>
                    </a:lnTo>
                    <a:lnTo>
                      <a:pt x="17472" y="20715"/>
                    </a:lnTo>
                    <a:lnTo>
                      <a:pt x="17535" y="20757"/>
                    </a:lnTo>
                    <a:lnTo>
                      <a:pt x="17618" y="20841"/>
                    </a:lnTo>
                    <a:lnTo>
                      <a:pt x="17681" y="21029"/>
                    </a:lnTo>
                    <a:lnTo>
                      <a:pt x="17828" y="21134"/>
                    </a:lnTo>
                    <a:lnTo>
                      <a:pt x="17869" y="21175"/>
                    </a:lnTo>
                    <a:lnTo>
                      <a:pt x="17953" y="21155"/>
                    </a:lnTo>
                    <a:lnTo>
                      <a:pt x="18037" y="21134"/>
                    </a:lnTo>
                    <a:lnTo>
                      <a:pt x="18100" y="21134"/>
                    </a:lnTo>
                    <a:lnTo>
                      <a:pt x="18141" y="21113"/>
                    </a:lnTo>
                    <a:lnTo>
                      <a:pt x="18141" y="21029"/>
                    </a:lnTo>
                    <a:lnTo>
                      <a:pt x="18141" y="20903"/>
                    </a:lnTo>
                    <a:lnTo>
                      <a:pt x="18141" y="20757"/>
                    </a:lnTo>
                    <a:lnTo>
                      <a:pt x="18162" y="20652"/>
                    </a:lnTo>
                    <a:lnTo>
                      <a:pt x="18183" y="20611"/>
                    </a:lnTo>
                    <a:lnTo>
                      <a:pt x="18204" y="20611"/>
                    </a:lnTo>
                    <a:lnTo>
                      <a:pt x="18246" y="20652"/>
                    </a:lnTo>
                    <a:lnTo>
                      <a:pt x="18204" y="20736"/>
                    </a:lnTo>
                    <a:lnTo>
                      <a:pt x="18204" y="20820"/>
                    </a:lnTo>
                    <a:lnTo>
                      <a:pt x="18267" y="20924"/>
                    </a:lnTo>
                    <a:lnTo>
                      <a:pt x="18204" y="21008"/>
                    </a:lnTo>
                    <a:lnTo>
                      <a:pt x="18204" y="21071"/>
                    </a:lnTo>
                    <a:lnTo>
                      <a:pt x="18267" y="21113"/>
                    </a:lnTo>
                    <a:lnTo>
                      <a:pt x="18309" y="21071"/>
                    </a:lnTo>
                    <a:lnTo>
                      <a:pt x="18393" y="21050"/>
                    </a:lnTo>
                    <a:lnTo>
                      <a:pt x="18455" y="21071"/>
                    </a:lnTo>
                    <a:lnTo>
                      <a:pt x="18476" y="21134"/>
                    </a:lnTo>
                    <a:lnTo>
                      <a:pt x="18455" y="21175"/>
                    </a:lnTo>
                    <a:lnTo>
                      <a:pt x="18476" y="21217"/>
                    </a:lnTo>
                    <a:lnTo>
                      <a:pt x="18581" y="21217"/>
                    </a:lnTo>
                    <a:lnTo>
                      <a:pt x="18623" y="21155"/>
                    </a:lnTo>
                    <a:lnTo>
                      <a:pt x="18623" y="21071"/>
                    </a:lnTo>
                    <a:lnTo>
                      <a:pt x="18602" y="21008"/>
                    </a:lnTo>
                    <a:lnTo>
                      <a:pt x="18602" y="20820"/>
                    </a:lnTo>
                    <a:lnTo>
                      <a:pt x="18623" y="20736"/>
                    </a:lnTo>
                    <a:lnTo>
                      <a:pt x="18623" y="20631"/>
                    </a:lnTo>
                    <a:lnTo>
                      <a:pt x="18665" y="20590"/>
                    </a:lnTo>
                    <a:lnTo>
                      <a:pt x="18623" y="20527"/>
                    </a:lnTo>
                    <a:lnTo>
                      <a:pt x="18581" y="20527"/>
                    </a:lnTo>
                    <a:lnTo>
                      <a:pt x="18602" y="20485"/>
                    </a:lnTo>
                    <a:lnTo>
                      <a:pt x="18623" y="20422"/>
                    </a:lnTo>
                    <a:lnTo>
                      <a:pt x="18602" y="20401"/>
                    </a:lnTo>
                    <a:lnTo>
                      <a:pt x="18497" y="20443"/>
                    </a:lnTo>
                    <a:lnTo>
                      <a:pt x="18497" y="20401"/>
                    </a:lnTo>
                    <a:lnTo>
                      <a:pt x="18518" y="20339"/>
                    </a:lnTo>
                    <a:lnTo>
                      <a:pt x="18623" y="20318"/>
                    </a:lnTo>
                    <a:lnTo>
                      <a:pt x="18685" y="20276"/>
                    </a:lnTo>
                    <a:lnTo>
                      <a:pt x="18685" y="20171"/>
                    </a:lnTo>
                    <a:lnTo>
                      <a:pt x="18665" y="20108"/>
                    </a:lnTo>
                    <a:lnTo>
                      <a:pt x="18602" y="20129"/>
                    </a:lnTo>
                    <a:lnTo>
                      <a:pt x="18581" y="20087"/>
                    </a:lnTo>
                    <a:lnTo>
                      <a:pt x="18623" y="20004"/>
                    </a:lnTo>
                    <a:lnTo>
                      <a:pt x="18685" y="19899"/>
                    </a:lnTo>
                    <a:lnTo>
                      <a:pt x="18685" y="19857"/>
                    </a:lnTo>
                    <a:lnTo>
                      <a:pt x="18623" y="19857"/>
                    </a:lnTo>
                    <a:lnTo>
                      <a:pt x="18560" y="19899"/>
                    </a:lnTo>
                    <a:lnTo>
                      <a:pt x="18476" y="20025"/>
                    </a:lnTo>
                    <a:lnTo>
                      <a:pt x="18455" y="20171"/>
                    </a:lnTo>
                    <a:lnTo>
                      <a:pt x="18393" y="20192"/>
                    </a:lnTo>
                    <a:lnTo>
                      <a:pt x="18393" y="20129"/>
                    </a:lnTo>
                    <a:lnTo>
                      <a:pt x="18413" y="20004"/>
                    </a:lnTo>
                    <a:lnTo>
                      <a:pt x="18413" y="19962"/>
                    </a:lnTo>
                    <a:lnTo>
                      <a:pt x="18393" y="19899"/>
                    </a:lnTo>
                    <a:lnTo>
                      <a:pt x="18393" y="19857"/>
                    </a:lnTo>
                    <a:lnTo>
                      <a:pt x="18413" y="19774"/>
                    </a:lnTo>
                    <a:lnTo>
                      <a:pt x="18497" y="19690"/>
                    </a:lnTo>
                    <a:lnTo>
                      <a:pt x="18581" y="19648"/>
                    </a:lnTo>
                    <a:lnTo>
                      <a:pt x="18602" y="19564"/>
                    </a:lnTo>
                    <a:lnTo>
                      <a:pt x="18560" y="19502"/>
                    </a:lnTo>
                    <a:lnTo>
                      <a:pt x="18476" y="19502"/>
                    </a:lnTo>
                    <a:lnTo>
                      <a:pt x="18413" y="19564"/>
                    </a:lnTo>
                    <a:lnTo>
                      <a:pt x="18393" y="19606"/>
                    </a:lnTo>
                    <a:lnTo>
                      <a:pt x="18372" y="19648"/>
                    </a:lnTo>
                    <a:lnTo>
                      <a:pt x="18393" y="19543"/>
                    </a:lnTo>
                    <a:lnTo>
                      <a:pt x="18413" y="19481"/>
                    </a:lnTo>
                    <a:lnTo>
                      <a:pt x="18393" y="19460"/>
                    </a:lnTo>
                    <a:lnTo>
                      <a:pt x="18351" y="19481"/>
                    </a:lnTo>
                    <a:lnTo>
                      <a:pt x="18246" y="19564"/>
                    </a:lnTo>
                    <a:lnTo>
                      <a:pt x="18162" y="19648"/>
                    </a:lnTo>
                    <a:lnTo>
                      <a:pt x="18162" y="19606"/>
                    </a:lnTo>
                    <a:lnTo>
                      <a:pt x="18183" y="19543"/>
                    </a:lnTo>
                    <a:lnTo>
                      <a:pt x="18246" y="19460"/>
                    </a:lnTo>
                    <a:lnTo>
                      <a:pt x="18288" y="19397"/>
                    </a:lnTo>
                    <a:lnTo>
                      <a:pt x="18351" y="19292"/>
                    </a:lnTo>
                    <a:lnTo>
                      <a:pt x="18351" y="19271"/>
                    </a:lnTo>
                    <a:lnTo>
                      <a:pt x="18288" y="19230"/>
                    </a:lnTo>
                    <a:lnTo>
                      <a:pt x="18267" y="19167"/>
                    </a:lnTo>
                    <a:lnTo>
                      <a:pt x="18204" y="19167"/>
                    </a:lnTo>
                    <a:lnTo>
                      <a:pt x="18162" y="19125"/>
                    </a:lnTo>
                    <a:lnTo>
                      <a:pt x="18141" y="19041"/>
                    </a:lnTo>
                    <a:lnTo>
                      <a:pt x="18079" y="19020"/>
                    </a:lnTo>
                    <a:lnTo>
                      <a:pt x="17995" y="18937"/>
                    </a:lnTo>
                    <a:lnTo>
                      <a:pt x="17953" y="18937"/>
                    </a:lnTo>
                    <a:lnTo>
                      <a:pt x="17932" y="18916"/>
                    </a:lnTo>
                    <a:lnTo>
                      <a:pt x="17869" y="18916"/>
                    </a:lnTo>
                    <a:lnTo>
                      <a:pt x="17869" y="18853"/>
                    </a:lnTo>
                    <a:lnTo>
                      <a:pt x="17849" y="18811"/>
                    </a:lnTo>
                    <a:lnTo>
                      <a:pt x="17660" y="18665"/>
                    </a:lnTo>
                    <a:lnTo>
                      <a:pt x="17639" y="18623"/>
                    </a:lnTo>
                    <a:lnTo>
                      <a:pt x="17535" y="18560"/>
                    </a:lnTo>
                    <a:lnTo>
                      <a:pt x="17430" y="18560"/>
                    </a:lnTo>
                    <a:lnTo>
                      <a:pt x="17325" y="18602"/>
                    </a:lnTo>
                    <a:lnTo>
                      <a:pt x="17242" y="18707"/>
                    </a:lnTo>
                    <a:lnTo>
                      <a:pt x="17242" y="18644"/>
                    </a:lnTo>
                    <a:lnTo>
                      <a:pt x="17221" y="18560"/>
                    </a:lnTo>
                    <a:lnTo>
                      <a:pt x="17053" y="18518"/>
                    </a:lnTo>
                    <a:lnTo>
                      <a:pt x="16949" y="18518"/>
                    </a:lnTo>
                    <a:lnTo>
                      <a:pt x="16844" y="18539"/>
                    </a:lnTo>
                    <a:lnTo>
                      <a:pt x="16823" y="18518"/>
                    </a:lnTo>
                    <a:lnTo>
                      <a:pt x="16907" y="18434"/>
                    </a:lnTo>
                    <a:lnTo>
                      <a:pt x="16949" y="18476"/>
                    </a:lnTo>
                    <a:lnTo>
                      <a:pt x="17137" y="18476"/>
                    </a:lnTo>
                    <a:lnTo>
                      <a:pt x="17221" y="18497"/>
                    </a:lnTo>
                    <a:lnTo>
                      <a:pt x="17325" y="18497"/>
                    </a:lnTo>
                    <a:lnTo>
                      <a:pt x="17430" y="18476"/>
                    </a:lnTo>
                    <a:lnTo>
                      <a:pt x="17472" y="18393"/>
                    </a:lnTo>
                    <a:lnTo>
                      <a:pt x="17514" y="18204"/>
                    </a:lnTo>
                    <a:lnTo>
                      <a:pt x="17472" y="18121"/>
                    </a:lnTo>
                    <a:lnTo>
                      <a:pt x="17451" y="18100"/>
                    </a:lnTo>
                    <a:lnTo>
                      <a:pt x="17409" y="18100"/>
                    </a:lnTo>
                    <a:lnTo>
                      <a:pt x="17263" y="17995"/>
                    </a:lnTo>
                    <a:lnTo>
                      <a:pt x="17221" y="17974"/>
                    </a:lnTo>
                    <a:lnTo>
                      <a:pt x="17158" y="17974"/>
                    </a:lnTo>
                    <a:lnTo>
                      <a:pt x="17053" y="18058"/>
                    </a:lnTo>
                    <a:lnTo>
                      <a:pt x="17012" y="18058"/>
                    </a:lnTo>
                    <a:lnTo>
                      <a:pt x="16928" y="18079"/>
                    </a:lnTo>
                    <a:lnTo>
                      <a:pt x="16886" y="18162"/>
                    </a:lnTo>
                    <a:lnTo>
                      <a:pt x="16844" y="18162"/>
                    </a:lnTo>
                    <a:lnTo>
                      <a:pt x="16844" y="18079"/>
                    </a:lnTo>
                    <a:lnTo>
                      <a:pt x="16823" y="18016"/>
                    </a:lnTo>
                    <a:lnTo>
                      <a:pt x="16781" y="18016"/>
                    </a:lnTo>
                    <a:lnTo>
                      <a:pt x="16635" y="18058"/>
                    </a:lnTo>
                    <a:lnTo>
                      <a:pt x="16593" y="18079"/>
                    </a:lnTo>
                    <a:lnTo>
                      <a:pt x="16530" y="18079"/>
                    </a:lnTo>
                    <a:lnTo>
                      <a:pt x="16572" y="18058"/>
                    </a:lnTo>
                    <a:lnTo>
                      <a:pt x="16677" y="17995"/>
                    </a:lnTo>
                    <a:lnTo>
                      <a:pt x="16781" y="17974"/>
                    </a:lnTo>
                    <a:lnTo>
                      <a:pt x="16802" y="17911"/>
                    </a:lnTo>
                    <a:lnTo>
                      <a:pt x="16781" y="17870"/>
                    </a:lnTo>
                    <a:lnTo>
                      <a:pt x="16719" y="17849"/>
                    </a:lnTo>
                    <a:lnTo>
                      <a:pt x="16677" y="17870"/>
                    </a:lnTo>
                    <a:lnTo>
                      <a:pt x="16719" y="17807"/>
                    </a:lnTo>
                    <a:lnTo>
                      <a:pt x="16781" y="17807"/>
                    </a:lnTo>
                    <a:lnTo>
                      <a:pt x="16823" y="17849"/>
                    </a:lnTo>
                    <a:lnTo>
                      <a:pt x="16928" y="17953"/>
                    </a:lnTo>
                    <a:lnTo>
                      <a:pt x="17012" y="17974"/>
                    </a:lnTo>
                    <a:lnTo>
                      <a:pt x="17095" y="17953"/>
                    </a:lnTo>
                    <a:lnTo>
                      <a:pt x="17200" y="17870"/>
                    </a:lnTo>
                    <a:lnTo>
                      <a:pt x="17367" y="17870"/>
                    </a:lnTo>
                    <a:lnTo>
                      <a:pt x="17430" y="17786"/>
                    </a:lnTo>
                    <a:lnTo>
                      <a:pt x="17472" y="17765"/>
                    </a:lnTo>
                    <a:lnTo>
                      <a:pt x="17514" y="17702"/>
                    </a:lnTo>
                    <a:lnTo>
                      <a:pt x="17472" y="17639"/>
                    </a:lnTo>
                    <a:lnTo>
                      <a:pt x="17409" y="17577"/>
                    </a:lnTo>
                    <a:lnTo>
                      <a:pt x="17263" y="17556"/>
                    </a:lnTo>
                    <a:lnTo>
                      <a:pt x="17200" y="17493"/>
                    </a:lnTo>
                    <a:lnTo>
                      <a:pt x="17137" y="17451"/>
                    </a:lnTo>
                    <a:lnTo>
                      <a:pt x="17033" y="17451"/>
                    </a:lnTo>
                    <a:lnTo>
                      <a:pt x="16928" y="17430"/>
                    </a:lnTo>
                    <a:lnTo>
                      <a:pt x="16844" y="17451"/>
                    </a:lnTo>
                    <a:lnTo>
                      <a:pt x="16823" y="17493"/>
                    </a:lnTo>
                    <a:lnTo>
                      <a:pt x="16740" y="17556"/>
                    </a:lnTo>
                    <a:lnTo>
                      <a:pt x="16677" y="17535"/>
                    </a:lnTo>
                    <a:lnTo>
                      <a:pt x="16593" y="17493"/>
                    </a:lnTo>
                    <a:lnTo>
                      <a:pt x="16489" y="17493"/>
                    </a:lnTo>
                    <a:lnTo>
                      <a:pt x="16468" y="17556"/>
                    </a:lnTo>
                    <a:lnTo>
                      <a:pt x="16426" y="17598"/>
                    </a:lnTo>
                    <a:lnTo>
                      <a:pt x="16384" y="17577"/>
                    </a:lnTo>
                    <a:lnTo>
                      <a:pt x="16321" y="17535"/>
                    </a:lnTo>
                    <a:lnTo>
                      <a:pt x="16300" y="17535"/>
                    </a:lnTo>
                    <a:lnTo>
                      <a:pt x="16279" y="17472"/>
                    </a:lnTo>
                    <a:lnTo>
                      <a:pt x="16321" y="17430"/>
                    </a:lnTo>
                    <a:lnTo>
                      <a:pt x="16426" y="17388"/>
                    </a:lnTo>
                    <a:lnTo>
                      <a:pt x="16572" y="17430"/>
                    </a:lnTo>
                    <a:lnTo>
                      <a:pt x="16740" y="17430"/>
                    </a:lnTo>
                    <a:lnTo>
                      <a:pt x="16802" y="17367"/>
                    </a:lnTo>
                    <a:lnTo>
                      <a:pt x="16802" y="17326"/>
                    </a:lnTo>
                    <a:lnTo>
                      <a:pt x="16740" y="17221"/>
                    </a:lnTo>
                    <a:lnTo>
                      <a:pt x="16635" y="17137"/>
                    </a:lnTo>
                    <a:lnTo>
                      <a:pt x="16530" y="17074"/>
                    </a:lnTo>
                    <a:lnTo>
                      <a:pt x="16489" y="17012"/>
                    </a:lnTo>
                    <a:lnTo>
                      <a:pt x="16489" y="16907"/>
                    </a:lnTo>
                    <a:lnTo>
                      <a:pt x="16509" y="16865"/>
                    </a:lnTo>
                    <a:lnTo>
                      <a:pt x="16572" y="16907"/>
                    </a:lnTo>
                    <a:lnTo>
                      <a:pt x="16593" y="16949"/>
                    </a:lnTo>
                    <a:lnTo>
                      <a:pt x="16593" y="17012"/>
                    </a:lnTo>
                    <a:lnTo>
                      <a:pt x="16677" y="17054"/>
                    </a:lnTo>
                    <a:lnTo>
                      <a:pt x="16802" y="17158"/>
                    </a:lnTo>
                    <a:lnTo>
                      <a:pt x="16823" y="17221"/>
                    </a:lnTo>
                    <a:lnTo>
                      <a:pt x="16886" y="17242"/>
                    </a:lnTo>
                    <a:lnTo>
                      <a:pt x="16928" y="17242"/>
                    </a:lnTo>
                    <a:lnTo>
                      <a:pt x="17012" y="17326"/>
                    </a:lnTo>
                    <a:lnTo>
                      <a:pt x="17095" y="17326"/>
                    </a:lnTo>
                    <a:lnTo>
                      <a:pt x="17200" y="17284"/>
                    </a:lnTo>
                    <a:lnTo>
                      <a:pt x="17263" y="17242"/>
                    </a:lnTo>
                    <a:lnTo>
                      <a:pt x="17346" y="17221"/>
                    </a:lnTo>
                    <a:lnTo>
                      <a:pt x="17409" y="17158"/>
                    </a:lnTo>
                    <a:lnTo>
                      <a:pt x="17472" y="17116"/>
                    </a:lnTo>
                    <a:lnTo>
                      <a:pt x="17556" y="17074"/>
                    </a:lnTo>
                    <a:lnTo>
                      <a:pt x="17606" y="17074"/>
                    </a:lnTo>
                    <a:lnTo>
                      <a:pt x="17618" y="17116"/>
                    </a:lnTo>
                    <a:lnTo>
                      <a:pt x="17618" y="17074"/>
                    </a:lnTo>
                    <a:lnTo>
                      <a:pt x="17618" y="17033"/>
                    </a:lnTo>
                    <a:lnTo>
                      <a:pt x="17577" y="16970"/>
                    </a:lnTo>
                    <a:lnTo>
                      <a:pt x="17588" y="17010"/>
                    </a:lnTo>
                    <a:lnTo>
                      <a:pt x="17472" y="16844"/>
                    </a:lnTo>
                    <a:lnTo>
                      <a:pt x="17409" y="16802"/>
                    </a:lnTo>
                    <a:lnTo>
                      <a:pt x="17409" y="16740"/>
                    </a:lnTo>
                    <a:lnTo>
                      <a:pt x="17430" y="16719"/>
                    </a:lnTo>
                    <a:lnTo>
                      <a:pt x="17472" y="16719"/>
                    </a:lnTo>
                    <a:lnTo>
                      <a:pt x="17535" y="16761"/>
                    </a:lnTo>
                    <a:lnTo>
                      <a:pt x="17535" y="16823"/>
                    </a:lnTo>
                    <a:lnTo>
                      <a:pt x="17577" y="16865"/>
                    </a:lnTo>
                    <a:lnTo>
                      <a:pt x="17681" y="17074"/>
                    </a:lnTo>
                    <a:lnTo>
                      <a:pt x="17869" y="17284"/>
                    </a:lnTo>
                    <a:lnTo>
                      <a:pt x="17890" y="17326"/>
                    </a:lnTo>
                    <a:lnTo>
                      <a:pt x="17932" y="17263"/>
                    </a:lnTo>
                    <a:lnTo>
                      <a:pt x="17932" y="17179"/>
                    </a:lnTo>
                    <a:lnTo>
                      <a:pt x="17953" y="17012"/>
                    </a:lnTo>
                    <a:lnTo>
                      <a:pt x="17953" y="16907"/>
                    </a:lnTo>
                    <a:lnTo>
                      <a:pt x="17995" y="16844"/>
                    </a:lnTo>
                    <a:lnTo>
                      <a:pt x="18058" y="16844"/>
                    </a:lnTo>
                    <a:lnTo>
                      <a:pt x="18100" y="16865"/>
                    </a:lnTo>
                    <a:lnTo>
                      <a:pt x="18100" y="16949"/>
                    </a:lnTo>
                    <a:lnTo>
                      <a:pt x="18141" y="17012"/>
                    </a:lnTo>
                    <a:lnTo>
                      <a:pt x="18183" y="17012"/>
                    </a:lnTo>
                    <a:lnTo>
                      <a:pt x="18372" y="17074"/>
                    </a:lnTo>
                    <a:lnTo>
                      <a:pt x="18518" y="17179"/>
                    </a:lnTo>
                    <a:lnTo>
                      <a:pt x="18602" y="17221"/>
                    </a:lnTo>
                    <a:lnTo>
                      <a:pt x="18665" y="17179"/>
                    </a:lnTo>
                    <a:lnTo>
                      <a:pt x="18706" y="17179"/>
                    </a:lnTo>
                    <a:lnTo>
                      <a:pt x="18769" y="17221"/>
                    </a:lnTo>
                    <a:lnTo>
                      <a:pt x="18769" y="17263"/>
                    </a:lnTo>
                    <a:lnTo>
                      <a:pt x="18602" y="17284"/>
                    </a:lnTo>
                    <a:lnTo>
                      <a:pt x="18581" y="17326"/>
                    </a:lnTo>
                    <a:lnTo>
                      <a:pt x="18476" y="17221"/>
                    </a:lnTo>
                    <a:lnTo>
                      <a:pt x="18288" y="17116"/>
                    </a:lnTo>
                    <a:lnTo>
                      <a:pt x="18246" y="17074"/>
                    </a:lnTo>
                    <a:lnTo>
                      <a:pt x="18204" y="17054"/>
                    </a:lnTo>
                    <a:lnTo>
                      <a:pt x="18162" y="17054"/>
                    </a:lnTo>
                    <a:lnTo>
                      <a:pt x="18121" y="17074"/>
                    </a:lnTo>
                    <a:lnTo>
                      <a:pt x="18121" y="17137"/>
                    </a:lnTo>
                    <a:lnTo>
                      <a:pt x="18183" y="17221"/>
                    </a:lnTo>
                    <a:lnTo>
                      <a:pt x="18413" y="17430"/>
                    </a:lnTo>
                    <a:lnTo>
                      <a:pt x="18518" y="17535"/>
                    </a:lnTo>
                    <a:lnTo>
                      <a:pt x="18685" y="17598"/>
                    </a:lnTo>
                    <a:lnTo>
                      <a:pt x="18790" y="17681"/>
                    </a:lnTo>
                    <a:lnTo>
                      <a:pt x="18832" y="17702"/>
                    </a:lnTo>
                    <a:lnTo>
                      <a:pt x="18916" y="17681"/>
                    </a:lnTo>
                    <a:lnTo>
                      <a:pt x="18937" y="17639"/>
                    </a:lnTo>
                    <a:lnTo>
                      <a:pt x="18999" y="17556"/>
                    </a:lnTo>
                    <a:lnTo>
                      <a:pt x="19125" y="17556"/>
                    </a:lnTo>
                    <a:lnTo>
                      <a:pt x="19167" y="17493"/>
                    </a:lnTo>
                    <a:lnTo>
                      <a:pt x="19167" y="17430"/>
                    </a:lnTo>
                    <a:lnTo>
                      <a:pt x="19250" y="17367"/>
                    </a:lnTo>
                    <a:lnTo>
                      <a:pt x="19313" y="17367"/>
                    </a:lnTo>
                    <a:lnTo>
                      <a:pt x="19376" y="17388"/>
                    </a:lnTo>
                    <a:lnTo>
                      <a:pt x="19460" y="17430"/>
                    </a:lnTo>
                    <a:lnTo>
                      <a:pt x="19564" y="17388"/>
                    </a:lnTo>
                    <a:lnTo>
                      <a:pt x="19669" y="17388"/>
                    </a:lnTo>
                    <a:lnTo>
                      <a:pt x="19690" y="17346"/>
                    </a:lnTo>
                    <a:lnTo>
                      <a:pt x="19732" y="17221"/>
                    </a:lnTo>
                    <a:lnTo>
                      <a:pt x="19732" y="17116"/>
                    </a:lnTo>
                    <a:lnTo>
                      <a:pt x="19774" y="17033"/>
                    </a:lnTo>
                    <a:lnTo>
                      <a:pt x="19857" y="16907"/>
                    </a:lnTo>
                    <a:lnTo>
                      <a:pt x="19857" y="16823"/>
                    </a:lnTo>
                    <a:lnTo>
                      <a:pt x="19836" y="16761"/>
                    </a:lnTo>
                    <a:lnTo>
                      <a:pt x="19753" y="16740"/>
                    </a:lnTo>
                    <a:lnTo>
                      <a:pt x="19648" y="16761"/>
                    </a:lnTo>
                    <a:lnTo>
                      <a:pt x="19627" y="16802"/>
                    </a:lnTo>
                    <a:lnTo>
                      <a:pt x="19585" y="16761"/>
                    </a:lnTo>
                    <a:lnTo>
                      <a:pt x="19543" y="16761"/>
                    </a:lnTo>
                    <a:lnTo>
                      <a:pt x="19522" y="16802"/>
                    </a:lnTo>
                    <a:lnTo>
                      <a:pt x="19439" y="16740"/>
                    </a:lnTo>
                    <a:lnTo>
                      <a:pt x="19376" y="16656"/>
                    </a:lnTo>
                    <a:lnTo>
                      <a:pt x="19334" y="16614"/>
                    </a:lnTo>
                    <a:lnTo>
                      <a:pt x="19313" y="16530"/>
                    </a:lnTo>
                    <a:lnTo>
                      <a:pt x="19271" y="16530"/>
                    </a:lnTo>
                    <a:lnTo>
                      <a:pt x="19250" y="16614"/>
                    </a:lnTo>
                    <a:lnTo>
                      <a:pt x="19250" y="16719"/>
                    </a:lnTo>
                    <a:lnTo>
                      <a:pt x="19313" y="16740"/>
                    </a:lnTo>
                    <a:lnTo>
                      <a:pt x="19313" y="16823"/>
                    </a:lnTo>
                    <a:lnTo>
                      <a:pt x="19250" y="16907"/>
                    </a:lnTo>
                    <a:lnTo>
                      <a:pt x="19229" y="17012"/>
                    </a:lnTo>
                    <a:lnTo>
                      <a:pt x="19209" y="16949"/>
                    </a:lnTo>
                    <a:lnTo>
                      <a:pt x="19229" y="16823"/>
                    </a:lnTo>
                    <a:lnTo>
                      <a:pt x="19209" y="16719"/>
                    </a:lnTo>
                    <a:lnTo>
                      <a:pt x="19146" y="16698"/>
                    </a:lnTo>
                    <a:lnTo>
                      <a:pt x="19125" y="16551"/>
                    </a:lnTo>
                    <a:lnTo>
                      <a:pt x="19062" y="16530"/>
                    </a:lnTo>
                    <a:lnTo>
                      <a:pt x="19041" y="16489"/>
                    </a:lnTo>
                    <a:lnTo>
                      <a:pt x="19041" y="16447"/>
                    </a:lnTo>
                    <a:lnTo>
                      <a:pt x="19104" y="16426"/>
                    </a:lnTo>
                    <a:lnTo>
                      <a:pt x="19161" y="16311"/>
                    </a:lnTo>
                    <a:lnTo>
                      <a:pt x="19146" y="16279"/>
                    </a:lnTo>
                    <a:lnTo>
                      <a:pt x="19104" y="16238"/>
                    </a:lnTo>
                    <a:lnTo>
                      <a:pt x="19146" y="16217"/>
                    </a:lnTo>
                    <a:lnTo>
                      <a:pt x="19229" y="16217"/>
                    </a:lnTo>
                    <a:lnTo>
                      <a:pt x="19271" y="16175"/>
                    </a:lnTo>
                    <a:lnTo>
                      <a:pt x="19313" y="16091"/>
                    </a:lnTo>
                    <a:lnTo>
                      <a:pt x="19313" y="15966"/>
                    </a:lnTo>
                    <a:lnTo>
                      <a:pt x="19271" y="15903"/>
                    </a:lnTo>
                    <a:lnTo>
                      <a:pt x="19271" y="15861"/>
                    </a:lnTo>
                    <a:lnTo>
                      <a:pt x="19334" y="15861"/>
                    </a:lnTo>
                    <a:lnTo>
                      <a:pt x="19376" y="15903"/>
                    </a:lnTo>
                    <a:lnTo>
                      <a:pt x="19439" y="15986"/>
                    </a:lnTo>
                    <a:lnTo>
                      <a:pt x="19481" y="16007"/>
                    </a:lnTo>
                    <a:lnTo>
                      <a:pt x="19564" y="16007"/>
                    </a:lnTo>
                    <a:lnTo>
                      <a:pt x="19648" y="15966"/>
                    </a:lnTo>
                    <a:lnTo>
                      <a:pt x="19732" y="15986"/>
                    </a:lnTo>
                    <a:lnTo>
                      <a:pt x="19794" y="16028"/>
                    </a:lnTo>
                    <a:lnTo>
                      <a:pt x="19899" y="16070"/>
                    </a:lnTo>
                    <a:lnTo>
                      <a:pt x="20046" y="16175"/>
                    </a:lnTo>
                    <a:lnTo>
                      <a:pt x="20046" y="16238"/>
                    </a:lnTo>
                    <a:lnTo>
                      <a:pt x="20066" y="16321"/>
                    </a:lnTo>
                    <a:lnTo>
                      <a:pt x="20108" y="16384"/>
                    </a:lnTo>
                    <a:lnTo>
                      <a:pt x="20150" y="16447"/>
                    </a:lnTo>
                    <a:lnTo>
                      <a:pt x="20192" y="16489"/>
                    </a:lnTo>
                    <a:lnTo>
                      <a:pt x="20318" y="16405"/>
                    </a:lnTo>
                    <a:lnTo>
                      <a:pt x="20422" y="16238"/>
                    </a:lnTo>
                    <a:lnTo>
                      <a:pt x="20485" y="16133"/>
                    </a:lnTo>
                    <a:lnTo>
                      <a:pt x="20422" y="16091"/>
                    </a:lnTo>
                    <a:lnTo>
                      <a:pt x="20401" y="15986"/>
                    </a:lnTo>
                    <a:lnTo>
                      <a:pt x="20464" y="15924"/>
                    </a:lnTo>
                    <a:lnTo>
                      <a:pt x="20464" y="15882"/>
                    </a:lnTo>
                    <a:lnTo>
                      <a:pt x="20359" y="15861"/>
                    </a:lnTo>
                    <a:lnTo>
                      <a:pt x="20276" y="15903"/>
                    </a:lnTo>
                    <a:lnTo>
                      <a:pt x="20255" y="15966"/>
                    </a:lnTo>
                    <a:lnTo>
                      <a:pt x="20108" y="15882"/>
                    </a:lnTo>
                    <a:lnTo>
                      <a:pt x="20046" y="15777"/>
                    </a:lnTo>
                    <a:lnTo>
                      <a:pt x="19899" y="15756"/>
                    </a:lnTo>
                    <a:lnTo>
                      <a:pt x="19857" y="15777"/>
                    </a:lnTo>
                    <a:lnTo>
                      <a:pt x="19794" y="15714"/>
                    </a:lnTo>
                    <a:lnTo>
                      <a:pt x="19794" y="15673"/>
                    </a:lnTo>
                    <a:lnTo>
                      <a:pt x="19857" y="15673"/>
                    </a:lnTo>
                    <a:lnTo>
                      <a:pt x="19899" y="15589"/>
                    </a:lnTo>
                    <a:lnTo>
                      <a:pt x="19941" y="15401"/>
                    </a:lnTo>
                    <a:lnTo>
                      <a:pt x="19962" y="15380"/>
                    </a:lnTo>
                    <a:lnTo>
                      <a:pt x="19962" y="15296"/>
                    </a:lnTo>
                    <a:lnTo>
                      <a:pt x="19836" y="15254"/>
                    </a:lnTo>
                    <a:lnTo>
                      <a:pt x="19774" y="15254"/>
                    </a:lnTo>
                    <a:lnTo>
                      <a:pt x="19669" y="15359"/>
                    </a:lnTo>
                    <a:lnTo>
                      <a:pt x="19564" y="15380"/>
                    </a:lnTo>
                    <a:lnTo>
                      <a:pt x="19460" y="15359"/>
                    </a:lnTo>
                    <a:lnTo>
                      <a:pt x="19439" y="15296"/>
                    </a:lnTo>
                    <a:lnTo>
                      <a:pt x="19418" y="15191"/>
                    </a:lnTo>
                    <a:lnTo>
                      <a:pt x="19376" y="15149"/>
                    </a:lnTo>
                    <a:lnTo>
                      <a:pt x="19376" y="15066"/>
                    </a:lnTo>
                    <a:lnTo>
                      <a:pt x="19460" y="15129"/>
                    </a:lnTo>
                    <a:lnTo>
                      <a:pt x="19481" y="15170"/>
                    </a:lnTo>
                    <a:lnTo>
                      <a:pt x="19460" y="15233"/>
                    </a:lnTo>
                    <a:lnTo>
                      <a:pt x="19481" y="15296"/>
                    </a:lnTo>
                    <a:lnTo>
                      <a:pt x="19564" y="15359"/>
                    </a:lnTo>
                    <a:lnTo>
                      <a:pt x="19648" y="15359"/>
                    </a:lnTo>
                    <a:lnTo>
                      <a:pt x="19753" y="15254"/>
                    </a:lnTo>
                    <a:lnTo>
                      <a:pt x="19836" y="15233"/>
                    </a:lnTo>
                    <a:lnTo>
                      <a:pt x="19941" y="15233"/>
                    </a:lnTo>
                    <a:lnTo>
                      <a:pt x="19983" y="15275"/>
                    </a:lnTo>
                    <a:lnTo>
                      <a:pt x="20046" y="15275"/>
                    </a:lnTo>
                    <a:lnTo>
                      <a:pt x="20066" y="15233"/>
                    </a:lnTo>
                    <a:lnTo>
                      <a:pt x="20046" y="15170"/>
                    </a:lnTo>
                    <a:lnTo>
                      <a:pt x="19836" y="14961"/>
                    </a:lnTo>
                    <a:lnTo>
                      <a:pt x="19669" y="14836"/>
                    </a:lnTo>
                    <a:lnTo>
                      <a:pt x="19522" y="14836"/>
                    </a:lnTo>
                    <a:lnTo>
                      <a:pt x="19355" y="14752"/>
                    </a:lnTo>
                    <a:lnTo>
                      <a:pt x="19271" y="14647"/>
                    </a:lnTo>
                    <a:lnTo>
                      <a:pt x="19271" y="14564"/>
                    </a:lnTo>
                    <a:lnTo>
                      <a:pt x="19271" y="14522"/>
                    </a:lnTo>
                    <a:lnTo>
                      <a:pt x="19334" y="14564"/>
                    </a:lnTo>
                    <a:lnTo>
                      <a:pt x="19376" y="14668"/>
                    </a:lnTo>
                    <a:lnTo>
                      <a:pt x="19460" y="14731"/>
                    </a:lnTo>
                    <a:lnTo>
                      <a:pt x="19585" y="14731"/>
                    </a:lnTo>
                    <a:lnTo>
                      <a:pt x="19627" y="14668"/>
                    </a:lnTo>
                    <a:lnTo>
                      <a:pt x="19627" y="14626"/>
                    </a:lnTo>
                    <a:lnTo>
                      <a:pt x="19522" y="14522"/>
                    </a:lnTo>
                    <a:lnTo>
                      <a:pt x="19481" y="14459"/>
                    </a:lnTo>
                    <a:lnTo>
                      <a:pt x="19481" y="14438"/>
                    </a:lnTo>
                    <a:lnTo>
                      <a:pt x="19522" y="14438"/>
                    </a:lnTo>
                    <a:lnTo>
                      <a:pt x="19564" y="14459"/>
                    </a:lnTo>
                    <a:lnTo>
                      <a:pt x="19690" y="14626"/>
                    </a:lnTo>
                    <a:lnTo>
                      <a:pt x="19753" y="14731"/>
                    </a:lnTo>
                    <a:lnTo>
                      <a:pt x="19753" y="14773"/>
                    </a:lnTo>
                    <a:lnTo>
                      <a:pt x="19857" y="14857"/>
                    </a:lnTo>
                    <a:lnTo>
                      <a:pt x="19962" y="14940"/>
                    </a:lnTo>
                    <a:lnTo>
                      <a:pt x="20087" y="15087"/>
                    </a:lnTo>
                    <a:lnTo>
                      <a:pt x="20171" y="15129"/>
                    </a:lnTo>
                    <a:lnTo>
                      <a:pt x="20213" y="15087"/>
                    </a:lnTo>
                    <a:lnTo>
                      <a:pt x="20276" y="15129"/>
                    </a:lnTo>
                    <a:lnTo>
                      <a:pt x="20297" y="15170"/>
                    </a:lnTo>
                    <a:lnTo>
                      <a:pt x="20213" y="15233"/>
                    </a:lnTo>
                    <a:lnTo>
                      <a:pt x="20276" y="15296"/>
                    </a:lnTo>
                    <a:lnTo>
                      <a:pt x="20318" y="15359"/>
                    </a:lnTo>
                    <a:lnTo>
                      <a:pt x="20380" y="15359"/>
                    </a:lnTo>
                    <a:lnTo>
                      <a:pt x="20422" y="15275"/>
                    </a:lnTo>
                    <a:lnTo>
                      <a:pt x="20485" y="15087"/>
                    </a:lnTo>
                    <a:lnTo>
                      <a:pt x="20506" y="15045"/>
                    </a:lnTo>
                    <a:lnTo>
                      <a:pt x="20527" y="14982"/>
                    </a:lnTo>
                    <a:lnTo>
                      <a:pt x="20506" y="14877"/>
                    </a:lnTo>
                    <a:lnTo>
                      <a:pt x="20506" y="14836"/>
                    </a:lnTo>
                    <a:lnTo>
                      <a:pt x="20506" y="14710"/>
                    </a:lnTo>
                    <a:lnTo>
                      <a:pt x="20464" y="14626"/>
                    </a:lnTo>
                    <a:lnTo>
                      <a:pt x="20464" y="14564"/>
                    </a:lnTo>
                    <a:lnTo>
                      <a:pt x="20464" y="14543"/>
                    </a:lnTo>
                    <a:lnTo>
                      <a:pt x="20506" y="14564"/>
                    </a:lnTo>
                    <a:lnTo>
                      <a:pt x="20590" y="14605"/>
                    </a:lnTo>
                    <a:lnTo>
                      <a:pt x="20610" y="14605"/>
                    </a:lnTo>
                    <a:lnTo>
                      <a:pt x="20590" y="14543"/>
                    </a:lnTo>
                    <a:lnTo>
                      <a:pt x="20506" y="14459"/>
                    </a:lnTo>
                    <a:lnTo>
                      <a:pt x="20464" y="14354"/>
                    </a:lnTo>
                    <a:lnTo>
                      <a:pt x="20401" y="14313"/>
                    </a:lnTo>
                    <a:lnTo>
                      <a:pt x="20318" y="14292"/>
                    </a:lnTo>
                    <a:lnTo>
                      <a:pt x="19962" y="14292"/>
                    </a:lnTo>
                    <a:lnTo>
                      <a:pt x="19920" y="14208"/>
                    </a:lnTo>
                    <a:lnTo>
                      <a:pt x="19836" y="14145"/>
                    </a:lnTo>
                    <a:lnTo>
                      <a:pt x="19648" y="14145"/>
                    </a:lnTo>
                    <a:lnTo>
                      <a:pt x="19564" y="14187"/>
                    </a:lnTo>
                    <a:lnTo>
                      <a:pt x="19502" y="14187"/>
                    </a:lnTo>
                    <a:lnTo>
                      <a:pt x="19460" y="14124"/>
                    </a:lnTo>
                    <a:lnTo>
                      <a:pt x="19439" y="14103"/>
                    </a:lnTo>
                    <a:lnTo>
                      <a:pt x="19460" y="14041"/>
                    </a:lnTo>
                    <a:lnTo>
                      <a:pt x="19502" y="14103"/>
                    </a:lnTo>
                    <a:lnTo>
                      <a:pt x="19543" y="14124"/>
                    </a:lnTo>
                    <a:lnTo>
                      <a:pt x="19669" y="14103"/>
                    </a:lnTo>
                    <a:lnTo>
                      <a:pt x="19836" y="14082"/>
                    </a:lnTo>
                    <a:lnTo>
                      <a:pt x="19878" y="14124"/>
                    </a:lnTo>
                    <a:lnTo>
                      <a:pt x="19941" y="14103"/>
                    </a:lnTo>
                    <a:lnTo>
                      <a:pt x="20025" y="14082"/>
                    </a:lnTo>
                    <a:lnTo>
                      <a:pt x="20087" y="14103"/>
                    </a:lnTo>
                    <a:lnTo>
                      <a:pt x="20150" y="14124"/>
                    </a:lnTo>
                    <a:lnTo>
                      <a:pt x="20192" y="14103"/>
                    </a:lnTo>
                    <a:lnTo>
                      <a:pt x="20234" y="14082"/>
                    </a:lnTo>
                    <a:lnTo>
                      <a:pt x="20234" y="14020"/>
                    </a:lnTo>
                    <a:lnTo>
                      <a:pt x="20234" y="13915"/>
                    </a:lnTo>
                    <a:lnTo>
                      <a:pt x="20234" y="13873"/>
                    </a:lnTo>
                    <a:lnTo>
                      <a:pt x="20171" y="13831"/>
                    </a:lnTo>
                    <a:lnTo>
                      <a:pt x="20129" y="13873"/>
                    </a:lnTo>
                    <a:lnTo>
                      <a:pt x="20066" y="13894"/>
                    </a:lnTo>
                    <a:lnTo>
                      <a:pt x="19983" y="13873"/>
                    </a:lnTo>
                    <a:lnTo>
                      <a:pt x="19857" y="13873"/>
                    </a:lnTo>
                    <a:lnTo>
                      <a:pt x="19815" y="13810"/>
                    </a:lnTo>
                    <a:lnTo>
                      <a:pt x="19711" y="13706"/>
                    </a:lnTo>
                    <a:lnTo>
                      <a:pt x="19606" y="13727"/>
                    </a:lnTo>
                    <a:lnTo>
                      <a:pt x="19564" y="13789"/>
                    </a:lnTo>
                    <a:lnTo>
                      <a:pt x="19543" y="13789"/>
                    </a:lnTo>
                    <a:lnTo>
                      <a:pt x="19543" y="13685"/>
                    </a:lnTo>
                    <a:lnTo>
                      <a:pt x="19543" y="13601"/>
                    </a:lnTo>
                    <a:lnTo>
                      <a:pt x="19522" y="13538"/>
                    </a:lnTo>
                    <a:lnTo>
                      <a:pt x="19313" y="13538"/>
                    </a:lnTo>
                    <a:lnTo>
                      <a:pt x="19229" y="13497"/>
                    </a:lnTo>
                    <a:lnTo>
                      <a:pt x="19250" y="13455"/>
                    </a:lnTo>
                    <a:lnTo>
                      <a:pt x="19313" y="13455"/>
                    </a:lnTo>
                    <a:lnTo>
                      <a:pt x="19418" y="13476"/>
                    </a:lnTo>
                    <a:lnTo>
                      <a:pt x="19460" y="13455"/>
                    </a:lnTo>
                    <a:lnTo>
                      <a:pt x="19460" y="13392"/>
                    </a:lnTo>
                    <a:lnTo>
                      <a:pt x="19439" y="13371"/>
                    </a:lnTo>
                    <a:lnTo>
                      <a:pt x="19481" y="13308"/>
                    </a:lnTo>
                    <a:lnTo>
                      <a:pt x="19460" y="13266"/>
                    </a:lnTo>
                    <a:lnTo>
                      <a:pt x="19439" y="13204"/>
                    </a:lnTo>
                    <a:lnTo>
                      <a:pt x="19481" y="13162"/>
                    </a:lnTo>
                    <a:lnTo>
                      <a:pt x="19460" y="13078"/>
                    </a:lnTo>
                    <a:lnTo>
                      <a:pt x="19460" y="12994"/>
                    </a:lnTo>
                    <a:lnTo>
                      <a:pt x="19522" y="12973"/>
                    </a:lnTo>
                    <a:lnTo>
                      <a:pt x="19543" y="12994"/>
                    </a:lnTo>
                    <a:lnTo>
                      <a:pt x="19543" y="13078"/>
                    </a:lnTo>
                    <a:lnTo>
                      <a:pt x="19585" y="13141"/>
                    </a:lnTo>
                    <a:lnTo>
                      <a:pt x="19648" y="13162"/>
                    </a:lnTo>
                    <a:lnTo>
                      <a:pt x="19732" y="13078"/>
                    </a:lnTo>
                    <a:lnTo>
                      <a:pt x="19857" y="12953"/>
                    </a:lnTo>
                    <a:lnTo>
                      <a:pt x="19941" y="12932"/>
                    </a:lnTo>
                    <a:lnTo>
                      <a:pt x="19941" y="12890"/>
                    </a:lnTo>
                    <a:lnTo>
                      <a:pt x="19899" y="12869"/>
                    </a:lnTo>
                    <a:lnTo>
                      <a:pt x="19794" y="12848"/>
                    </a:lnTo>
                    <a:lnTo>
                      <a:pt x="19732" y="12848"/>
                    </a:lnTo>
                    <a:lnTo>
                      <a:pt x="19690" y="12827"/>
                    </a:lnTo>
                    <a:lnTo>
                      <a:pt x="19774" y="12785"/>
                    </a:lnTo>
                    <a:lnTo>
                      <a:pt x="19878" y="12785"/>
                    </a:lnTo>
                    <a:lnTo>
                      <a:pt x="19941" y="12827"/>
                    </a:lnTo>
                    <a:lnTo>
                      <a:pt x="19983" y="12827"/>
                    </a:lnTo>
                    <a:lnTo>
                      <a:pt x="19983" y="12764"/>
                    </a:lnTo>
                    <a:lnTo>
                      <a:pt x="19962" y="12743"/>
                    </a:lnTo>
                    <a:lnTo>
                      <a:pt x="20046" y="12722"/>
                    </a:lnTo>
                    <a:lnTo>
                      <a:pt x="20150" y="12722"/>
                    </a:lnTo>
                    <a:lnTo>
                      <a:pt x="20213" y="12785"/>
                    </a:lnTo>
                    <a:lnTo>
                      <a:pt x="20276" y="12827"/>
                    </a:lnTo>
                    <a:lnTo>
                      <a:pt x="20318" y="12785"/>
                    </a:lnTo>
                    <a:lnTo>
                      <a:pt x="20380" y="12827"/>
                    </a:lnTo>
                    <a:lnTo>
                      <a:pt x="20422" y="12890"/>
                    </a:lnTo>
                    <a:lnTo>
                      <a:pt x="20401" y="12973"/>
                    </a:lnTo>
                    <a:lnTo>
                      <a:pt x="20422" y="13036"/>
                    </a:lnTo>
                    <a:lnTo>
                      <a:pt x="20506" y="13057"/>
                    </a:lnTo>
                    <a:lnTo>
                      <a:pt x="20527" y="13036"/>
                    </a:lnTo>
                    <a:lnTo>
                      <a:pt x="20590" y="13057"/>
                    </a:lnTo>
                    <a:lnTo>
                      <a:pt x="20631" y="13141"/>
                    </a:lnTo>
                    <a:lnTo>
                      <a:pt x="20778" y="13183"/>
                    </a:lnTo>
                    <a:lnTo>
                      <a:pt x="20820" y="13266"/>
                    </a:lnTo>
                    <a:lnTo>
                      <a:pt x="20841" y="13287"/>
                    </a:lnTo>
                    <a:lnTo>
                      <a:pt x="20882" y="13245"/>
                    </a:lnTo>
                    <a:lnTo>
                      <a:pt x="20903" y="13141"/>
                    </a:lnTo>
                    <a:lnTo>
                      <a:pt x="20945" y="13057"/>
                    </a:lnTo>
                    <a:lnTo>
                      <a:pt x="21008" y="12890"/>
                    </a:lnTo>
                    <a:lnTo>
                      <a:pt x="21008" y="12848"/>
                    </a:lnTo>
                    <a:lnTo>
                      <a:pt x="21029" y="12722"/>
                    </a:lnTo>
                    <a:lnTo>
                      <a:pt x="21050" y="12555"/>
                    </a:lnTo>
                    <a:lnTo>
                      <a:pt x="21092" y="12513"/>
                    </a:lnTo>
                    <a:lnTo>
                      <a:pt x="21092" y="12429"/>
                    </a:lnTo>
                    <a:lnTo>
                      <a:pt x="21050" y="12346"/>
                    </a:lnTo>
                    <a:lnTo>
                      <a:pt x="20987" y="12304"/>
                    </a:lnTo>
                    <a:lnTo>
                      <a:pt x="20924" y="12241"/>
                    </a:lnTo>
                    <a:lnTo>
                      <a:pt x="20882" y="12241"/>
                    </a:lnTo>
                    <a:lnTo>
                      <a:pt x="20841" y="12199"/>
                    </a:lnTo>
                    <a:lnTo>
                      <a:pt x="20841" y="12136"/>
                    </a:lnTo>
                    <a:lnTo>
                      <a:pt x="20757" y="12136"/>
                    </a:lnTo>
                    <a:lnTo>
                      <a:pt x="20694" y="12220"/>
                    </a:lnTo>
                    <a:lnTo>
                      <a:pt x="20590" y="12325"/>
                    </a:lnTo>
                    <a:lnTo>
                      <a:pt x="20506" y="12346"/>
                    </a:lnTo>
                    <a:lnTo>
                      <a:pt x="20464" y="12304"/>
                    </a:lnTo>
                    <a:lnTo>
                      <a:pt x="20485" y="12241"/>
                    </a:lnTo>
                    <a:lnTo>
                      <a:pt x="20485" y="12157"/>
                    </a:lnTo>
                    <a:lnTo>
                      <a:pt x="20485" y="12136"/>
                    </a:lnTo>
                    <a:lnTo>
                      <a:pt x="20380" y="12116"/>
                    </a:lnTo>
                    <a:lnTo>
                      <a:pt x="20297" y="12116"/>
                    </a:lnTo>
                    <a:lnTo>
                      <a:pt x="20276" y="12053"/>
                    </a:lnTo>
                    <a:lnTo>
                      <a:pt x="20338" y="12032"/>
                    </a:lnTo>
                    <a:lnTo>
                      <a:pt x="20338" y="12011"/>
                    </a:lnTo>
                    <a:lnTo>
                      <a:pt x="20255" y="11948"/>
                    </a:lnTo>
                    <a:lnTo>
                      <a:pt x="20213" y="11906"/>
                    </a:lnTo>
                    <a:lnTo>
                      <a:pt x="20255" y="11885"/>
                    </a:lnTo>
                    <a:lnTo>
                      <a:pt x="20276" y="11906"/>
                    </a:lnTo>
                    <a:lnTo>
                      <a:pt x="20359" y="11927"/>
                    </a:lnTo>
                    <a:lnTo>
                      <a:pt x="20359" y="11885"/>
                    </a:lnTo>
                    <a:lnTo>
                      <a:pt x="20297" y="11802"/>
                    </a:lnTo>
                    <a:lnTo>
                      <a:pt x="20276" y="11718"/>
                    </a:lnTo>
                    <a:lnTo>
                      <a:pt x="20297" y="11676"/>
                    </a:lnTo>
                    <a:lnTo>
                      <a:pt x="20359" y="11634"/>
                    </a:lnTo>
                    <a:lnTo>
                      <a:pt x="20380" y="11676"/>
                    </a:lnTo>
                    <a:lnTo>
                      <a:pt x="20443" y="11697"/>
                    </a:lnTo>
                    <a:lnTo>
                      <a:pt x="20464" y="11739"/>
                    </a:lnTo>
                    <a:lnTo>
                      <a:pt x="20590" y="11885"/>
                    </a:lnTo>
                    <a:lnTo>
                      <a:pt x="20673" y="11927"/>
                    </a:lnTo>
                    <a:lnTo>
                      <a:pt x="20757" y="11906"/>
                    </a:lnTo>
                    <a:lnTo>
                      <a:pt x="20799" y="11844"/>
                    </a:lnTo>
                    <a:lnTo>
                      <a:pt x="20757" y="11718"/>
                    </a:lnTo>
                    <a:lnTo>
                      <a:pt x="20652" y="11613"/>
                    </a:lnTo>
                    <a:lnTo>
                      <a:pt x="20569" y="11572"/>
                    </a:lnTo>
                    <a:lnTo>
                      <a:pt x="20464" y="11530"/>
                    </a:lnTo>
                    <a:lnTo>
                      <a:pt x="20443" y="11404"/>
                    </a:lnTo>
                    <a:lnTo>
                      <a:pt x="20380" y="11320"/>
                    </a:lnTo>
                    <a:lnTo>
                      <a:pt x="20338" y="11258"/>
                    </a:lnTo>
                    <a:lnTo>
                      <a:pt x="20255" y="11216"/>
                    </a:lnTo>
                    <a:lnTo>
                      <a:pt x="20171" y="11174"/>
                    </a:lnTo>
                    <a:lnTo>
                      <a:pt x="20171" y="11111"/>
                    </a:lnTo>
                    <a:lnTo>
                      <a:pt x="20234" y="11069"/>
                    </a:lnTo>
                    <a:lnTo>
                      <a:pt x="20234" y="11007"/>
                    </a:lnTo>
                    <a:lnTo>
                      <a:pt x="20192" y="10986"/>
                    </a:lnTo>
                    <a:lnTo>
                      <a:pt x="20192" y="10944"/>
                    </a:lnTo>
                    <a:lnTo>
                      <a:pt x="20255" y="10881"/>
                    </a:lnTo>
                    <a:lnTo>
                      <a:pt x="20297" y="10881"/>
                    </a:lnTo>
                    <a:lnTo>
                      <a:pt x="20359" y="10860"/>
                    </a:lnTo>
                    <a:lnTo>
                      <a:pt x="20443" y="10881"/>
                    </a:lnTo>
                    <a:lnTo>
                      <a:pt x="20485" y="10944"/>
                    </a:lnTo>
                    <a:lnTo>
                      <a:pt x="20401" y="10986"/>
                    </a:lnTo>
                    <a:lnTo>
                      <a:pt x="20464" y="10986"/>
                    </a:lnTo>
                    <a:lnTo>
                      <a:pt x="20548" y="11048"/>
                    </a:lnTo>
                    <a:lnTo>
                      <a:pt x="20548" y="11090"/>
                    </a:lnTo>
                    <a:lnTo>
                      <a:pt x="20569" y="11174"/>
                    </a:lnTo>
                    <a:lnTo>
                      <a:pt x="20652" y="11195"/>
                    </a:lnTo>
                    <a:lnTo>
                      <a:pt x="20757" y="11111"/>
                    </a:lnTo>
                    <a:lnTo>
                      <a:pt x="20799" y="10986"/>
                    </a:lnTo>
                    <a:lnTo>
                      <a:pt x="20820" y="10860"/>
                    </a:lnTo>
                    <a:lnTo>
                      <a:pt x="20882" y="10776"/>
                    </a:lnTo>
                    <a:lnTo>
                      <a:pt x="20903" y="10735"/>
                    </a:lnTo>
                    <a:lnTo>
                      <a:pt x="20882" y="10588"/>
                    </a:lnTo>
                    <a:lnTo>
                      <a:pt x="20966" y="10525"/>
                    </a:lnTo>
                    <a:lnTo>
                      <a:pt x="21029" y="10463"/>
                    </a:lnTo>
                    <a:lnTo>
                      <a:pt x="21071" y="10316"/>
                    </a:lnTo>
                    <a:lnTo>
                      <a:pt x="21029" y="10212"/>
                    </a:lnTo>
                    <a:lnTo>
                      <a:pt x="20987" y="10128"/>
                    </a:lnTo>
                    <a:lnTo>
                      <a:pt x="21029" y="9919"/>
                    </a:lnTo>
                    <a:lnTo>
                      <a:pt x="21092" y="9751"/>
                    </a:lnTo>
                    <a:lnTo>
                      <a:pt x="21092" y="9605"/>
                    </a:lnTo>
                    <a:lnTo>
                      <a:pt x="21175" y="9521"/>
                    </a:lnTo>
                    <a:lnTo>
                      <a:pt x="21175" y="9437"/>
                    </a:lnTo>
                    <a:lnTo>
                      <a:pt x="21196" y="9312"/>
                    </a:lnTo>
                    <a:lnTo>
                      <a:pt x="21196" y="9165"/>
                    </a:lnTo>
                    <a:lnTo>
                      <a:pt x="21280" y="9082"/>
                    </a:lnTo>
                    <a:lnTo>
                      <a:pt x="21343" y="8956"/>
                    </a:lnTo>
                    <a:lnTo>
                      <a:pt x="21531" y="8684"/>
                    </a:lnTo>
                    <a:lnTo>
                      <a:pt x="21615" y="8538"/>
                    </a:lnTo>
                    <a:lnTo>
                      <a:pt x="21761" y="8391"/>
                    </a:lnTo>
                    <a:lnTo>
                      <a:pt x="21824" y="8287"/>
                    </a:lnTo>
                    <a:lnTo>
                      <a:pt x="21908" y="8224"/>
                    </a:lnTo>
                    <a:lnTo>
                      <a:pt x="21950" y="8077"/>
                    </a:lnTo>
                    <a:lnTo>
                      <a:pt x="22075" y="7973"/>
                    </a:lnTo>
                    <a:lnTo>
                      <a:pt x="22117" y="7952"/>
                    </a:lnTo>
                    <a:lnTo>
                      <a:pt x="22075" y="7910"/>
                    </a:lnTo>
                    <a:lnTo>
                      <a:pt x="22012" y="7847"/>
                    </a:lnTo>
                    <a:lnTo>
                      <a:pt x="21908" y="7826"/>
                    </a:lnTo>
                    <a:lnTo>
                      <a:pt x="21845" y="7763"/>
                    </a:lnTo>
                    <a:lnTo>
                      <a:pt x="21803" y="7722"/>
                    </a:lnTo>
                    <a:lnTo>
                      <a:pt x="21719" y="7743"/>
                    </a:lnTo>
                    <a:lnTo>
                      <a:pt x="21552" y="7805"/>
                    </a:lnTo>
                    <a:lnTo>
                      <a:pt x="21406" y="7847"/>
                    </a:lnTo>
                    <a:lnTo>
                      <a:pt x="21280" y="7910"/>
                    </a:lnTo>
                    <a:lnTo>
                      <a:pt x="21196" y="8015"/>
                    </a:lnTo>
                    <a:lnTo>
                      <a:pt x="21092" y="8056"/>
                    </a:lnTo>
                    <a:lnTo>
                      <a:pt x="21071" y="8119"/>
                    </a:lnTo>
                    <a:lnTo>
                      <a:pt x="21008" y="8140"/>
                    </a:lnTo>
                    <a:lnTo>
                      <a:pt x="20903" y="8077"/>
                    </a:lnTo>
                    <a:lnTo>
                      <a:pt x="20862" y="8035"/>
                    </a:lnTo>
                    <a:lnTo>
                      <a:pt x="20862" y="7973"/>
                    </a:lnTo>
                    <a:lnTo>
                      <a:pt x="20924" y="7973"/>
                    </a:lnTo>
                    <a:lnTo>
                      <a:pt x="20987" y="7952"/>
                    </a:lnTo>
                    <a:lnTo>
                      <a:pt x="20987" y="7847"/>
                    </a:lnTo>
                    <a:lnTo>
                      <a:pt x="20966" y="7805"/>
                    </a:lnTo>
                    <a:lnTo>
                      <a:pt x="20882" y="7805"/>
                    </a:lnTo>
                    <a:lnTo>
                      <a:pt x="20820" y="7763"/>
                    </a:lnTo>
                    <a:lnTo>
                      <a:pt x="20903" y="7743"/>
                    </a:lnTo>
                    <a:lnTo>
                      <a:pt x="20966" y="7701"/>
                    </a:lnTo>
                    <a:lnTo>
                      <a:pt x="21071" y="7617"/>
                    </a:lnTo>
                    <a:lnTo>
                      <a:pt x="21134" y="7491"/>
                    </a:lnTo>
                    <a:lnTo>
                      <a:pt x="21238" y="7408"/>
                    </a:lnTo>
                    <a:lnTo>
                      <a:pt x="21322" y="7408"/>
                    </a:lnTo>
                    <a:lnTo>
                      <a:pt x="21447" y="7429"/>
                    </a:lnTo>
                    <a:lnTo>
                      <a:pt x="21698" y="7617"/>
                    </a:lnTo>
                    <a:lnTo>
                      <a:pt x="21761" y="7659"/>
                    </a:lnTo>
                    <a:lnTo>
                      <a:pt x="21970" y="7659"/>
                    </a:lnTo>
                    <a:lnTo>
                      <a:pt x="22075" y="7638"/>
                    </a:lnTo>
                    <a:lnTo>
                      <a:pt x="22180" y="7659"/>
                    </a:lnTo>
                    <a:lnTo>
                      <a:pt x="22389" y="7617"/>
                    </a:lnTo>
                    <a:lnTo>
                      <a:pt x="22494" y="7554"/>
                    </a:lnTo>
                    <a:lnTo>
                      <a:pt x="22494" y="7491"/>
                    </a:lnTo>
                    <a:lnTo>
                      <a:pt x="22473" y="7429"/>
                    </a:lnTo>
                    <a:lnTo>
                      <a:pt x="22515" y="7429"/>
                    </a:lnTo>
                    <a:lnTo>
                      <a:pt x="22598" y="7408"/>
                    </a:lnTo>
                    <a:lnTo>
                      <a:pt x="22682" y="7324"/>
                    </a:lnTo>
                    <a:lnTo>
                      <a:pt x="22682" y="7240"/>
                    </a:lnTo>
                    <a:lnTo>
                      <a:pt x="22640" y="7178"/>
                    </a:lnTo>
                    <a:lnTo>
                      <a:pt x="22535" y="7136"/>
                    </a:lnTo>
                    <a:lnTo>
                      <a:pt x="22473" y="7094"/>
                    </a:lnTo>
                    <a:lnTo>
                      <a:pt x="22431" y="7073"/>
                    </a:lnTo>
                    <a:lnTo>
                      <a:pt x="22347" y="7073"/>
                    </a:lnTo>
                    <a:lnTo>
                      <a:pt x="22263" y="7136"/>
                    </a:lnTo>
                    <a:lnTo>
                      <a:pt x="22222" y="7136"/>
                    </a:lnTo>
                    <a:lnTo>
                      <a:pt x="22138" y="7073"/>
                    </a:lnTo>
                    <a:lnTo>
                      <a:pt x="21908" y="7073"/>
                    </a:lnTo>
                    <a:lnTo>
                      <a:pt x="21761" y="7031"/>
                    </a:lnTo>
                    <a:lnTo>
                      <a:pt x="21657" y="6989"/>
                    </a:lnTo>
                    <a:lnTo>
                      <a:pt x="21594" y="6989"/>
                    </a:lnTo>
                    <a:lnTo>
                      <a:pt x="21510" y="7010"/>
                    </a:lnTo>
                    <a:lnTo>
                      <a:pt x="21196" y="7010"/>
                    </a:lnTo>
                    <a:lnTo>
                      <a:pt x="21092" y="6968"/>
                    </a:lnTo>
                    <a:lnTo>
                      <a:pt x="21196" y="6968"/>
                    </a:lnTo>
                    <a:lnTo>
                      <a:pt x="21301" y="6989"/>
                    </a:lnTo>
                    <a:lnTo>
                      <a:pt x="21406" y="6927"/>
                    </a:lnTo>
                    <a:lnTo>
                      <a:pt x="21531" y="6906"/>
                    </a:lnTo>
                    <a:lnTo>
                      <a:pt x="21636" y="6927"/>
                    </a:lnTo>
                    <a:lnTo>
                      <a:pt x="21740" y="6968"/>
                    </a:lnTo>
                    <a:lnTo>
                      <a:pt x="21782" y="6927"/>
                    </a:lnTo>
                    <a:lnTo>
                      <a:pt x="21845" y="6885"/>
                    </a:lnTo>
                    <a:lnTo>
                      <a:pt x="21950" y="6885"/>
                    </a:lnTo>
                    <a:lnTo>
                      <a:pt x="21991" y="6822"/>
                    </a:lnTo>
                    <a:lnTo>
                      <a:pt x="22054" y="6801"/>
                    </a:lnTo>
                    <a:lnTo>
                      <a:pt x="22138" y="6822"/>
                    </a:lnTo>
                    <a:lnTo>
                      <a:pt x="22180" y="6822"/>
                    </a:lnTo>
                    <a:lnTo>
                      <a:pt x="22201" y="6780"/>
                    </a:lnTo>
                    <a:lnTo>
                      <a:pt x="22242" y="6759"/>
                    </a:lnTo>
                    <a:lnTo>
                      <a:pt x="22284" y="6759"/>
                    </a:lnTo>
                    <a:lnTo>
                      <a:pt x="22305" y="6780"/>
                    </a:lnTo>
                    <a:lnTo>
                      <a:pt x="22368" y="6801"/>
                    </a:lnTo>
                    <a:lnTo>
                      <a:pt x="22410" y="6822"/>
                    </a:lnTo>
                    <a:lnTo>
                      <a:pt x="22515" y="6822"/>
                    </a:lnTo>
                    <a:lnTo>
                      <a:pt x="22619" y="6864"/>
                    </a:lnTo>
                    <a:lnTo>
                      <a:pt x="22703" y="6906"/>
                    </a:lnTo>
                    <a:lnTo>
                      <a:pt x="22891" y="6906"/>
                    </a:lnTo>
                    <a:lnTo>
                      <a:pt x="22996" y="6822"/>
                    </a:lnTo>
                    <a:lnTo>
                      <a:pt x="23184" y="6759"/>
                    </a:lnTo>
                    <a:lnTo>
                      <a:pt x="23331" y="6759"/>
                    </a:lnTo>
                    <a:lnTo>
                      <a:pt x="23351" y="6675"/>
                    </a:lnTo>
                    <a:lnTo>
                      <a:pt x="23351" y="6592"/>
                    </a:lnTo>
                    <a:lnTo>
                      <a:pt x="23310" y="6571"/>
                    </a:lnTo>
                    <a:lnTo>
                      <a:pt x="23247" y="6487"/>
                    </a:lnTo>
                    <a:lnTo>
                      <a:pt x="23247" y="6445"/>
                    </a:lnTo>
                    <a:lnTo>
                      <a:pt x="23226" y="6403"/>
                    </a:lnTo>
                    <a:lnTo>
                      <a:pt x="23226" y="6362"/>
                    </a:lnTo>
                    <a:lnTo>
                      <a:pt x="23289" y="6257"/>
                    </a:lnTo>
                    <a:lnTo>
                      <a:pt x="23351" y="6194"/>
                    </a:lnTo>
                    <a:lnTo>
                      <a:pt x="23414" y="6194"/>
                    </a:lnTo>
                    <a:lnTo>
                      <a:pt x="23561" y="6299"/>
                    </a:lnTo>
                    <a:lnTo>
                      <a:pt x="23644" y="6341"/>
                    </a:lnTo>
                    <a:lnTo>
                      <a:pt x="23707" y="6299"/>
                    </a:lnTo>
                    <a:lnTo>
                      <a:pt x="23749" y="6236"/>
                    </a:lnTo>
                    <a:lnTo>
                      <a:pt x="23854" y="6069"/>
                    </a:lnTo>
                    <a:lnTo>
                      <a:pt x="23958" y="5985"/>
                    </a:lnTo>
                    <a:lnTo>
                      <a:pt x="24042" y="5964"/>
                    </a:lnTo>
                    <a:lnTo>
                      <a:pt x="24063" y="5922"/>
                    </a:lnTo>
                    <a:lnTo>
                      <a:pt x="24167" y="5838"/>
                    </a:lnTo>
                    <a:lnTo>
                      <a:pt x="24272" y="5776"/>
                    </a:lnTo>
                    <a:lnTo>
                      <a:pt x="24335" y="5713"/>
                    </a:lnTo>
                    <a:lnTo>
                      <a:pt x="24335" y="5566"/>
                    </a:lnTo>
                    <a:lnTo>
                      <a:pt x="24272" y="5420"/>
                    </a:lnTo>
                    <a:lnTo>
                      <a:pt x="24188" y="5336"/>
                    </a:lnTo>
                    <a:lnTo>
                      <a:pt x="24167" y="5253"/>
                    </a:lnTo>
                    <a:lnTo>
                      <a:pt x="24021" y="5127"/>
                    </a:lnTo>
                    <a:lnTo>
                      <a:pt x="24021" y="5085"/>
                    </a:lnTo>
                    <a:lnTo>
                      <a:pt x="23958" y="5002"/>
                    </a:lnTo>
                    <a:lnTo>
                      <a:pt x="23854" y="4939"/>
                    </a:lnTo>
                    <a:lnTo>
                      <a:pt x="23812" y="4939"/>
                    </a:lnTo>
                    <a:lnTo>
                      <a:pt x="23728" y="4876"/>
                    </a:lnTo>
                    <a:lnTo>
                      <a:pt x="23623" y="4813"/>
                    </a:lnTo>
                    <a:lnTo>
                      <a:pt x="23498" y="4813"/>
                    </a:lnTo>
                    <a:lnTo>
                      <a:pt x="23331" y="4771"/>
                    </a:lnTo>
                    <a:lnTo>
                      <a:pt x="23184" y="4688"/>
                    </a:lnTo>
                    <a:lnTo>
                      <a:pt x="23038" y="4667"/>
                    </a:lnTo>
                    <a:lnTo>
                      <a:pt x="22975" y="4688"/>
                    </a:lnTo>
                    <a:lnTo>
                      <a:pt x="22828" y="4688"/>
                    </a:lnTo>
                    <a:lnTo>
                      <a:pt x="22682" y="4730"/>
                    </a:lnTo>
                    <a:lnTo>
                      <a:pt x="22619" y="4792"/>
                    </a:lnTo>
                    <a:lnTo>
                      <a:pt x="22515" y="4834"/>
                    </a:lnTo>
                    <a:lnTo>
                      <a:pt x="22410" y="4792"/>
                    </a:lnTo>
                    <a:lnTo>
                      <a:pt x="22389" y="4730"/>
                    </a:lnTo>
                    <a:lnTo>
                      <a:pt x="22347" y="4771"/>
                    </a:lnTo>
                    <a:lnTo>
                      <a:pt x="22305" y="4834"/>
                    </a:lnTo>
                    <a:lnTo>
                      <a:pt x="22347" y="4918"/>
                    </a:lnTo>
                    <a:lnTo>
                      <a:pt x="22347" y="5022"/>
                    </a:lnTo>
                    <a:lnTo>
                      <a:pt x="22284" y="5106"/>
                    </a:lnTo>
                    <a:lnTo>
                      <a:pt x="22242" y="5106"/>
                    </a:lnTo>
                    <a:lnTo>
                      <a:pt x="22242" y="5148"/>
                    </a:lnTo>
                    <a:lnTo>
                      <a:pt x="22263" y="5211"/>
                    </a:lnTo>
                    <a:lnTo>
                      <a:pt x="22242" y="5294"/>
                    </a:lnTo>
                    <a:lnTo>
                      <a:pt x="22138" y="5336"/>
                    </a:lnTo>
                    <a:lnTo>
                      <a:pt x="22033" y="5336"/>
                    </a:lnTo>
                    <a:lnTo>
                      <a:pt x="21970" y="5253"/>
                    </a:lnTo>
                    <a:lnTo>
                      <a:pt x="21970" y="5190"/>
                    </a:lnTo>
                    <a:lnTo>
                      <a:pt x="21929" y="5148"/>
                    </a:lnTo>
                    <a:lnTo>
                      <a:pt x="21866" y="5211"/>
                    </a:lnTo>
                    <a:lnTo>
                      <a:pt x="21866" y="5315"/>
                    </a:lnTo>
                    <a:lnTo>
                      <a:pt x="21887" y="5336"/>
                    </a:lnTo>
                    <a:lnTo>
                      <a:pt x="21845" y="5420"/>
                    </a:lnTo>
                    <a:lnTo>
                      <a:pt x="21824" y="5525"/>
                    </a:lnTo>
                    <a:lnTo>
                      <a:pt x="21782" y="5566"/>
                    </a:lnTo>
                    <a:lnTo>
                      <a:pt x="21782" y="5504"/>
                    </a:lnTo>
                    <a:lnTo>
                      <a:pt x="21824" y="5441"/>
                    </a:lnTo>
                    <a:lnTo>
                      <a:pt x="21782" y="5315"/>
                    </a:lnTo>
                    <a:lnTo>
                      <a:pt x="21740" y="5232"/>
                    </a:lnTo>
                    <a:lnTo>
                      <a:pt x="21761" y="5148"/>
                    </a:lnTo>
                    <a:lnTo>
                      <a:pt x="21761" y="5064"/>
                    </a:lnTo>
                    <a:lnTo>
                      <a:pt x="21719" y="5002"/>
                    </a:lnTo>
                    <a:lnTo>
                      <a:pt x="21719" y="4918"/>
                    </a:lnTo>
                    <a:lnTo>
                      <a:pt x="21657" y="4939"/>
                    </a:lnTo>
                    <a:lnTo>
                      <a:pt x="21636" y="5002"/>
                    </a:lnTo>
                    <a:lnTo>
                      <a:pt x="21552" y="5064"/>
                    </a:lnTo>
                    <a:lnTo>
                      <a:pt x="21552" y="5148"/>
                    </a:lnTo>
                    <a:lnTo>
                      <a:pt x="21531" y="5253"/>
                    </a:lnTo>
                    <a:lnTo>
                      <a:pt x="21364" y="5420"/>
                    </a:lnTo>
                    <a:lnTo>
                      <a:pt x="21301" y="5483"/>
                    </a:lnTo>
                    <a:lnTo>
                      <a:pt x="21217" y="5483"/>
                    </a:lnTo>
                    <a:lnTo>
                      <a:pt x="21154" y="5546"/>
                    </a:lnTo>
                    <a:lnTo>
                      <a:pt x="21050" y="5629"/>
                    </a:lnTo>
                    <a:lnTo>
                      <a:pt x="20945" y="5629"/>
                    </a:lnTo>
                    <a:lnTo>
                      <a:pt x="20841" y="5734"/>
                    </a:lnTo>
                    <a:lnTo>
                      <a:pt x="20694" y="5818"/>
                    </a:lnTo>
                    <a:lnTo>
                      <a:pt x="20422" y="5818"/>
                    </a:lnTo>
                    <a:lnTo>
                      <a:pt x="20422" y="5859"/>
                    </a:lnTo>
                    <a:lnTo>
                      <a:pt x="20359" y="5901"/>
                    </a:lnTo>
                    <a:lnTo>
                      <a:pt x="20255" y="5901"/>
                    </a:lnTo>
                    <a:lnTo>
                      <a:pt x="20171" y="5880"/>
                    </a:lnTo>
                    <a:lnTo>
                      <a:pt x="20087" y="5943"/>
                    </a:lnTo>
                    <a:lnTo>
                      <a:pt x="19711" y="6131"/>
                    </a:lnTo>
                    <a:lnTo>
                      <a:pt x="19522" y="6278"/>
                    </a:lnTo>
                    <a:lnTo>
                      <a:pt x="19502" y="6382"/>
                    </a:lnTo>
                    <a:lnTo>
                      <a:pt x="19439" y="6403"/>
                    </a:lnTo>
                    <a:lnTo>
                      <a:pt x="19229" y="6571"/>
                    </a:lnTo>
                    <a:lnTo>
                      <a:pt x="19125" y="6675"/>
                    </a:lnTo>
                    <a:lnTo>
                      <a:pt x="19104" y="6613"/>
                    </a:lnTo>
                    <a:lnTo>
                      <a:pt x="19083" y="6613"/>
                    </a:lnTo>
                    <a:lnTo>
                      <a:pt x="18978" y="6696"/>
                    </a:lnTo>
                    <a:lnTo>
                      <a:pt x="18895" y="6822"/>
                    </a:lnTo>
                    <a:lnTo>
                      <a:pt x="18790" y="6968"/>
                    </a:lnTo>
                    <a:lnTo>
                      <a:pt x="18769" y="7031"/>
                    </a:lnTo>
                    <a:lnTo>
                      <a:pt x="18727" y="7094"/>
                    </a:lnTo>
                    <a:lnTo>
                      <a:pt x="18706" y="7031"/>
                    </a:lnTo>
                    <a:lnTo>
                      <a:pt x="18748" y="6906"/>
                    </a:lnTo>
                    <a:lnTo>
                      <a:pt x="18748" y="6801"/>
                    </a:lnTo>
                    <a:lnTo>
                      <a:pt x="18748" y="6696"/>
                    </a:lnTo>
                    <a:lnTo>
                      <a:pt x="18853" y="6696"/>
                    </a:lnTo>
                    <a:lnTo>
                      <a:pt x="18895" y="6654"/>
                    </a:lnTo>
                    <a:lnTo>
                      <a:pt x="19020" y="6550"/>
                    </a:lnTo>
                    <a:lnTo>
                      <a:pt x="19104" y="6508"/>
                    </a:lnTo>
                    <a:lnTo>
                      <a:pt x="19209" y="6403"/>
                    </a:lnTo>
                    <a:lnTo>
                      <a:pt x="19355" y="6278"/>
                    </a:lnTo>
                    <a:lnTo>
                      <a:pt x="19418" y="6194"/>
                    </a:lnTo>
                    <a:lnTo>
                      <a:pt x="19522" y="6152"/>
                    </a:lnTo>
                    <a:lnTo>
                      <a:pt x="19627" y="5985"/>
                    </a:lnTo>
                    <a:lnTo>
                      <a:pt x="19669" y="5922"/>
                    </a:lnTo>
                    <a:lnTo>
                      <a:pt x="19648" y="5838"/>
                    </a:lnTo>
                    <a:lnTo>
                      <a:pt x="19669" y="5776"/>
                    </a:lnTo>
                    <a:lnTo>
                      <a:pt x="19690" y="5818"/>
                    </a:lnTo>
                    <a:lnTo>
                      <a:pt x="19753" y="5838"/>
                    </a:lnTo>
                    <a:lnTo>
                      <a:pt x="19836" y="5755"/>
                    </a:lnTo>
                    <a:lnTo>
                      <a:pt x="19941" y="5713"/>
                    </a:lnTo>
                    <a:lnTo>
                      <a:pt x="19941" y="5629"/>
                    </a:lnTo>
                    <a:lnTo>
                      <a:pt x="20004" y="5504"/>
                    </a:lnTo>
                    <a:lnTo>
                      <a:pt x="20066" y="5462"/>
                    </a:lnTo>
                    <a:lnTo>
                      <a:pt x="20150" y="5504"/>
                    </a:lnTo>
                    <a:lnTo>
                      <a:pt x="20213" y="5420"/>
                    </a:lnTo>
                    <a:lnTo>
                      <a:pt x="20297" y="5399"/>
                    </a:lnTo>
                    <a:lnTo>
                      <a:pt x="20318" y="5420"/>
                    </a:lnTo>
                    <a:lnTo>
                      <a:pt x="20401" y="5420"/>
                    </a:lnTo>
                    <a:lnTo>
                      <a:pt x="20715" y="5127"/>
                    </a:lnTo>
                    <a:lnTo>
                      <a:pt x="20778" y="5022"/>
                    </a:lnTo>
                    <a:lnTo>
                      <a:pt x="20799" y="4897"/>
                    </a:lnTo>
                    <a:lnTo>
                      <a:pt x="20882" y="4709"/>
                    </a:lnTo>
                    <a:lnTo>
                      <a:pt x="20987" y="4583"/>
                    </a:lnTo>
                    <a:lnTo>
                      <a:pt x="20987" y="4458"/>
                    </a:lnTo>
                    <a:lnTo>
                      <a:pt x="20987" y="4269"/>
                    </a:lnTo>
                    <a:lnTo>
                      <a:pt x="20945" y="4165"/>
                    </a:lnTo>
                    <a:lnTo>
                      <a:pt x="20882" y="4144"/>
                    </a:lnTo>
                    <a:lnTo>
                      <a:pt x="20736" y="4165"/>
                    </a:lnTo>
                    <a:lnTo>
                      <a:pt x="20590" y="4165"/>
                    </a:lnTo>
                    <a:lnTo>
                      <a:pt x="20464" y="4102"/>
                    </a:lnTo>
                    <a:lnTo>
                      <a:pt x="20318" y="4102"/>
                    </a:lnTo>
                    <a:lnTo>
                      <a:pt x="20255" y="4165"/>
                    </a:lnTo>
                    <a:lnTo>
                      <a:pt x="20213" y="4248"/>
                    </a:lnTo>
                    <a:lnTo>
                      <a:pt x="20255" y="4290"/>
                    </a:lnTo>
                    <a:lnTo>
                      <a:pt x="20213" y="4353"/>
                    </a:lnTo>
                    <a:lnTo>
                      <a:pt x="20213" y="4499"/>
                    </a:lnTo>
                    <a:lnTo>
                      <a:pt x="20171" y="4646"/>
                    </a:lnTo>
                    <a:lnTo>
                      <a:pt x="20066" y="4792"/>
                    </a:lnTo>
                    <a:lnTo>
                      <a:pt x="20004" y="4730"/>
                    </a:lnTo>
                    <a:lnTo>
                      <a:pt x="19941" y="4709"/>
                    </a:lnTo>
                    <a:lnTo>
                      <a:pt x="19899" y="4709"/>
                    </a:lnTo>
                    <a:lnTo>
                      <a:pt x="19857" y="4771"/>
                    </a:lnTo>
                    <a:lnTo>
                      <a:pt x="19794" y="4792"/>
                    </a:lnTo>
                    <a:lnTo>
                      <a:pt x="19732" y="4730"/>
                    </a:lnTo>
                    <a:lnTo>
                      <a:pt x="19669" y="4730"/>
                    </a:lnTo>
                    <a:cubicBezTo>
                      <a:pt x="19669" y="4730"/>
                      <a:pt x="19481" y="4688"/>
                      <a:pt x="19481" y="4646"/>
                    </a:cubicBezTo>
                    <a:lnTo>
                      <a:pt x="19271" y="4646"/>
                    </a:lnTo>
                    <a:lnTo>
                      <a:pt x="19167" y="4709"/>
                    </a:lnTo>
                    <a:lnTo>
                      <a:pt x="19020" y="4730"/>
                    </a:lnTo>
                    <a:lnTo>
                      <a:pt x="18895" y="4792"/>
                    </a:lnTo>
                    <a:lnTo>
                      <a:pt x="18832" y="4750"/>
                    </a:lnTo>
                    <a:lnTo>
                      <a:pt x="18832" y="4709"/>
                    </a:lnTo>
                    <a:lnTo>
                      <a:pt x="18853" y="4625"/>
                    </a:lnTo>
                    <a:lnTo>
                      <a:pt x="18853" y="4541"/>
                    </a:lnTo>
                    <a:lnTo>
                      <a:pt x="18895" y="4478"/>
                    </a:lnTo>
                    <a:lnTo>
                      <a:pt x="18916" y="4478"/>
                    </a:lnTo>
                    <a:lnTo>
                      <a:pt x="18957" y="4499"/>
                    </a:lnTo>
                    <a:lnTo>
                      <a:pt x="19020" y="4499"/>
                    </a:lnTo>
                    <a:lnTo>
                      <a:pt x="19146" y="4437"/>
                    </a:lnTo>
                    <a:lnTo>
                      <a:pt x="19439" y="4416"/>
                    </a:lnTo>
                    <a:lnTo>
                      <a:pt x="19481" y="4395"/>
                    </a:lnTo>
                    <a:lnTo>
                      <a:pt x="19543" y="4290"/>
                    </a:lnTo>
                    <a:lnTo>
                      <a:pt x="19564" y="4206"/>
                    </a:lnTo>
                    <a:lnTo>
                      <a:pt x="19648" y="4165"/>
                    </a:lnTo>
                    <a:lnTo>
                      <a:pt x="19669" y="4102"/>
                    </a:lnTo>
                    <a:lnTo>
                      <a:pt x="19627" y="4060"/>
                    </a:lnTo>
                    <a:lnTo>
                      <a:pt x="19627" y="3997"/>
                    </a:lnTo>
                    <a:lnTo>
                      <a:pt x="19313" y="3997"/>
                    </a:lnTo>
                    <a:lnTo>
                      <a:pt x="19125" y="3955"/>
                    </a:lnTo>
                    <a:lnTo>
                      <a:pt x="19020" y="3893"/>
                    </a:lnTo>
                    <a:lnTo>
                      <a:pt x="18937" y="3872"/>
                    </a:lnTo>
                    <a:lnTo>
                      <a:pt x="18685" y="3893"/>
                    </a:lnTo>
                    <a:lnTo>
                      <a:pt x="18560" y="3872"/>
                    </a:lnTo>
                    <a:lnTo>
                      <a:pt x="18455" y="3830"/>
                    </a:lnTo>
                    <a:lnTo>
                      <a:pt x="18288" y="3830"/>
                    </a:lnTo>
                    <a:lnTo>
                      <a:pt x="18162" y="3851"/>
                    </a:lnTo>
                    <a:lnTo>
                      <a:pt x="18100" y="3830"/>
                    </a:lnTo>
                    <a:lnTo>
                      <a:pt x="17995" y="3788"/>
                    </a:lnTo>
                    <a:lnTo>
                      <a:pt x="17932" y="3788"/>
                    </a:lnTo>
                    <a:lnTo>
                      <a:pt x="17849" y="3893"/>
                    </a:lnTo>
                    <a:lnTo>
                      <a:pt x="17849" y="3976"/>
                    </a:lnTo>
                    <a:lnTo>
                      <a:pt x="17765" y="4039"/>
                    </a:lnTo>
                    <a:lnTo>
                      <a:pt x="17744" y="4039"/>
                    </a:lnTo>
                    <a:lnTo>
                      <a:pt x="17765" y="3955"/>
                    </a:lnTo>
                    <a:lnTo>
                      <a:pt x="17765" y="3934"/>
                    </a:lnTo>
                    <a:lnTo>
                      <a:pt x="17681" y="3934"/>
                    </a:lnTo>
                    <a:lnTo>
                      <a:pt x="17451" y="3997"/>
                    </a:lnTo>
                    <a:lnTo>
                      <a:pt x="17305" y="4060"/>
                    </a:lnTo>
                    <a:lnTo>
                      <a:pt x="17221" y="4144"/>
                    </a:lnTo>
                    <a:lnTo>
                      <a:pt x="17158" y="4186"/>
                    </a:lnTo>
                    <a:lnTo>
                      <a:pt x="17053" y="4186"/>
                    </a:lnTo>
                    <a:lnTo>
                      <a:pt x="16949" y="4206"/>
                    </a:lnTo>
                    <a:lnTo>
                      <a:pt x="16886" y="4269"/>
                    </a:lnTo>
                    <a:lnTo>
                      <a:pt x="16781" y="4290"/>
                    </a:lnTo>
                    <a:lnTo>
                      <a:pt x="16698" y="4374"/>
                    </a:lnTo>
                    <a:lnTo>
                      <a:pt x="16698" y="4458"/>
                    </a:lnTo>
                    <a:lnTo>
                      <a:pt x="16635" y="4520"/>
                    </a:lnTo>
                    <a:lnTo>
                      <a:pt x="16593" y="4520"/>
                    </a:lnTo>
                    <a:lnTo>
                      <a:pt x="16530" y="4458"/>
                    </a:lnTo>
                    <a:lnTo>
                      <a:pt x="16530" y="4374"/>
                    </a:lnTo>
                    <a:lnTo>
                      <a:pt x="16509" y="4290"/>
                    </a:lnTo>
                    <a:lnTo>
                      <a:pt x="16468" y="4248"/>
                    </a:lnTo>
                    <a:lnTo>
                      <a:pt x="16468" y="4165"/>
                    </a:lnTo>
                    <a:lnTo>
                      <a:pt x="16509" y="4081"/>
                    </a:lnTo>
                    <a:lnTo>
                      <a:pt x="16593" y="4081"/>
                    </a:lnTo>
                    <a:lnTo>
                      <a:pt x="16698" y="4039"/>
                    </a:lnTo>
                    <a:lnTo>
                      <a:pt x="16802" y="4039"/>
                    </a:lnTo>
                    <a:lnTo>
                      <a:pt x="16886" y="3997"/>
                    </a:lnTo>
                    <a:lnTo>
                      <a:pt x="16928" y="3955"/>
                    </a:lnTo>
                    <a:lnTo>
                      <a:pt x="17012" y="3934"/>
                    </a:lnTo>
                    <a:lnTo>
                      <a:pt x="17158" y="3893"/>
                    </a:lnTo>
                    <a:lnTo>
                      <a:pt x="17263" y="3851"/>
                    </a:lnTo>
                    <a:lnTo>
                      <a:pt x="17346" y="3788"/>
                    </a:lnTo>
                    <a:lnTo>
                      <a:pt x="17472" y="3788"/>
                    </a:lnTo>
                    <a:lnTo>
                      <a:pt x="17556" y="3746"/>
                    </a:lnTo>
                    <a:lnTo>
                      <a:pt x="17577" y="3662"/>
                    </a:lnTo>
                    <a:lnTo>
                      <a:pt x="17556" y="3621"/>
                    </a:lnTo>
                    <a:lnTo>
                      <a:pt x="17514" y="3558"/>
                    </a:lnTo>
                    <a:lnTo>
                      <a:pt x="17346" y="3558"/>
                    </a:lnTo>
                    <a:lnTo>
                      <a:pt x="17346" y="3516"/>
                    </a:lnTo>
                    <a:lnTo>
                      <a:pt x="17430" y="3516"/>
                    </a:lnTo>
                    <a:lnTo>
                      <a:pt x="17451" y="3537"/>
                    </a:lnTo>
                    <a:lnTo>
                      <a:pt x="17535" y="3537"/>
                    </a:lnTo>
                    <a:lnTo>
                      <a:pt x="17577" y="3558"/>
                    </a:lnTo>
                    <a:lnTo>
                      <a:pt x="17618" y="3662"/>
                    </a:lnTo>
                    <a:lnTo>
                      <a:pt x="17639" y="3662"/>
                    </a:lnTo>
                    <a:lnTo>
                      <a:pt x="17660" y="3641"/>
                    </a:lnTo>
                    <a:lnTo>
                      <a:pt x="17765" y="3579"/>
                    </a:lnTo>
                    <a:lnTo>
                      <a:pt x="17890" y="3621"/>
                    </a:lnTo>
                    <a:lnTo>
                      <a:pt x="17974" y="3579"/>
                    </a:lnTo>
                    <a:lnTo>
                      <a:pt x="18058" y="3537"/>
                    </a:lnTo>
                    <a:lnTo>
                      <a:pt x="18141" y="3516"/>
                    </a:lnTo>
                    <a:lnTo>
                      <a:pt x="18246" y="3537"/>
                    </a:lnTo>
                    <a:lnTo>
                      <a:pt x="18351" y="3537"/>
                    </a:lnTo>
                    <a:lnTo>
                      <a:pt x="18455" y="3516"/>
                    </a:lnTo>
                    <a:lnTo>
                      <a:pt x="18518" y="3537"/>
                    </a:lnTo>
                    <a:lnTo>
                      <a:pt x="18602" y="3579"/>
                    </a:lnTo>
                    <a:lnTo>
                      <a:pt x="18769" y="3579"/>
                    </a:lnTo>
                    <a:lnTo>
                      <a:pt x="18790" y="3621"/>
                    </a:lnTo>
                    <a:lnTo>
                      <a:pt x="18832" y="3621"/>
                    </a:lnTo>
                    <a:lnTo>
                      <a:pt x="18978" y="3725"/>
                    </a:lnTo>
                    <a:lnTo>
                      <a:pt x="19041" y="3746"/>
                    </a:lnTo>
                    <a:lnTo>
                      <a:pt x="19146" y="3725"/>
                    </a:lnTo>
                    <a:lnTo>
                      <a:pt x="19209" y="3662"/>
                    </a:lnTo>
                    <a:lnTo>
                      <a:pt x="19292" y="3662"/>
                    </a:lnTo>
                    <a:lnTo>
                      <a:pt x="19355" y="3683"/>
                    </a:lnTo>
                    <a:lnTo>
                      <a:pt x="19439" y="3683"/>
                    </a:lnTo>
                    <a:lnTo>
                      <a:pt x="19502" y="3725"/>
                    </a:lnTo>
                    <a:lnTo>
                      <a:pt x="19564" y="3725"/>
                    </a:lnTo>
                    <a:lnTo>
                      <a:pt x="19732" y="3662"/>
                    </a:lnTo>
                    <a:lnTo>
                      <a:pt x="19815" y="3621"/>
                    </a:lnTo>
                    <a:lnTo>
                      <a:pt x="19920" y="3621"/>
                    </a:lnTo>
                    <a:lnTo>
                      <a:pt x="19983" y="3662"/>
                    </a:lnTo>
                    <a:lnTo>
                      <a:pt x="20046" y="3662"/>
                    </a:lnTo>
                    <a:lnTo>
                      <a:pt x="20129" y="3621"/>
                    </a:lnTo>
                    <a:lnTo>
                      <a:pt x="20234" y="3641"/>
                    </a:lnTo>
                    <a:lnTo>
                      <a:pt x="20338" y="3641"/>
                    </a:lnTo>
                    <a:lnTo>
                      <a:pt x="20338" y="3579"/>
                    </a:lnTo>
                    <a:lnTo>
                      <a:pt x="20276" y="3558"/>
                    </a:lnTo>
                    <a:lnTo>
                      <a:pt x="20276" y="3516"/>
                    </a:lnTo>
                    <a:lnTo>
                      <a:pt x="20297" y="3474"/>
                    </a:lnTo>
                    <a:lnTo>
                      <a:pt x="20359" y="3537"/>
                    </a:lnTo>
                    <a:lnTo>
                      <a:pt x="20401" y="3579"/>
                    </a:lnTo>
                    <a:lnTo>
                      <a:pt x="20485" y="3579"/>
                    </a:lnTo>
                    <a:lnTo>
                      <a:pt x="20548" y="3558"/>
                    </a:lnTo>
                    <a:lnTo>
                      <a:pt x="20694" y="3558"/>
                    </a:lnTo>
                    <a:lnTo>
                      <a:pt x="20903" y="3474"/>
                    </a:lnTo>
                    <a:lnTo>
                      <a:pt x="21008" y="3432"/>
                    </a:lnTo>
                    <a:lnTo>
                      <a:pt x="21029" y="3369"/>
                    </a:lnTo>
                    <a:lnTo>
                      <a:pt x="21029" y="3328"/>
                    </a:lnTo>
                    <a:lnTo>
                      <a:pt x="21092" y="3307"/>
                    </a:lnTo>
                    <a:lnTo>
                      <a:pt x="21134" y="3328"/>
                    </a:lnTo>
                    <a:lnTo>
                      <a:pt x="21217" y="3307"/>
                    </a:lnTo>
                    <a:lnTo>
                      <a:pt x="21322" y="3223"/>
                    </a:lnTo>
                    <a:lnTo>
                      <a:pt x="21406" y="3202"/>
                    </a:lnTo>
                    <a:lnTo>
                      <a:pt x="21406" y="3118"/>
                    </a:lnTo>
                    <a:lnTo>
                      <a:pt x="21426" y="3056"/>
                    </a:lnTo>
                    <a:lnTo>
                      <a:pt x="21489" y="3035"/>
                    </a:lnTo>
                    <a:lnTo>
                      <a:pt x="21489" y="2930"/>
                    </a:lnTo>
                    <a:lnTo>
                      <a:pt x="21447" y="2888"/>
                    </a:lnTo>
                    <a:lnTo>
                      <a:pt x="21343" y="2805"/>
                    </a:lnTo>
                    <a:lnTo>
                      <a:pt x="21217" y="2742"/>
                    </a:lnTo>
                    <a:lnTo>
                      <a:pt x="21113" y="2637"/>
                    </a:lnTo>
                    <a:lnTo>
                      <a:pt x="21092" y="2574"/>
                    </a:lnTo>
                    <a:lnTo>
                      <a:pt x="21029" y="2512"/>
                    </a:lnTo>
                    <a:lnTo>
                      <a:pt x="20882" y="2491"/>
                    </a:lnTo>
                    <a:lnTo>
                      <a:pt x="20799" y="2407"/>
                    </a:lnTo>
                    <a:lnTo>
                      <a:pt x="20778" y="2323"/>
                    </a:lnTo>
                    <a:lnTo>
                      <a:pt x="20715" y="2302"/>
                    </a:lnTo>
                    <a:lnTo>
                      <a:pt x="20694" y="2323"/>
                    </a:lnTo>
                    <a:lnTo>
                      <a:pt x="20610" y="2365"/>
                    </a:lnTo>
                    <a:lnTo>
                      <a:pt x="20569" y="2323"/>
                    </a:lnTo>
                    <a:lnTo>
                      <a:pt x="20548" y="2261"/>
                    </a:lnTo>
                    <a:lnTo>
                      <a:pt x="20485" y="2198"/>
                    </a:lnTo>
                    <a:lnTo>
                      <a:pt x="20255" y="2198"/>
                    </a:lnTo>
                    <a:lnTo>
                      <a:pt x="20171" y="2219"/>
                    </a:lnTo>
                    <a:lnTo>
                      <a:pt x="20171" y="2302"/>
                    </a:lnTo>
                    <a:lnTo>
                      <a:pt x="20171" y="2365"/>
                    </a:lnTo>
                    <a:lnTo>
                      <a:pt x="20129" y="2302"/>
                    </a:lnTo>
                    <a:lnTo>
                      <a:pt x="20066" y="2302"/>
                    </a:lnTo>
                    <a:lnTo>
                      <a:pt x="19920" y="2386"/>
                    </a:lnTo>
                    <a:lnTo>
                      <a:pt x="19836" y="2407"/>
                    </a:lnTo>
                    <a:lnTo>
                      <a:pt x="19711" y="2365"/>
                    </a:lnTo>
                    <a:lnTo>
                      <a:pt x="19606" y="2365"/>
                    </a:lnTo>
                    <a:lnTo>
                      <a:pt x="19522" y="2323"/>
                    </a:lnTo>
                    <a:lnTo>
                      <a:pt x="19460" y="2261"/>
                    </a:lnTo>
                    <a:lnTo>
                      <a:pt x="19460" y="2177"/>
                    </a:lnTo>
                    <a:lnTo>
                      <a:pt x="19522" y="2177"/>
                    </a:lnTo>
                    <a:lnTo>
                      <a:pt x="19564" y="2219"/>
                    </a:lnTo>
                    <a:lnTo>
                      <a:pt x="19669" y="2261"/>
                    </a:lnTo>
                    <a:lnTo>
                      <a:pt x="19711" y="2219"/>
                    </a:lnTo>
                    <a:lnTo>
                      <a:pt x="19711" y="2177"/>
                    </a:lnTo>
                    <a:lnTo>
                      <a:pt x="19606" y="2093"/>
                    </a:lnTo>
                    <a:lnTo>
                      <a:pt x="19606" y="2009"/>
                    </a:lnTo>
                    <a:lnTo>
                      <a:pt x="19627" y="1989"/>
                    </a:lnTo>
                    <a:lnTo>
                      <a:pt x="19669" y="2072"/>
                    </a:lnTo>
                    <a:lnTo>
                      <a:pt x="19774" y="2114"/>
                    </a:lnTo>
                    <a:lnTo>
                      <a:pt x="19857" y="2156"/>
                    </a:lnTo>
                    <a:lnTo>
                      <a:pt x="20025" y="2093"/>
                    </a:lnTo>
                    <a:lnTo>
                      <a:pt x="20171" y="1968"/>
                    </a:lnTo>
                    <a:lnTo>
                      <a:pt x="20171" y="1884"/>
                    </a:lnTo>
                    <a:lnTo>
                      <a:pt x="20150" y="1842"/>
                    </a:lnTo>
                    <a:lnTo>
                      <a:pt x="20087" y="1800"/>
                    </a:lnTo>
                    <a:lnTo>
                      <a:pt x="20087" y="1758"/>
                    </a:lnTo>
                    <a:lnTo>
                      <a:pt x="20150" y="1696"/>
                    </a:lnTo>
                    <a:lnTo>
                      <a:pt x="20150" y="1675"/>
                    </a:lnTo>
                    <a:lnTo>
                      <a:pt x="20046" y="1591"/>
                    </a:lnTo>
                    <a:lnTo>
                      <a:pt x="19962" y="1486"/>
                    </a:lnTo>
                    <a:lnTo>
                      <a:pt x="19920" y="1465"/>
                    </a:lnTo>
                    <a:lnTo>
                      <a:pt x="19857" y="1486"/>
                    </a:lnTo>
                    <a:lnTo>
                      <a:pt x="19774" y="1570"/>
                    </a:lnTo>
                    <a:lnTo>
                      <a:pt x="19627" y="1654"/>
                    </a:lnTo>
                    <a:lnTo>
                      <a:pt x="19439" y="1654"/>
                    </a:lnTo>
                    <a:lnTo>
                      <a:pt x="19334" y="1737"/>
                    </a:lnTo>
                    <a:lnTo>
                      <a:pt x="19292" y="1737"/>
                    </a:lnTo>
                    <a:lnTo>
                      <a:pt x="19229" y="1675"/>
                    </a:lnTo>
                    <a:lnTo>
                      <a:pt x="19188" y="1654"/>
                    </a:lnTo>
                    <a:lnTo>
                      <a:pt x="19104" y="1675"/>
                    </a:lnTo>
                    <a:lnTo>
                      <a:pt x="19020" y="1696"/>
                    </a:lnTo>
                    <a:lnTo>
                      <a:pt x="18937" y="1675"/>
                    </a:lnTo>
                    <a:lnTo>
                      <a:pt x="18874" y="1633"/>
                    </a:lnTo>
                    <a:lnTo>
                      <a:pt x="18769" y="1591"/>
                    </a:lnTo>
                    <a:lnTo>
                      <a:pt x="18685" y="1549"/>
                    </a:lnTo>
                    <a:lnTo>
                      <a:pt x="18581" y="1528"/>
                    </a:lnTo>
                    <a:lnTo>
                      <a:pt x="18476" y="1445"/>
                    </a:lnTo>
                    <a:lnTo>
                      <a:pt x="18309" y="1424"/>
                    </a:lnTo>
                    <a:lnTo>
                      <a:pt x="18100" y="1445"/>
                    </a:lnTo>
                    <a:lnTo>
                      <a:pt x="17995" y="1465"/>
                    </a:lnTo>
                    <a:lnTo>
                      <a:pt x="17849" y="1528"/>
                    </a:lnTo>
                    <a:lnTo>
                      <a:pt x="17723" y="1549"/>
                    </a:lnTo>
                    <a:lnTo>
                      <a:pt x="17577" y="1570"/>
                    </a:lnTo>
                    <a:lnTo>
                      <a:pt x="17472" y="1549"/>
                    </a:lnTo>
                    <a:lnTo>
                      <a:pt x="17346" y="1570"/>
                    </a:lnTo>
                    <a:lnTo>
                      <a:pt x="17325" y="1591"/>
                    </a:lnTo>
                    <a:lnTo>
                      <a:pt x="17346" y="1737"/>
                    </a:lnTo>
                    <a:lnTo>
                      <a:pt x="17346" y="1800"/>
                    </a:lnTo>
                    <a:lnTo>
                      <a:pt x="17305" y="1800"/>
                    </a:lnTo>
                    <a:lnTo>
                      <a:pt x="17242" y="1779"/>
                    </a:lnTo>
                    <a:lnTo>
                      <a:pt x="17158" y="1654"/>
                    </a:lnTo>
                    <a:lnTo>
                      <a:pt x="17137" y="1570"/>
                    </a:lnTo>
                    <a:lnTo>
                      <a:pt x="17095" y="1549"/>
                    </a:lnTo>
                    <a:lnTo>
                      <a:pt x="17012" y="1570"/>
                    </a:lnTo>
                    <a:lnTo>
                      <a:pt x="16698" y="1570"/>
                    </a:lnTo>
                    <a:cubicBezTo>
                      <a:pt x="16698" y="1570"/>
                      <a:pt x="16593" y="1633"/>
                      <a:pt x="16572" y="1633"/>
                    </a:cubicBezTo>
                    <a:lnTo>
                      <a:pt x="16489" y="1737"/>
                    </a:lnTo>
                    <a:lnTo>
                      <a:pt x="16426" y="1884"/>
                    </a:lnTo>
                    <a:lnTo>
                      <a:pt x="16384" y="1968"/>
                    </a:lnTo>
                    <a:lnTo>
                      <a:pt x="16363" y="1968"/>
                    </a:lnTo>
                    <a:lnTo>
                      <a:pt x="16363" y="1905"/>
                    </a:lnTo>
                    <a:lnTo>
                      <a:pt x="16405" y="1800"/>
                    </a:lnTo>
                    <a:lnTo>
                      <a:pt x="16426" y="1737"/>
                    </a:lnTo>
                    <a:lnTo>
                      <a:pt x="16405" y="1696"/>
                    </a:lnTo>
                    <a:lnTo>
                      <a:pt x="16321" y="1737"/>
                    </a:lnTo>
                    <a:lnTo>
                      <a:pt x="16196" y="1737"/>
                    </a:lnTo>
                    <a:lnTo>
                      <a:pt x="16154" y="1779"/>
                    </a:lnTo>
                    <a:lnTo>
                      <a:pt x="16154" y="1842"/>
                    </a:lnTo>
                    <a:lnTo>
                      <a:pt x="16112" y="1884"/>
                    </a:lnTo>
                    <a:lnTo>
                      <a:pt x="16112" y="1989"/>
                    </a:lnTo>
                    <a:lnTo>
                      <a:pt x="16049" y="2009"/>
                    </a:lnTo>
                    <a:lnTo>
                      <a:pt x="16007" y="1968"/>
                    </a:lnTo>
                    <a:lnTo>
                      <a:pt x="16007" y="1905"/>
                    </a:lnTo>
                    <a:lnTo>
                      <a:pt x="16070" y="1842"/>
                    </a:lnTo>
                    <a:lnTo>
                      <a:pt x="16070" y="1675"/>
                    </a:lnTo>
                    <a:lnTo>
                      <a:pt x="16091" y="1591"/>
                    </a:lnTo>
                    <a:lnTo>
                      <a:pt x="16300" y="1465"/>
                    </a:lnTo>
                    <a:lnTo>
                      <a:pt x="16426" y="1382"/>
                    </a:lnTo>
                    <a:lnTo>
                      <a:pt x="16593" y="1382"/>
                    </a:lnTo>
                    <a:lnTo>
                      <a:pt x="16719" y="1424"/>
                    </a:lnTo>
                    <a:lnTo>
                      <a:pt x="16823" y="1424"/>
                    </a:lnTo>
                    <a:lnTo>
                      <a:pt x="16844" y="1382"/>
                    </a:lnTo>
                    <a:lnTo>
                      <a:pt x="17116" y="1382"/>
                    </a:lnTo>
                    <a:lnTo>
                      <a:pt x="17200" y="1340"/>
                    </a:lnTo>
                    <a:lnTo>
                      <a:pt x="17221" y="1256"/>
                    </a:lnTo>
                    <a:lnTo>
                      <a:pt x="17158" y="1256"/>
                    </a:lnTo>
                    <a:lnTo>
                      <a:pt x="17095" y="1173"/>
                    </a:lnTo>
                    <a:lnTo>
                      <a:pt x="17095" y="1068"/>
                    </a:lnTo>
                    <a:lnTo>
                      <a:pt x="17200" y="1005"/>
                    </a:lnTo>
                    <a:lnTo>
                      <a:pt x="17263" y="963"/>
                    </a:lnTo>
                    <a:lnTo>
                      <a:pt x="17346" y="963"/>
                    </a:lnTo>
                    <a:lnTo>
                      <a:pt x="17367" y="1026"/>
                    </a:lnTo>
                    <a:lnTo>
                      <a:pt x="17346" y="1068"/>
                    </a:lnTo>
                    <a:lnTo>
                      <a:pt x="17305" y="1068"/>
                    </a:lnTo>
                    <a:lnTo>
                      <a:pt x="17346" y="1152"/>
                    </a:lnTo>
                    <a:lnTo>
                      <a:pt x="17346" y="1256"/>
                    </a:lnTo>
                    <a:lnTo>
                      <a:pt x="17409" y="1340"/>
                    </a:lnTo>
                    <a:lnTo>
                      <a:pt x="17556" y="1340"/>
                    </a:lnTo>
                    <a:lnTo>
                      <a:pt x="17681" y="1277"/>
                    </a:lnTo>
                    <a:lnTo>
                      <a:pt x="17765" y="1277"/>
                    </a:lnTo>
                    <a:lnTo>
                      <a:pt x="17869" y="1319"/>
                    </a:lnTo>
                    <a:lnTo>
                      <a:pt x="17953" y="1277"/>
                    </a:lnTo>
                    <a:lnTo>
                      <a:pt x="18141" y="1214"/>
                    </a:lnTo>
                    <a:lnTo>
                      <a:pt x="18267" y="1214"/>
                    </a:lnTo>
                    <a:lnTo>
                      <a:pt x="18309" y="1256"/>
                    </a:lnTo>
                    <a:lnTo>
                      <a:pt x="18393" y="1256"/>
                    </a:lnTo>
                    <a:lnTo>
                      <a:pt x="18455" y="1214"/>
                    </a:lnTo>
                    <a:lnTo>
                      <a:pt x="18581" y="1214"/>
                    </a:lnTo>
                    <a:lnTo>
                      <a:pt x="18685" y="1256"/>
                    </a:lnTo>
                    <a:lnTo>
                      <a:pt x="18769" y="1256"/>
                    </a:lnTo>
                    <a:lnTo>
                      <a:pt x="18853" y="1277"/>
                    </a:lnTo>
                    <a:lnTo>
                      <a:pt x="19083" y="1382"/>
                    </a:lnTo>
                    <a:lnTo>
                      <a:pt x="19209" y="1382"/>
                    </a:lnTo>
                    <a:lnTo>
                      <a:pt x="19313" y="1361"/>
                    </a:lnTo>
                    <a:lnTo>
                      <a:pt x="19439" y="1361"/>
                    </a:lnTo>
                    <a:lnTo>
                      <a:pt x="19481" y="1277"/>
                    </a:lnTo>
                    <a:lnTo>
                      <a:pt x="19564" y="1235"/>
                    </a:lnTo>
                    <a:lnTo>
                      <a:pt x="19669" y="1256"/>
                    </a:lnTo>
                    <a:lnTo>
                      <a:pt x="19774" y="1256"/>
                    </a:lnTo>
                    <a:lnTo>
                      <a:pt x="19836" y="1173"/>
                    </a:lnTo>
                    <a:lnTo>
                      <a:pt x="19836" y="1131"/>
                    </a:lnTo>
                    <a:lnTo>
                      <a:pt x="19669" y="1026"/>
                    </a:lnTo>
                    <a:lnTo>
                      <a:pt x="19585" y="963"/>
                    </a:lnTo>
                    <a:lnTo>
                      <a:pt x="19543" y="859"/>
                    </a:lnTo>
                    <a:lnTo>
                      <a:pt x="19439" y="796"/>
                    </a:lnTo>
                    <a:lnTo>
                      <a:pt x="19250" y="733"/>
                    </a:lnTo>
                    <a:lnTo>
                      <a:pt x="19167" y="649"/>
                    </a:lnTo>
                    <a:lnTo>
                      <a:pt x="19062" y="628"/>
                    </a:lnTo>
                    <a:lnTo>
                      <a:pt x="18957" y="649"/>
                    </a:lnTo>
                    <a:lnTo>
                      <a:pt x="18916" y="608"/>
                    </a:lnTo>
                    <a:lnTo>
                      <a:pt x="18853" y="545"/>
                    </a:lnTo>
                    <a:lnTo>
                      <a:pt x="18727" y="587"/>
                    </a:lnTo>
                    <a:lnTo>
                      <a:pt x="18685" y="524"/>
                    </a:lnTo>
                    <a:lnTo>
                      <a:pt x="18455" y="503"/>
                    </a:lnTo>
                    <a:lnTo>
                      <a:pt x="18309" y="398"/>
                    </a:lnTo>
                    <a:lnTo>
                      <a:pt x="18246" y="398"/>
                    </a:lnTo>
                    <a:lnTo>
                      <a:pt x="18058" y="294"/>
                    </a:lnTo>
                    <a:lnTo>
                      <a:pt x="17995" y="294"/>
                    </a:lnTo>
                    <a:lnTo>
                      <a:pt x="17995" y="315"/>
                    </a:lnTo>
                    <a:lnTo>
                      <a:pt x="17932" y="336"/>
                    </a:lnTo>
                    <a:lnTo>
                      <a:pt x="17765" y="231"/>
                    </a:lnTo>
                    <a:lnTo>
                      <a:pt x="17744" y="168"/>
                    </a:lnTo>
                    <a:lnTo>
                      <a:pt x="17681" y="105"/>
                    </a:lnTo>
                    <a:lnTo>
                      <a:pt x="17597" y="126"/>
                    </a:lnTo>
                    <a:lnTo>
                      <a:pt x="17535" y="126"/>
                    </a:lnTo>
                    <a:lnTo>
                      <a:pt x="17472" y="84"/>
                    </a:lnTo>
                    <a:lnTo>
                      <a:pt x="17263" y="84"/>
                    </a:lnTo>
                    <a:lnTo>
                      <a:pt x="17158" y="22"/>
                    </a:lnTo>
                    <a:lnTo>
                      <a:pt x="17074" y="84"/>
                    </a:lnTo>
                    <a:lnTo>
                      <a:pt x="17033" y="84"/>
                    </a:lnTo>
                    <a:lnTo>
                      <a:pt x="17012" y="64"/>
                    </a:lnTo>
                    <a:lnTo>
                      <a:pt x="16928" y="1"/>
                    </a:lnTo>
                    <a:lnTo>
                      <a:pt x="16740" y="22"/>
                    </a:lnTo>
                    <a:lnTo>
                      <a:pt x="16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grpSp>
            <p:nvGrpSpPr>
              <p:cNvPr id="41" name="Google Shape;6785;p54"/>
              <p:cNvGrpSpPr/>
              <p:nvPr/>
            </p:nvGrpSpPr>
            <p:grpSpPr>
              <a:xfrm>
                <a:off x="2905224" y="2311071"/>
                <a:ext cx="596721" cy="528992"/>
                <a:chOff x="1922950" y="1410350"/>
                <a:chExt cx="1252825" cy="1162875"/>
              </a:xfrm>
            </p:grpSpPr>
            <p:sp>
              <p:nvSpPr>
                <p:cNvPr id="230" name="Google Shape;6786;p54"/>
                <p:cNvSpPr/>
                <p:nvPr/>
              </p:nvSpPr>
              <p:spPr>
                <a:xfrm>
                  <a:off x="1988325" y="2333100"/>
                  <a:ext cx="52325" cy="6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2637" extrusionOk="0">
                      <a:moveTo>
                        <a:pt x="210" y="0"/>
                      </a:moveTo>
                      <a:lnTo>
                        <a:pt x="189" y="63"/>
                      </a:lnTo>
                      <a:lnTo>
                        <a:pt x="1" y="21"/>
                      </a:lnTo>
                      <a:lnTo>
                        <a:pt x="63" y="188"/>
                      </a:lnTo>
                      <a:lnTo>
                        <a:pt x="105" y="209"/>
                      </a:lnTo>
                      <a:lnTo>
                        <a:pt x="168" y="335"/>
                      </a:lnTo>
                      <a:lnTo>
                        <a:pt x="440" y="377"/>
                      </a:lnTo>
                      <a:lnTo>
                        <a:pt x="314" y="439"/>
                      </a:lnTo>
                      <a:lnTo>
                        <a:pt x="189" y="439"/>
                      </a:lnTo>
                      <a:lnTo>
                        <a:pt x="105" y="544"/>
                      </a:lnTo>
                      <a:lnTo>
                        <a:pt x="168" y="607"/>
                      </a:lnTo>
                      <a:lnTo>
                        <a:pt x="105" y="732"/>
                      </a:lnTo>
                      <a:lnTo>
                        <a:pt x="126" y="774"/>
                      </a:lnTo>
                      <a:lnTo>
                        <a:pt x="273" y="732"/>
                      </a:lnTo>
                      <a:lnTo>
                        <a:pt x="293" y="837"/>
                      </a:lnTo>
                      <a:lnTo>
                        <a:pt x="419" y="837"/>
                      </a:lnTo>
                      <a:lnTo>
                        <a:pt x="419" y="942"/>
                      </a:lnTo>
                      <a:lnTo>
                        <a:pt x="524" y="1025"/>
                      </a:lnTo>
                      <a:lnTo>
                        <a:pt x="649" y="963"/>
                      </a:lnTo>
                      <a:lnTo>
                        <a:pt x="503" y="1130"/>
                      </a:lnTo>
                      <a:lnTo>
                        <a:pt x="545" y="1276"/>
                      </a:lnTo>
                      <a:lnTo>
                        <a:pt x="649" y="1255"/>
                      </a:lnTo>
                      <a:lnTo>
                        <a:pt x="649" y="1151"/>
                      </a:lnTo>
                      <a:lnTo>
                        <a:pt x="817" y="1109"/>
                      </a:lnTo>
                      <a:lnTo>
                        <a:pt x="817" y="1109"/>
                      </a:lnTo>
                      <a:lnTo>
                        <a:pt x="754" y="1235"/>
                      </a:lnTo>
                      <a:lnTo>
                        <a:pt x="691" y="1339"/>
                      </a:lnTo>
                      <a:lnTo>
                        <a:pt x="691" y="1423"/>
                      </a:lnTo>
                      <a:lnTo>
                        <a:pt x="733" y="1423"/>
                      </a:lnTo>
                      <a:lnTo>
                        <a:pt x="796" y="1548"/>
                      </a:lnTo>
                      <a:lnTo>
                        <a:pt x="963" y="1528"/>
                      </a:lnTo>
                      <a:lnTo>
                        <a:pt x="963" y="1632"/>
                      </a:lnTo>
                      <a:lnTo>
                        <a:pt x="1047" y="1632"/>
                      </a:lnTo>
                      <a:lnTo>
                        <a:pt x="1068" y="1737"/>
                      </a:lnTo>
                      <a:lnTo>
                        <a:pt x="1047" y="1820"/>
                      </a:lnTo>
                      <a:lnTo>
                        <a:pt x="1172" y="1967"/>
                      </a:lnTo>
                      <a:lnTo>
                        <a:pt x="1256" y="1883"/>
                      </a:lnTo>
                      <a:lnTo>
                        <a:pt x="1319" y="1946"/>
                      </a:lnTo>
                      <a:lnTo>
                        <a:pt x="1423" y="1946"/>
                      </a:lnTo>
                      <a:lnTo>
                        <a:pt x="1256" y="2113"/>
                      </a:lnTo>
                      <a:lnTo>
                        <a:pt x="1465" y="2323"/>
                      </a:lnTo>
                      <a:lnTo>
                        <a:pt x="1549" y="2364"/>
                      </a:lnTo>
                      <a:lnTo>
                        <a:pt x="1591" y="2427"/>
                      </a:lnTo>
                      <a:lnTo>
                        <a:pt x="1946" y="2636"/>
                      </a:lnTo>
                      <a:lnTo>
                        <a:pt x="1988" y="2595"/>
                      </a:lnTo>
                      <a:lnTo>
                        <a:pt x="2093" y="2616"/>
                      </a:lnTo>
                      <a:lnTo>
                        <a:pt x="2009" y="2302"/>
                      </a:lnTo>
                      <a:lnTo>
                        <a:pt x="2051" y="2176"/>
                      </a:lnTo>
                      <a:lnTo>
                        <a:pt x="2009" y="2072"/>
                      </a:lnTo>
                      <a:lnTo>
                        <a:pt x="2009" y="1820"/>
                      </a:lnTo>
                      <a:lnTo>
                        <a:pt x="1946" y="1695"/>
                      </a:lnTo>
                      <a:lnTo>
                        <a:pt x="1674" y="1548"/>
                      </a:lnTo>
                      <a:lnTo>
                        <a:pt x="1653" y="1214"/>
                      </a:lnTo>
                      <a:lnTo>
                        <a:pt x="1528" y="1004"/>
                      </a:lnTo>
                      <a:lnTo>
                        <a:pt x="1486" y="774"/>
                      </a:lnTo>
                      <a:lnTo>
                        <a:pt x="1444" y="732"/>
                      </a:lnTo>
                      <a:lnTo>
                        <a:pt x="1319" y="711"/>
                      </a:lnTo>
                      <a:lnTo>
                        <a:pt x="1130" y="607"/>
                      </a:lnTo>
                      <a:lnTo>
                        <a:pt x="1005" y="607"/>
                      </a:lnTo>
                      <a:lnTo>
                        <a:pt x="858" y="544"/>
                      </a:lnTo>
                      <a:lnTo>
                        <a:pt x="817" y="439"/>
                      </a:lnTo>
                      <a:lnTo>
                        <a:pt x="628" y="377"/>
                      </a:lnTo>
                      <a:lnTo>
                        <a:pt x="545" y="251"/>
                      </a:lnTo>
                      <a:lnTo>
                        <a:pt x="524" y="167"/>
                      </a:lnTo>
                      <a:lnTo>
                        <a:pt x="398" y="167"/>
                      </a:lnTo>
                      <a:lnTo>
                        <a:pt x="314" y="21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6787;p54"/>
                <p:cNvSpPr/>
                <p:nvPr/>
              </p:nvSpPr>
              <p:spPr>
                <a:xfrm>
                  <a:off x="1953800" y="2242075"/>
                  <a:ext cx="2305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2177" extrusionOk="0">
                      <a:moveTo>
                        <a:pt x="210" y="0"/>
                      </a:moveTo>
                      <a:lnTo>
                        <a:pt x="21" y="314"/>
                      </a:lnTo>
                      <a:lnTo>
                        <a:pt x="42" y="523"/>
                      </a:lnTo>
                      <a:lnTo>
                        <a:pt x="1" y="628"/>
                      </a:lnTo>
                      <a:lnTo>
                        <a:pt x="1" y="733"/>
                      </a:lnTo>
                      <a:lnTo>
                        <a:pt x="105" y="754"/>
                      </a:lnTo>
                      <a:lnTo>
                        <a:pt x="189" y="837"/>
                      </a:lnTo>
                      <a:lnTo>
                        <a:pt x="189" y="942"/>
                      </a:lnTo>
                      <a:lnTo>
                        <a:pt x="126" y="921"/>
                      </a:lnTo>
                      <a:lnTo>
                        <a:pt x="21" y="900"/>
                      </a:lnTo>
                      <a:lnTo>
                        <a:pt x="21" y="984"/>
                      </a:lnTo>
                      <a:lnTo>
                        <a:pt x="105" y="1047"/>
                      </a:lnTo>
                      <a:lnTo>
                        <a:pt x="21" y="1193"/>
                      </a:lnTo>
                      <a:lnTo>
                        <a:pt x="105" y="1214"/>
                      </a:lnTo>
                      <a:lnTo>
                        <a:pt x="210" y="1339"/>
                      </a:lnTo>
                      <a:lnTo>
                        <a:pt x="84" y="1319"/>
                      </a:lnTo>
                      <a:lnTo>
                        <a:pt x="21" y="1402"/>
                      </a:lnTo>
                      <a:lnTo>
                        <a:pt x="42" y="1507"/>
                      </a:lnTo>
                      <a:lnTo>
                        <a:pt x="210" y="1528"/>
                      </a:lnTo>
                      <a:lnTo>
                        <a:pt x="147" y="1611"/>
                      </a:lnTo>
                      <a:lnTo>
                        <a:pt x="189" y="1758"/>
                      </a:lnTo>
                      <a:lnTo>
                        <a:pt x="356" y="2135"/>
                      </a:lnTo>
                      <a:lnTo>
                        <a:pt x="503" y="2176"/>
                      </a:lnTo>
                      <a:lnTo>
                        <a:pt x="565" y="2072"/>
                      </a:lnTo>
                      <a:lnTo>
                        <a:pt x="524" y="1988"/>
                      </a:lnTo>
                      <a:lnTo>
                        <a:pt x="440" y="1988"/>
                      </a:lnTo>
                      <a:lnTo>
                        <a:pt x="398" y="1863"/>
                      </a:lnTo>
                      <a:lnTo>
                        <a:pt x="335" y="1653"/>
                      </a:lnTo>
                      <a:lnTo>
                        <a:pt x="356" y="1507"/>
                      </a:lnTo>
                      <a:lnTo>
                        <a:pt x="314" y="1402"/>
                      </a:lnTo>
                      <a:lnTo>
                        <a:pt x="398" y="1235"/>
                      </a:lnTo>
                      <a:lnTo>
                        <a:pt x="545" y="1235"/>
                      </a:lnTo>
                      <a:lnTo>
                        <a:pt x="524" y="1109"/>
                      </a:lnTo>
                      <a:lnTo>
                        <a:pt x="419" y="1109"/>
                      </a:lnTo>
                      <a:lnTo>
                        <a:pt x="335" y="1130"/>
                      </a:lnTo>
                      <a:lnTo>
                        <a:pt x="231" y="1130"/>
                      </a:lnTo>
                      <a:lnTo>
                        <a:pt x="314" y="1026"/>
                      </a:lnTo>
                      <a:lnTo>
                        <a:pt x="419" y="1026"/>
                      </a:lnTo>
                      <a:lnTo>
                        <a:pt x="545" y="921"/>
                      </a:lnTo>
                      <a:lnTo>
                        <a:pt x="565" y="733"/>
                      </a:lnTo>
                      <a:lnTo>
                        <a:pt x="670" y="607"/>
                      </a:lnTo>
                      <a:lnTo>
                        <a:pt x="712" y="419"/>
                      </a:lnTo>
                      <a:lnTo>
                        <a:pt x="921" y="210"/>
                      </a:lnTo>
                      <a:lnTo>
                        <a:pt x="858" y="189"/>
                      </a:lnTo>
                      <a:lnTo>
                        <a:pt x="670" y="272"/>
                      </a:lnTo>
                      <a:lnTo>
                        <a:pt x="545" y="461"/>
                      </a:lnTo>
                      <a:lnTo>
                        <a:pt x="461" y="628"/>
                      </a:lnTo>
                      <a:lnTo>
                        <a:pt x="335" y="670"/>
                      </a:lnTo>
                      <a:lnTo>
                        <a:pt x="335" y="586"/>
                      </a:lnTo>
                      <a:lnTo>
                        <a:pt x="252" y="523"/>
                      </a:lnTo>
                      <a:lnTo>
                        <a:pt x="461" y="461"/>
                      </a:lnTo>
                      <a:lnTo>
                        <a:pt x="565" y="377"/>
                      </a:lnTo>
                      <a:lnTo>
                        <a:pt x="607" y="231"/>
                      </a:lnTo>
                      <a:lnTo>
                        <a:pt x="607" y="168"/>
                      </a:lnTo>
                      <a:lnTo>
                        <a:pt x="503" y="105"/>
                      </a:lnTo>
                      <a:lnTo>
                        <a:pt x="440" y="189"/>
                      </a:lnTo>
                      <a:lnTo>
                        <a:pt x="356" y="210"/>
                      </a:lnTo>
                      <a:lnTo>
                        <a:pt x="398" y="63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6788;p54"/>
                <p:cNvSpPr/>
                <p:nvPr/>
              </p:nvSpPr>
              <p:spPr>
                <a:xfrm>
                  <a:off x="2552225" y="1885325"/>
                  <a:ext cx="48150" cy="4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947" extrusionOk="0">
                      <a:moveTo>
                        <a:pt x="1402" y="0"/>
                      </a:moveTo>
                      <a:lnTo>
                        <a:pt x="1256" y="21"/>
                      </a:lnTo>
                      <a:lnTo>
                        <a:pt x="1067" y="189"/>
                      </a:lnTo>
                      <a:lnTo>
                        <a:pt x="984" y="356"/>
                      </a:lnTo>
                      <a:lnTo>
                        <a:pt x="1046" y="544"/>
                      </a:lnTo>
                      <a:lnTo>
                        <a:pt x="942" y="524"/>
                      </a:lnTo>
                      <a:lnTo>
                        <a:pt x="900" y="356"/>
                      </a:lnTo>
                      <a:lnTo>
                        <a:pt x="858" y="356"/>
                      </a:lnTo>
                      <a:lnTo>
                        <a:pt x="837" y="503"/>
                      </a:lnTo>
                      <a:lnTo>
                        <a:pt x="753" y="503"/>
                      </a:lnTo>
                      <a:lnTo>
                        <a:pt x="795" y="607"/>
                      </a:lnTo>
                      <a:lnTo>
                        <a:pt x="753" y="712"/>
                      </a:lnTo>
                      <a:lnTo>
                        <a:pt x="649" y="712"/>
                      </a:lnTo>
                      <a:lnTo>
                        <a:pt x="586" y="816"/>
                      </a:lnTo>
                      <a:lnTo>
                        <a:pt x="419" y="775"/>
                      </a:lnTo>
                      <a:lnTo>
                        <a:pt x="335" y="837"/>
                      </a:lnTo>
                      <a:lnTo>
                        <a:pt x="251" y="816"/>
                      </a:lnTo>
                      <a:lnTo>
                        <a:pt x="0" y="963"/>
                      </a:lnTo>
                      <a:lnTo>
                        <a:pt x="21" y="1088"/>
                      </a:lnTo>
                      <a:lnTo>
                        <a:pt x="147" y="1235"/>
                      </a:lnTo>
                      <a:lnTo>
                        <a:pt x="230" y="1172"/>
                      </a:lnTo>
                      <a:lnTo>
                        <a:pt x="209" y="1088"/>
                      </a:lnTo>
                      <a:lnTo>
                        <a:pt x="251" y="1026"/>
                      </a:lnTo>
                      <a:lnTo>
                        <a:pt x="356" y="1130"/>
                      </a:lnTo>
                      <a:lnTo>
                        <a:pt x="314" y="1277"/>
                      </a:lnTo>
                      <a:lnTo>
                        <a:pt x="440" y="1381"/>
                      </a:lnTo>
                      <a:lnTo>
                        <a:pt x="523" y="1256"/>
                      </a:lnTo>
                      <a:lnTo>
                        <a:pt x="544" y="1340"/>
                      </a:lnTo>
                      <a:lnTo>
                        <a:pt x="523" y="1423"/>
                      </a:lnTo>
                      <a:lnTo>
                        <a:pt x="649" y="1591"/>
                      </a:lnTo>
                      <a:lnTo>
                        <a:pt x="753" y="1612"/>
                      </a:lnTo>
                      <a:lnTo>
                        <a:pt x="795" y="1779"/>
                      </a:lnTo>
                      <a:lnTo>
                        <a:pt x="879" y="1863"/>
                      </a:lnTo>
                      <a:lnTo>
                        <a:pt x="963" y="1716"/>
                      </a:lnTo>
                      <a:lnTo>
                        <a:pt x="984" y="1821"/>
                      </a:lnTo>
                      <a:lnTo>
                        <a:pt x="1109" y="1946"/>
                      </a:lnTo>
                      <a:lnTo>
                        <a:pt x="1214" y="1925"/>
                      </a:lnTo>
                      <a:lnTo>
                        <a:pt x="1318" y="1925"/>
                      </a:lnTo>
                      <a:lnTo>
                        <a:pt x="1423" y="1821"/>
                      </a:lnTo>
                      <a:lnTo>
                        <a:pt x="1507" y="1800"/>
                      </a:lnTo>
                      <a:lnTo>
                        <a:pt x="1632" y="1695"/>
                      </a:lnTo>
                      <a:lnTo>
                        <a:pt x="1695" y="1800"/>
                      </a:lnTo>
                      <a:lnTo>
                        <a:pt x="1737" y="1758"/>
                      </a:lnTo>
                      <a:lnTo>
                        <a:pt x="1925" y="1653"/>
                      </a:lnTo>
                      <a:lnTo>
                        <a:pt x="1925" y="1549"/>
                      </a:lnTo>
                      <a:lnTo>
                        <a:pt x="1800" y="1591"/>
                      </a:lnTo>
                      <a:lnTo>
                        <a:pt x="1716" y="1507"/>
                      </a:lnTo>
                      <a:lnTo>
                        <a:pt x="1841" y="1277"/>
                      </a:lnTo>
                      <a:lnTo>
                        <a:pt x="1883" y="1151"/>
                      </a:lnTo>
                      <a:lnTo>
                        <a:pt x="1737" y="1235"/>
                      </a:lnTo>
                      <a:lnTo>
                        <a:pt x="1674" y="1402"/>
                      </a:lnTo>
                      <a:lnTo>
                        <a:pt x="1674" y="1277"/>
                      </a:lnTo>
                      <a:lnTo>
                        <a:pt x="1737" y="1026"/>
                      </a:lnTo>
                      <a:lnTo>
                        <a:pt x="1695" y="649"/>
                      </a:lnTo>
                      <a:lnTo>
                        <a:pt x="1528" y="544"/>
                      </a:lnTo>
                      <a:lnTo>
                        <a:pt x="1528" y="419"/>
                      </a:lnTo>
                      <a:lnTo>
                        <a:pt x="1423" y="419"/>
                      </a:lnTo>
                      <a:lnTo>
                        <a:pt x="1360" y="524"/>
                      </a:lnTo>
                      <a:lnTo>
                        <a:pt x="1360" y="398"/>
                      </a:lnTo>
                      <a:lnTo>
                        <a:pt x="1423" y="314"/>
                      </a:lnTo>
                      <a:lnTo>
                        <a:pt x="1381" y="210"/>
                      </a:lnTo>
                      <a:lnTo>
                        <a:pt x="1402" y="10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6789;p54"/>
                <p:cNvSpPr/>
                <p:nvPr/>
              </p:nvSpPr>
              <p:spPr>
                <a:xfrm>
                  <a:off x="2722750" y="1634775"/>
                  <a:ext cx="145950" cy="13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8" h="5357" extrusionOk="0">
                      <a:moveTo>
                        <a:pt x="502" y="0"/>
                      </a:moveTo>
                      <a:lnTo>
                        <a:pt x="440" y="84"/>
                      </a:lnTo>
                      <a:lnTo>
                        <a:pt x="230" y="105"/>
                      </a:lnTo>
                      <a:lnTo>
                        <a:pt x="210" y="126"/>
                      </a:lnTo>
                      <a:lnTo>
                        <a:pt x="147" y="126"/>
                      </a:lnTo>
                      <a:lnTo>
                        <a:pt x="105" y="230"/>
                      </a:lnTo>
                      <a:lnTo>
                        <a:pt x="189" y="335"/>
                      </a:lnTo>
                      <a:lnTo>
                        <a:pt x="230" y="439"/>
                      </a:lnTo>
                      <a:lnTo>
                        <a:pt x="147" y="439"/>
                      </a:lnTo>
                      <a:lnTo>
                        <a:pt x="21" y="272"/>
                      </a:lnTo>
                      <a:lnTo>
                        <a:pt x="0" y="398"/>
                      </a:lnTo>
                      <a:lnTo>
                        <a:pt x="21" y="502"/>
                      </a:lnTo>
                      <a:lnTo>
                        <a:pt x="147" y="544"/>
                      </a:lnTo>
                      <a:lnTo>
                        <a:pt x="251" y="732"/>
                      </a:lnTo>
                      <a:lnTo>
                        <a:pt x="356" y="732"/>
                      </a:lnTo>
                      <a:lnTo>
                        <a:pt x="293" y="816"/>
                      </a:lnTo>
                      <a:lnTo>
                        <a:pt x="210" y="816"/>
                      </a:lnTo>
                      <a:lnTo>
                        <a:pt x="189" y="921"/>
                      </a:lnTo>
                      <a:lnTo>
                        <a:pt x="314" y="1109"/>
                      </a:lnTo>
                      <a:lnTo>
                        <a:pt x="440" y="1151"/>
                      </a:lnTo>
                      <a:lnTo>
                        <a:pt x="419" y="1235"/>
                      </a:lnTo>
                      <a:lnTo>
                        <a:pt x="398" y="1172"/>
                      </a:lnTo>
                      <a:lnTo>
                        <a:pt x="210" y="1151"/>
                      </a:lnTo>
                      <a:lnTo>
                        <a:pt x="210" y="1235"/>
                      </a:lnTo>
                      <a:lnTo>
                        <a:pt x="147" y="1255"/>
                      </a:lnTo>
                      <a:lnTo>
                        <a:pt x="105" y="1360"/>
                      </a:lnTo>
                      <a:lnTo>
                        <a:pt x="251" y="1276"/>
                      </a:lnTo>
                      <a:lnTo>
                        <a:pt x="335" y="1360"/>
                      </a:lnTo>
                      <a:lnTo>
                        <a:pt x="523" y="1276"/>
                      </a:lnTo>
                      <a:lnTo>
                        <a:pt x="544" y="1360"/>
                      </a:lnTo>
                      <a:lnTo>
                        <a:pt x="649" y="1381"/>
                      </a:lnTo>
                      <a:lnTo>
                        <a:pt x="670" y="1465"/>
                      </a:lnTo>
                      <a:lnTo>
                        <a:pt x="837" y="1590"/>
                      </a:lnTo>
                      <a:lnTo>
                        <a:pt x="879" y="1590"/>
                      </a:lnTo>
                      <a:lnTo>
                        <a:pt x="879" y="1527"/>
                      </a:lnTo>
                      <a:lnTo>
                        <a:pt x="942" y="1548"/>
                      </a:lnTo>
                      <a:lnTo>
                        <a:pt x="1046" y="1486"/>
                      </a:lnTo>
                      <a:lnTo>
                        <a:pt x="1130" y="1527"/>
                      </a:lnTo>
                      <a:lnTo>
                        <a:pt x="1151" y="1590"/>
                      </a:lnTo>
                      <a:lnTo>
                        <a:pt x="1130" y="1674"/>
                      </a:lnTo>
                      <a:lnTo>
                        <a:pt x="1130" y="1883"/>
                      </a:lnTo>
                      <a:lnTo>
                        <a:pt x="1067" y="2051"/>
                      </a:lnTo>
                      <a:lnTo>
                        <a:pt x="1067" y="2113"/>
                      </a:lnTo>
                      <a:lnTo>
                        <a:pt x="1151" y="2260"/>
                      </a:lnTo>
                      <a:lnTo>
                        <a:pt x="1088" y="2385"/>
                      </a:lnTo>
                      <a:lnTo>
                        <a:pt x="1088" y="2469"/>
                      </a:lnTo>
                      <a:lnTo>
                        <a:pt x="1067" y="2595"/>
                      </a:lnTo>
                      <a:lnTo>
                        <a:pt x="879" y="2699"/>
                      </a:lnTo>
                      <a:lnTo>
                        <a:pt x="754" y="2741"/>
                      </a:lnTo>
                      <a:lnTo>
                        <a:pt x="733" y="2825"/>
                      </a:lnTo>
                      <a:lnTo>
                        <a:pt x="628" y="2992"/>
                      </a:lnTo>
                      <a:lnTo>
                        <a:pt x="628" y="3055"/>
                      </a:lnTo>
                      <a:lnTo>
                        <a:pt x="523" y="3118"/>
                      </a:lnTo>
                      <a:lnTo>
                        <a:pt x="461" y="3222"/>
                      </a:lnTo>
                      <a:lnTo>
                        <a:pt x="461" y="3348"/>
                      </a:lnTo>
                      <a:lnTo>
                        <a:pt x="544" y="3369"/>
                      </a:lnTo>
                      <a:lnTo>
                        <a:pt x="544" y="3452"/>
                      </a:lnTo>
                      <a:lnTo>
                        <a:pt x="440" y="3473"/>
                      </a:lnTo>
                      <a:lnTo>
                        <a:pt x="419" y="3578"/>
                      </a:lnTo>
                      <a:lnTo>
                        <a:pt x="461" y="3641"/>
                      </a:lnTo>
                      <a:lnTo>
                        <a:pt x="398" y="3745"/>
                      </a:lnTo>
                      <a:lnTo>
                        <a:pt x="356" y="3850"/>
                      </a:lnTo>
                      <a:lnTo>
                        <a:pt x="419" y="3955"/>
                      </a:lnTo>
                      <a:lnTo>
                        <a:pt x="502" y="3976"/>
                      </a:lnTo>
                      <a:lnTo>
                        <a:pt x="502" y="4059"/>
                      </a:lnTo>
                      <a:lnTo>
                        <a:pt x="565" y="4143"/>
                      </a:lnTo>
                      <a:lnTo>
                        <a:pt x="628" y="4143"/>
                      </a:lnTo>
                      <a:lnTo>
                        <a:pt x="649" y="4038"/>
                      </a:lnTo>
                      <a:lnTo>
                        <a:pt x="670" y="3955"/>
                      </a:lnTo>
                      <a:lnTo>
                        <a:pt x="733" y="3996"/>
                      </a:lnTo>
                      <a:lnTo>
                        <a:pt x="774" y="3996"/>
                      </a:lnTo>
                      <a:lnTo>
                        <a:pt x="879" y="3871"/>
                      </a:lnTo>
                      <a:lnTo>
                        <a:pt x="942" y="3892"/>
                      </a:lnTo>
                      <a:lnTo>
                        <a:pt x="879" y="4059"/>
                      </a:lnTo>
                      <a:lnTo>
                        <a:pt x="774" y="4080"/>
                      </a:lnTo>
                      <a:lnTo>
                        <a:pt x="754" y="4143"/>
                      </a:lnTo>
                      <a:lnTo>
                        <a:pt x="816" y="4185"/>
                      </a:lnTo>
                      <a:lnTo>
                        <a:pt x="816" y="4268"/>
                      </a:lnTo>
                      <a:lnTo>
                        <a:pt x="921" y="4394"/>
                      </a:lnTo>
                      <a:lnTo>
                        <a:pt x="1026" y="4352"/>
                      </a:lnTo>
                      <a:lnTo>
                        <a:pt x="1067" y="4394"/>
                      </a:lnTo>
                      <a:lnTo>
                        <a:pt x="1193" y="4415"/>
                      </a:lnTo>
                      <a:lnTo>
                        <a:pt x="1256" y="4352"/>
                      </a:lnTo>
                      <a:lnTo>
                        <a:pt x="1402" y="4310"/>
                      </a:lnTo>
                      <a:lnTo>
                        <a:pt x="1381" y="4164"/>
                      </a:lnTo>
                      <a:lnTo>
                        <a:pt x="1465" y="4164"/>
                      </a:lnTo>
                      <a:lnTo>
                        <a:pt x="1507" y="4101"/>
                      </a:lnTo>
                      <a:lnTo>
                        <a:pt x="1507" y="4185"/>
                      </a:lnTo>
                      <a:lnTo>
                        <a:pt x="1486" y="4206"/>
                      </a:lnTo>
                      <a:lnTo>
                        <a:pt x="1507" y="4310"/>
                      </a:lnTo>
                      <a:lnTo>
                        <a:pt x="1570" y="4289"/>
                      </a:lnTo>
                      <a:lnTo>
                        <a:pt x="1653" y="4143"/>
                      </a:lnTo>
                      <a:lnTo>
                        <a:pt x="1695" y="4080"/>
                      </a:lnTo>
                      <a:lnTo>
                        <a:pt x="1716" y="4143"/>
                      </a:lnTo>
                      <a:lnTo>
                        <a:pt x="1695" y="4268"/>
                      </a:lnTo>
                      <a:lnTo>
                        <a:pt x="1570" y="4478"/>
                      </a:lnTo>
                      <a:lnTo>
                        <a:pt x="1486" y="4520"/>
                      </a:lnTo>
                      <a:lnTo>
                        <a:pt x="1486" y="4624"/>
                      </a:lnTo>
                      <a:lnTo>
                        <a:pt x="1611" y="4666"/>
                      </a:lnTo>
                      <a:lnTo>
                        <a:pt x="1695" y="4729"/>
                      </a:lnTo>
                      <a:lnTo>
                        <a:pt x="1800" y="4729"/>
                      </a:lnTo>
                      <a:lnTo>
                        <a:pt x="1821" y="4771"/>
                      </a:lnTo>
                      <a:lnTo>
                        <a:pt x="1967" y="4792"/>
                      </a:lnTo>
                      <a:lnTo>
                        <a:pt x="1988" y="4708"/>
                      </a:lnTo>
                      <a:lnTo>
                        <a:pt x="2114" y="4708"/>
                      </a:lnTo>
                      <a:lnTo>
                        <a:pt x="2072" y="4771"/>
                      </a:lnTo>
                      <a:lnTo>
                        <a:pt x="2093" y="4833"/>
                      </a:lnTo>
                      <a:lnTo>
                        <a:pt x="2176" y="4833"/>
                      </a:lnTo>
                      <a:lnTo>
                        <a:pt x="2239" y="4917"/>
                      </a:lnTo>
                      <a:lnTo>
                        <a:pt x="2323" y="4875"/>
                      </a:lnTo>
                      <a:lnTo>
                        <a:pt x="2302" y="4792"/>
                      </a:lnTo>
                      <a:lnTo>
                        <a:pt x="2281" y="4708"/>
                      </a:lnTo>
                      <a:lnTo>
                        <a:pt x="2344" y="4603"/>
                      </a:lnTo>
                      <a:lnTo>
                        <a:pt x="2386" y="4687"/>
                      </a:lnTo>
                      <a:lnTo>
                        <a:pt x="2344" y="4792"/>
                      </a:lnTo>
                      <a:lnTo>
                        <a:pt x="2386" y="4917"/>
                      </a:lnTo>
                      <a:lnTo>
                        <a:pt x="2448" y="4917"/>
                      </a:lnTo>
                      <a:lnTo>
                        <a:pt x="2490" y="4792"/>
                      </a:lnTo>
                      <a:lnTo>
                        <a:pt x="2532" y="4729"/>
                      </a:lnTo>
                      <a:lnTo>
                        <a:pt x="2616" y="4708"/>
                      </a:lnTo>
                      <a:lnTo>
                        <a:pt x="2616" y="4792"/>
                      </a:lnTo>
                      <a:lnTo>
                        <a:pt x="2553" y="4833"/>
                      </a:lnTo>
                      <a:lnTo>
                        <a:pt x="2553" y="4917"/>
                      </a:lnTo>
                      <a:lnTo>
                        <a:pt x="2720" y="4917"/>
                      </a:lnTo>
                      <a:lnTo>
                        <a:pt x="2804" y="4875"/>
                      </a:lnTo>
                      <a:lnTo>
                        <a:pt x="2867" y="4687"/>
                      </a:lnTo>
                      <a:lnTo>
                        <a:pt x="2909" y="4792"/>
                      </a:lnTo>
                      <a:lnTo>
                        <a:pt x="2846" y="4833"/>
                      </a:lnTo>
                      <a:lnTo>
                        <a:pt x="2846" y="4938"/>
                      </a:lnTo>
                      <a:lnTo>
                        <a:pt x="2971" y="4917"/>
                      </a:lnTo>
                      <a:lnTo>
                        <a:pt x="3013" y="4771"/>
                      </a:lnTo>
                      <a:lnTo>
                        <a:pt x="3055" y="4687"/>
                      </a:lnTo>
                      <a:lnTo>
                        <a:pt x="3055" y="4687"/>
                      </a:lnTo>
                      <a:lnTo>
                        <a:pt x="3034" y="4917"/>
                      </a:lnTo>
                      <a:lnTo>
                        <a:pt x="3055" y="5001"/>
                      </a:lnTo>
                      <a:lnTo>
                        <a:pt x="3160" y="5001"/>
                      </a:lnTo>
                      <a:lnTo>
                        <a:pt x="3327" y="5105"/>
                      </a:lnTo>
                      <a:lnTo>
                        <a:pt x="3432" y="5043"/>
                      </a:lnTo>
                      <a:lnTo>
                        <a:pt x="3495" y="5022"/>
                      </a:lnTo>
                      <a:lnTo>
                        <a:pt x="3536" y="5105"/>
                      </a:lnTo>
                      <a:lnTo>
                        <a:pt x="3662" y="5084"/>
                      </a:lnTo>
                      <a:lnTo>
                        <a:pt x="3746" y="5022"/>
                      </a:lnTo>
                      <a:lnTo>
                        <a:pt x="3746" y="4896"/>
                      </a:lnTo>
                      <a:lnTo>
                        <a:pt x="3850" y="4792"/>
                      </a:lnTo>
                      <a:lnTo>
                        <a:pt x="3892" y="4729"/>
                      </a:lnTo>
                      <a:lnTo>
                        <a:pt x="3850" y="4603"/>
                      </a:lnTo>
                      <a:lnTo>
                        <a:pt x="3871" y="4520"/>
                      </a:lnTo>
                      <a:lnTo>
                        <a:pt x="3913" y="4520"/>
                      </a:lnTo>
                      <a:lnTo>
                        <a:pt x="3955" y="4666"/>
                      </a:lnTo>
                      <a:lnTo>
                        <a:pt x="3997" y="4687"/>
                      </a:lnTo>
                      <a:lnTo>
                        <a:pt x="3997" y="4729"/>
                      </a:lnTo>
                      <a:lnTo>
                        <a:pt x="3913" y="4812"/>
                      </a:lnTo>
                      <a:lnTo>
                        <a:pt x="3871" y="4980"/>
                      </a:lnTo>
                      <a:lnTo>
                        <a:pt x="3892" y="5210"/>
                      </a:lnTo>
                      <a:lnTo>
                        <a:pt x="3997" y="5252"/>
                      </a:lnTo>
                      <a:lnTo>
                        <a:pt x="4101" y="5210"/>
                      </a:lnTo>
                      <a:lnTo>
                        <a:pt x="4122" y="5315"/>
                      </a:lnTo>
                      <a:lnTo>
                        <a:pt x="4227" y="5315"/>
                      </a:lnTo>
                      <a:lnTo>
                        <a:pt x="4269" y="5357"/>
                      </a:lnTo>
                      <a:lnTo>
                        <a:pt x="4373" y="5357"/>
                      </a:lnTo>
                      <a:lnTo>
                        <a:pt x="4583" y="5231"/>
                      </a:lnTo>
                      <a:lnTo>
                        <a:pt x="4687" y="5210"/>
                      </a:lnTo>
                      <a:lnTo>
                        <a:pt x="4855" y="5315"/>
                      </a:lnTo>
                      <a:lnTo>
                        <a:pt x="4938" y="5294"/>
                      </a:lnTo>
                      <a:lnTo>
                        <a:pt x="5022" y="5336"/>
                      </a:lnTo>
                      <a:lnTo>
                        <a:pt x="5064" y="5252"/>
                      </a:lnTo>
                      <a:lnTo>
                        <a:pt x="5064" y="5210"/>
                      </a:lnTo>
                      <a:lnTo>
                        <a:pt x="5147" y="5084"/>
                      </a:lnTo>
                      <a:lnTo>
                        <a:pt x="5231" y="5043"/>
                      </a:lnTo>
                      <a:lnTo>
                        <a:pt x="5231" y="5001"/>
                      </a:lnTo>
                      <a:lnTo>
                        <a:pt x="5168" y="4875"/>
                      </a:lnTo>
                      <a:lnTo>
                        <a:pt x="5168" y="4729"/>
                      </a:lnTo>
                      <a:lnTo>
                        <a:pt x="5231" y="4812"/>
                      </a:lnTo>
                      <a:lnTo>
                        <a:pt x="5231" y="4896"/>
                      </a:lnTo>
                      <a:lnTo>
                        <a:pt x="5336" y="5022"/>
                      </a:lnTo>
                      <a:lnTo>
                        <a:pt x="5378" y="4938"/>
                      </a:lnTo>
                      <a:lnTo>
                        <a:pt x="5524" y="4938"/>
                      </a:lnTo>
                      <a:lnTo>
                        <a:pt x="5566" y="4980"/>
                      </a:lnTo>
                      <a:lnTo>
                        <a:pt x="5587" y="4896"/>
                      </a:lnTo>
                      <a:lnTo>
                        <a:pt x="5566" y="4792"/>
                      </a:lnTo>
                      <a:lnTo>
                        <a:pt x="5566" y="4708"/>
                      </a:lnTo>
                      <a:lnTo>
                        <a:pt x="5524" y="4666"/>
                      </a:lnTo>
                      <a:lnTo>
                        <a:pt x="5378" y="4687"/>
                      </a:lnTo>
                      <a:lnTo>
                        <a:pt x="5252" y="4708"/>
                      </a:lnTo>
                      <a:lnTo>
                        <a:pt x="5231" y="4603"/>
                      </a:lnTo>
                      <a:lnTo>
                        <a:pt x="5273" y="4582"/>
                      </a:lnTo>
                      <a:lnTo>
                        <a:pt x="5336" y="4603"/>
                      </a:lnTo>
                      <a:lnTo>
                        <a:pt x="5461" y="4561"/>
                      </a:lnTo>
                      <a:lnTo>
                        <a:pt x="5545" y="4457"/>
                      </a:lnTo>
                      <a:lnTo>
                        <a:pt x="5587" y="4520"/>
                      </a:lnTo>
                      <a:lnTo>
                        <a:pt x="5671" y="4499"/>
                      </a:lnTo>
                      <a:lnTo>
                        <a:pt x="5733" y="4394"/>
                      </a:lnTo>
                      <a:lnTo>
                        <a:pt x="5691" y="4310"/>
                      </a:lnTo>
                      <a:lnTo>
                        <a:pt x="5775" y="4206"/>
                      </a:lnTo>
                      <a:lnTo>
                        <a:pt x="5754" y="4143"/>
                      </a:lnTo>
                      <a:lnTo>
                        <a:pt x="5796" y="4143"/>
                      </a:lnTo>
                      <a:lnTo>
                        <a:pt x="5838" y="4080"/>
                      </a:lnTo>
                      <a:lnTo>
                        <a:pt x="5691" y="4038"/>
                      </a:lnTo>
                      <a:lnTo>
                        <a:pt x="5566" y="4059"/>
                      </a:lnTo>
                      <a:lnTo>
                        <a:pt x="5629" y="3976"/>
                      </a:lnTo>
                      <a:lnTo>
                        <a:pt x="5691" y="3955"/>
                      </a:lnTo>
                      <a:lnTo>
                        <a:pt x="5691" y="3850"/>
                      </a:lnTo>
                      <a:lnTo>
                        <a:pt x="5587" y="3766"/>
                      </a:lnTo>
                      <a:lnTo>
                        <a:pt x="5357" y="3766"/>
                      </a:lnTo>
                      <a:lnTo>
                        <a:pt x="5336" y="3724"/>
                      </a:lnTo>
                      <a:lnTo>
                        <a:pt x="5336" y="3641"/>
                      </a:lnTo>
                      <a:lnTo>
                        <a:pt x="5378" y="3620"/>
                      </a:lnTo>
                      <a:lnTo>
                        <a:pt x="5357" y="3515"/>
                      </a:lnTo>
                      <a:lnTo>
                        <a:pt x="5168" y="3348"/>
                      </a:lnTo>
                      <a:lnTo>
                        <a:pt x="5106" y="3348"/>
                      </a:lnTo>
                      <a:lnTo>
                        <a:pt x="5001" y="3432"/>
                      </a:lnTo>
                      <a:lnTo>
                        <a:pt x="4834" y="3432"/>
                      </a:lnTo>
                      <a:lnTo>
                        <a:pt x="4687" y="3452"/>
                      </a:lnTo>
                      <a:lnTo>
                        <a:pt x="4478" y="3327"/>
                      </a:lnTo>
                      <a:lnTo>
                        <a:pt x="4436" y="3243"/>
                      </a:lnTo>
                      <a:lnTo>
                        <a:pt x="4394" y="3222"/>
                      </a:lnTo>
                      <a:lnTo>
                        <a:pt x="4290" y="3264"/>
                      </a:lnTo>
                      <a:lnTo>
                        <a:pt x="4206" y="3264"/>
                      </a:lnTo>
                      <a:lnTo>
                        <a:pt x="4122" y="3306"/>
                      </a:lnTo>
                      <a:lnTo>
                        <a:pt x="4018" y="3306"/>
                      </a:lnTo>
                      <a:lnTo>
                        <a:pt x="3976" y="3411"/>
                      </a:lnTo>
                      <a:lnTo>
                        <a:pt x="3913" y="3348"/>
                      </a:lnTo>
                      <a:lnTo>
                        <a:pt x="3808" y="3264"/>
                      </a:lnTo>
                      <a:lnTo>
                        <a:pt x="3704" y="3327"/>
                      </a:lnTo>
                      <a:lnTo>
                        <a:pt x="3578" y="3348"/>
                      </a:lnTo>
                      <a:lnTo>
                        <a:pt x="3578" y="3411"/>
                      </a:lnTo>
                      <a:lnTo>
                        <a:pt x="3536" y="3452"/>
                      </a:lnTo>
                      <a:lnTo>
                        <a:pt x="3536" y="3369"/>
                      </a:lnTo>
                      <a:lnTo>
                        <a:pt x="3474" y="3327"/>
                      </a:lnTo>
                      <a:lnTo>
                        <a:pt x="3369" y="3348"/>
                      </a:lnTo>
                      <a:lnTo>
                        <a:pt x="3139" y="3327"/>
                      </a:lnTo>
                      <a:lnTo>
                        <a:pt x="3076" y="3348"/>
                      </a:lnTo>
                      <a:lnTo>
                        <a:pt x="3160" y="3432"/>
                      </a:lnTo>
                      <a:lnTo>
                        <a:pt x="3160" y="3536"/>
                      </a:lnTo>
                      <a:lnTo>
                        <a:pt x="3264" y="3620"/>
                      </a:lnTo>
                      <a:lnTo>
                        <a:pt x="3139" y="3578"/>
                      </a:lnTo>
                      <a:lnTo>
                        <a:pt x="3076" y="3515"/>
                      </a:lnTo>
                      <a:lnTo>
                        <a:pt x="3013" y="3473"/>
                      </a:lnTo>
                      <a:lnTo>
                        <a:pt x="2867" y="3536"/>
                      </a:lnTo>
                      <a:lnTo>
                        <a:pt x="2804" y="3473"/>
                      </a:lnTo>
                      <a:lnTo>
                        <a:pt x="2930" y="3432"/>
                      </a:lnTo>
                      <a:lnTo>
                        <a:pt x="2930" y="3348"/>
                      </a:lnTo>
                      <a:lnTo>
                        <a:pt x="2804" y="3222"/>
                      </a:lnTo>
                      <a:lnTo>
                        <a:pt x="2825" y="3139"/>
                      </a:lnTo>
                      <a:lnTo>
                        <a:pt x="2762" y="3097"/>
                      </a:lnTo>
                      <a:lnTo>
                        <a:pt x="2637" y="3160"/>
                      </a:lnTo>
                      <a:lnTo>
                        <a:pt x="2658" y="3243"/>
                      </a:lnTo>
                      <a:lnTo>
                        <a:pt x="2637" y="3306"/>
                      </a:lnTo>
                      <a:lnTo>
                        <a:pt x="2532" y="3264"/>
                      </a:lnTo>
                      <a:lnTo>
                        <a:pt x="2595" y="3201"/>
                      </a:lnTo>
                      <a:lnTo>
                        <a:pt x="2553" y="3139"/>
                      </a:lnTo>
                      <a:lnTo>
                        <a:pt x="2448" y="3097"/>
                      </a:lnTo>
                      <a:lnTo>
                        <a:pt x="2406" y="3139"/>
                      </a:lnTo>
                      <a:lnTo>
                        <a:pt x="2323" y="3139"/>
                      </a:lnTo>
                      <a:lnTo>
                        <a:pt x="2344" y="3034"/>
                      </a:lnTo>
                      <a:lnTo>
                        <a:pt x="2344" y="2992"/>
                      </a:lnTo>
                      <a:lnTo>
                        <a:pt x="2323" y="2888"/>
                      </a:lnTo>
                      <a:lnTo>
                        <a:pt x="2218" y="2908"/>
                      </a:lnTo>
                      <a:lnTo>
                        <a:pt x="2093" y="3034"/>
                      </a:lnTo>
                      <a:lnTo>
                        <a:pt x="2114" y="3160"/>
                      </a:lnTo>
                      <a:lnTo>
                        <a:pt x="2030" y="3160"/>
                      </a:lnTo>
                      <a:lnTo>
                        <a:pt x="1988" y="3055"/>
                      </a:lnTo>
                      <a:lnTo>
                        <a:pt x="2030" y="2992"/>
                      </a:lnTo>
                      <a:lnTo>
                        <a:pt x="2030" y="2908"/>
                      </a:lnTo>
                      <a:lnTo>
                        <a:pt x="2093" y="2720"/>
                      </a:lnTo>
                      <a:lnTo>
                        <a:pt x="2009" y="2636"/>
                      </a:lnTo>
                      <a:lnTo>
                        <a:pt x="1883" y="2699"/>
                      </a:lnTo>
                      <a:lnTo>
                        <a:pt x="1883" y="2636"/>
                      </a:lnTo>
                      <a:lnTo>
                        <a:pt x="1988" y="2616"/>
                      </a:lnTo>
                      <a:lnTo>
                        <a:pt x="2030" y="2490"/>
                      </a:lnTo>
                      <a:lnTo>
                        <a:pt x="2009" y="2385"/>
                      </a:lnTo>
                      <a:lnTo>
                        <a:pt x="1925" y="2427"/>
                      </a:lnTo>
                      <a:lnTo>
                        <a:pt x="1862" y="2385"/>
                      </a:lnTo>
                      <a:lnTo>
                        <a:pt x="1800" y="2427"/>
                      </a:lnTo>
                      <a:lnTo>
                        <a:pt x="1695" y="2427"/>
                      </a:lnTo>
                      <a:lnTo>
                        <a:pt x="1758" y="2385"/>
                      </a:lnTo>
                      <a:lnTo>
                        <a:pt x="1758" y="2323"/>
                      </a:lnTo>
                      <a:lnTo>
                        <a:pt x="1653" y="2323"/>
                      </a:lnTo>
                      <a:lnTo>
                        <a:pt x="1590" y="2406"/>
                      </a:lnTo>
                      <a:lnTo>
                        <a:pt x="1444" y="2427"/>
                      </a:lnTo>
                      <a:lnTo>
                        <a:pt x="1444" y="2364"/>
                      </a:lnTo>
                      <a:lnTo>
                        <a:pt x="1507" y="2323"/>
                      </a:lnTo>
                      <a:lnTo>
                        <a:pt x="1570" y="2218"/>
                      </a:lnTo>
                      <a:lnTo>
                        <a:pt x="1590" y="2155"/>
                      </a:lnTo>
                      <a:lnTo>
                        <a:pt x="1674" y="2155"/>
                      </a:lnTo>
                      <a:lnTo>
                        <a:pt x="1779" y="2260"/>
                      </a:lnTo>
                      <a:lnTo>
                        <a:pt x="1925" y="2260"/>
                      </a:lnTo>
                      <a:lnTo>
                        <a:pt x="1904" y="2197"/>
                      </a:lnTo>
                      <a:lnTo>
                        <a:pt x="1800" y="2071"/>
                      </a:lnTo>
                      <a:lnTo>
                        <a:pt x="1695" y="2071"/>
                      </a:lnTo>
                      <a:lnTo>
                        <a:pt x="1758" y="2009"/>
                      </a:lnTo>
                      <a:lnTo>
                        <a:pt x="1611" y="1883"/>
                      </a:lnTo>
                      <a:lnTo>
                        <a:pt x="1507" y="1841"/>
                      </a:lnTo>
                      <a:lnTo>
                        <a:pt x="1570" y="1799"/>
                      </a:lnTo>
                      <a:lnTo>
                        <a:pt x="1590" y="1737"/>
                      </a:lnTo>
                      <a:lnTo>
                        <a:pt x="1653" y="1737"/>
                      </a:lnTo>
                      <a:lnTo>
                        <a:pt x="1695" y="1841"/>
                      </a:lnTo>
                      <a:lnTo>
                        <a:pt x="1800" y="1967"/>
                      </a:lnTo>
                      <a:lnTo>
                        <a:pt x="1967" y="1988"/>
                      </a:lnTo>
                      <a:lnTo>
                        <a:pt x="2030" y="2092"/>
                      </a:lnTo>
                      <a:lnTo>
                        <a:pt x="2114" y="2009"/>
                      </a:lnTo>
                      <a:lnTo>
                        <a:pt x="2176" y="2092"/>
                      </a:lnTo>
                      <a:lnTo>
                        <a:pt x="2344" y="2155"/>
                      </a:lnTo>
                      <a:lnTo>
                        <a:pt x="2448" y="2155"/>
                      </a:lnTo>
                      <a:lnTo>
                        <a:pt x="2511" y="2051"/>
                      </a:lnTo>
                      <a:lnTo>
                        <a:pt x="2490" y="1904"/>
                      </a:lnTo>
                      <a:lnTo>
                        <a:pt x="2239" y="1758"/>
                      </a:lnTo>
                      <a:lnTo>
                        <a:pt x="2134" y="1653"/>
                      </a:lnTo>
                      <a:lnTo>
                        <a:pt x="2072" y="1653"/>
                      </a:lnTo>
                      <a:lnTo>
                        <a:pt x="2030" y="1548"/>
                      </a:lnTo>
                      <a:lnTo>
                        <a:pt x="1925" y="1444"/>
                      </a:lnTo>
                      <a:lnTo>
                        <a:pt x="1883" y="1444"/>
                      </a:lnTo>
                      <a:lnTo>
                        <a:pt x="1821" y="1381"/>
                      </a:lnTo>
                      <a:lnTo>
                        <a:pt x="1883" y="1318"/>
                      </a:lnTo>
                      <a:lnTo>
                        <a:pt x="1967" y="1339"/>
                      </a:lnTo>
                      <a:lnTo>
                        <a:pt x="2030" y="1444"/>
                      </a:lnTo>
                      <a:lnTo>
                        <a:pt x="2114" y="1444"/>
                      </a:lnTo>
                      <a:lnTo>
                        <a:pt x="2134" y="1548"/>
                      </a:lnTo>
                      <a:lnTo>
                        <a:pt x="2197" y="1548"/>
                      </a:lnTo>
                      <a:lnTo>
                        <a:pt x="2239" y="1465"/>
                      </a:lnTo>
                      <a:lnTo>
                        <a:pt x="2197" y="1276"/>
                      </a:lnTo>
                      <a:lnTo>
                        <a:pt x="2072" y="1130"/>
                      </a:lnTo>
                      <a:lnTo>
                        <a:pt x="1988" y="1130"/>
                      </a:lnTo>
                      <a:lnTo>
                        <a:pt x="1967" y="1109"/>
                      </a:lnTo>
                      <a:lnTo>
                        <a:pt x="1821" y="1109"/>
                      </a:lnTo>
                      <a:lnTo>
                        <a:pt x="1695" y="1172"/>
                      </a:lnTo>
                      <a:lnTo>
                        <a:pt x="1590" y="1172"/>
                      </a:lnTo>
                      <a:lnTo>
                        <a:pt x="1486" y="1109"/>
                      </a:lnTo>
                      <a:lnTo>
                        <a:pt x="1402" y="1130"/>
                      </a:lnTo>
                      <a:lnTo>
                        <a:pt x="1360" y="1025"/>
                      </a:lnTo>
                      <a:lnTo>
                        <a:pt x="1235" y="1214"/>
                      </a:lnTo>
                      <a:lnTo>
                        <a:pt x="1067" y="1276"/>
                      </a:lnTo>
                      <a:lnTo>
                        <a:pt x="1046" y="1381"/>
                      </a:lnTo>
                      <a:lnTo>
                        <a:pt x="963" y="1423"/>
                      </a:lnTo>
                      <a:lnTo>
                        <a:pt x="963" y="1339"/>
                      </a:lnTo>
                      <a:lnTo>
                        <a:pt x="1046" y="1235"/>
                      </a:lnTo>
                      <a:lnTo>
                        <a:pt x="1088" y="1235"/>
                      </a:lnTo>
                      <a:lnTo>
                        <a:pt x="1339" y="1004"/>
                      </a:lnTo>
                      <a:lnTo>
                        <a:pt x="1360" y="921"/>
                      </a:lnTo>
                      <a:lnTo>
                        <a:pt x="1298" y="816"/>
                      </a:lnTo>
                      <a:lnTo>
                        <a:pt x="1298" y="544"/>
                      </a:lnTo>
                      <a:lnTo>
                        <a:pt x="1339" y="523"/>
                      </a:lnTo>
                      <a:lnTo>
                        <a:pt x="1256" y="419"/>
                      </a:lnTo>
                      <a:lnTo>
                        <a:pt x="1193" y="481"/>
                      </a:lnTo>
                      <a:lnTo>
                        <a:pt x="1088" y="481"/>
                      </a:lnTo>
                      <a:lnTo>
                        <a:pt x="1026" y="419"/>
                      </a:lnTo>
                      <a:lnTo>
                        <a:pt x="1026" y="314"/>
                      </a:lnTo>
                      <a:lnTo>
                        <a:pt x="1026" y="230"/>
                      </a:lnTo>
                      <a:lnTo>
                        <a:pt x="816" y="188"/>
                      </a:lnTo>
                      <a:lnTo>
                        <a:pt x="733" y="84"/>
                      </a:lnTo>
                      <a:lnTo>
                        <a:pt x="628" y="84"/>
                      </a:lnTo>
                      <a:lnTo>
                        <a:pt x="5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6790;p54"/>
                <p:cNvSpPr/>
                <p:nvPr/>
              </p:nvSpPr>
              <p:spPr>
                <a:xfrm>
                  <a:off x="2687175" y="1694400"/>
                  <a:ext cx="33500" cy="3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" h="1507" extrusionOk="0">
                      <a:moveTo>
                        <a:pt x="796" y="0"/>
                      </a:moveTo>
                      <a:lnTo>
                        <a:pt x="670" y="21"/>
                      </a:lnTo>
                      <a:lnTo>
                        <a:pt x="607" y="84"/>
                      </a:lnTo>
                      <a:lnTo>
                        <a:pt x="691" y="147"/>
                      </a:lnTo>
                      <a:lnTo>
                        <a:pt x="691" y="231"/>
                      </a:lnTo>
                      <a:lnTo>
                        <a:pt x="628" y="210"/>
                      </a:lnTo>
                      <a:lnTo>
                        <a:pt x="565" y="147"/>
                      </a:lnTo>
                      <a:lnTo>
                        <a:pt x="461" y="126"/>
                      </a:lnTo>
                      <a:lnTo>
                        <a:pt x="419" y="210"/>
                      </a:lnTo>
                      <a:lnTo>
                        <a:pt x="524" y="210"/>
                      </a:lnTo>
                      <a:lnTo>
                        <a:pt x="565" y="251"/>
                      </a:lnTo>
                      <a:lnTo>
                        <a:pt x="524" y="293"/>
                      </a:lnTo>
                      <a:lnTo>
                        <a:pt x="398" y="314"/>
                      </a:lnTo>
                      <a:lnTo>
                        <a:pt x="356" y="335"/>
                      </a:lnTo>
                      <a:lnTo>
                        <a:pt x="398" y="440"/>
                      </a:lnTo>
                      <a:lnTo>
                        <a:pt x="419" y="461"/>
                      </a:lnTo>
                      <a:lnTo>
                        <a:pt x="419" y="523"/>
                      </a:lnTo>
                      <a:lnTo>
                        <a:pt x="293" y="461"/>
                      </a:lnTo>
                      <a:lnTo>
                        <a:pt x="168" y="503"/>
                      </a:lnTo>
                      <a:lnTo>
                        <a:pt x="84" y="565"/>
                      </a:lnTo>
                      <a:lnTo>
                        <a:pt x="42" y="712"/>
                      </a:lnTo>
                      <a:lnTo>
                        <a:pt x="0" y="733"/>
                      </a:lnTo>
                      <a:lnTo>
                        <a:pt x="0" y="754"/>
                      </a:lnTo>
                      <a:lnTo>
                        <a:pt x="63" y="754"/>
                      </a:lnTo>
                      <a:lnTo>
                        <a:pt x="42" y="837"/>
                      </a:lnTo>
                      <a:lnTo>
                        <a:pt x="42" y="879"/>
                      </a:lnTo>
                      <a:lnTo>
                        <a:pt x="63" y="921"/>
                      </a:lnTo>
                      <a:lnTo>
                        <a:pt x="147" y="816"/>
                      </a:lnTo>
                      <a:lnTo>
                        <a:pt x="168" y="837"/>
                      </a:lnTo>
                      <a:lnTo>
                        <a:pt x="105" y="963"/>
                      </a:lnTo>
                      <a:lnTo>
                        <a:pt x="147" y="1026"/>
                      </a:lnTo>
                      <a:lnTo>
                        <a:pt x="210" y="1067"/>
                      </a:lnTo>
                      <a:lnTo>
                        <a:pt x="272" y="1047"/>
                      </a:lnTo>
                      <a:lnTo>
                        <a:pt x="293" y="1067"/>
                      </a:lnTo>
                      <a:lnTo>
                        <a:pt x="314" y="1151"/>
                      </a:lnTo>
                      <a:lnTo>
                        <a:pt x="356" y="1151"/>
                      </a:lnTo>
                      <a:lnTo>
                        <a:pt x="398" y="1088"/>
                      </a:lnTo>
                      <a:lnTo>
                        <a:pt x="461" y="1130"/>
                      </a:lnTo>
                      <a:lnTo>
                        <a:pt x="461" y="1256"/>
                      </a:lnTo>
                      <a:lnTo>
                        <a:pt x="482" y="1298"/>
                      </a:lnTo>
                      <a:lnTo>
                        <a:pt x="586" y="1277"/>
                      </a:lnTo>
                      <a:lnTo>
                        <a:pt x="607" y="1402"/>
                      </a:lnTo>
                      <a:lnTo>
                        <a:pt x="712" y="1402"/>
                      </a:lnTo>
                      <a:lnTo>
                        <a:pt x="837" y="1486"/>
                      </a:lnTo>
                      <a:lnTo>
                        <a:pt x="942" y="1486"/>
                      </a:lnTo>
                      <a:lnTo>
                        <a:pt x="1005" y="1507"/>
                      </a:lnTo>
                      <a:lnTo>
                        <a:pt x="1026" y="1486"/>
                      </a:lnTo>
                      <a:lnTo>
                        <a:pt x="1005" y="1402"/>
                      </a:lnTo>
                      <a:lnTo>
                        <a:pt x="1088" y="1381"/>
                      </a:lnTo>
                      <a:lnTo>
                        <a:pt x="1151" y="1235"/>
                      </a:lnTo>
                      <a:lnTo>
                        <a:pt x="1130" y="1088"/>
                      </a:lnTo>
                      <a:lnTo>
                        <a:pt x="1214" y="942"/>
                      </a:lnTo>
                      <a:lnTo>
                        <a:pt x="1235" y="921"/>
                      </a:lnTo>
                      <a:lnTo>
                        <a:pt x="1319" y="712"/>
                      </a:lnTo>
                      <a:lnTo>
                        <a:pt x="1319" y="565"/>
                      </a:lnTo>
                      <a:lnTo>
                        <a:pt x="1340" y="523"/>
                      </a:lnTo>
                      <a:lnTo>
                        <a:pt x="1319" y="419"/>
                      </a:lnTo>
                      <a:lnTo>
                        <a:pt x="1235" y="335"/>
                      </a:lnTo>
                      <a:lnTo>
                        <a:pt x="1235" y="210"/>
                      </a:lnTo>
                      <a:lnTo>
                        <a:pt x="1193" y="147"/>
                      </a:lnTo>
                      <a:lnTo>
                        <a:pt x="1151" y="42"/>
                      </a:lnTo>
                      <a:lnTo>
                        <a:pt x="1005" y="0"/>
                      </a:lnTo>
                      <a:lnTo>
                        <a:pt x="900" y="42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6791;p54"/>
                <p:cNvSpPr/>
                <p:nvPr/>
              </p:nvSpPr>
              <p:spPr>
                <a:xfrm>
                  <a:off x="2605050" y="1520200"/>
                  <a:ext cx="424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047" extrusionOk="0">
                      <a:moveTo>
                        <a:pt x="1570" y="1"/>
                      </a:moveTo>
                      <a:lnTo>
                        <a:pt x="1486" y="64"/>
                      </a:lnTo>
                      <a:lnTo>
                        <a:pt x="1256" y="64"/>
                      </a:lnTo>
                      <a:lnTo>
                        <a:pt x="1130" y="168"/>
                      </a:lnTo>
                      <a:lnTo>
                        <a:pt x="963" y="168"/>
                      </a:lnTo>
                      <a:lnTo>
                        <a:pt x="921" y="189"/>
                      </a:lnTo>
                      <a:lnTo>
                        <a:pt x="816" y="105"/>
                      </a:lnTo>
                      <a:lnTo>
                        <a:pt x="712" y="84"/>
                      </a:lnTo>
                      <a:lnTo>
                        <a:pt x="356" y="189"/>
                      </a:lnTo>
                      <a:lnTo>
                        <a:pt x="126" y="189"/>
                      </a:lnTo>
                      <a:lnTo>
                        <a:pt x="105" y="273"/>
                      </a:lnTo>
                      <a:lnTo>
                        <a:pt x="0" y="377"/>
                      </a:lnTo>
                      <a:lnTo>
                        <a:pt x="0" y="482"/>
                      </a:lnTo>
                      <a:lnTo>
                        <a:pt x="105" y="461"/>
                      </a:lnTo>
                      <a:lnTo>
                        <a:pt x="231" y="461"/>
                      </a:lnTo>
                      <a:lnTo>
                        <a:pt x="314" y="419"/>
                      </a:lnTo>
                      <a:lnTo>
                        <a:pt x="398" y="461"/>
                      </a:lnTo>
                      <a:lnTo>
                        <a:pt x="503" y="461"/>
                      </a:lnTo>
                      <a:lnTo>
                        <a:pt x="565" y="503"/>
                      </a:lnTo>
                      <a:lnTo>
                        <a:pt x="503" y="587"/>
                      </a:lnTo>
                      <a:lnTo>
                        <a:pt x="544" y="712"/>
                      </a:lnTo>
                      <a:lnTo>
                        <a:pt x="628" y="817"/>
                      </a:lnTo>
                      <a:lnTo>
                        <a:pt x="712" y="712"/>
                      </a:lnTo>
                      <a:lnTo>
                        <a:pt x="712" y="628"/>
                      </a:lnTo>
                      <a:lnTo>
                        <a:pt x="754" y="587"/>
                      </a:lnTo>
                      <a:lnTo>
                        <a:pt x="858" y="712"/>
                      </a:lnTo>
                      <a:lnTo>
                        <a:pt x="837" y="838"/>
                      </a:lnTo>
                      <a:lnTo>
                        <a:pt x="984" y="1005"/>
                      </a:lnTo>
                      <a:lnTo>
                        <a:pt x="1088" y="984"/>
                      </a:lnTo>
                      <a:lnTo>
                        <a:pt x="1151" y="1047"/>
                      </a:lnTo>
                      <a:lnTo>
                        <a:pt x="1360" y="1047"/>
                      </a:lnTo>
                      <a:lnTo>
                        <a:pt x="1465" y="942"/>
                      </a:lnTo>
                      <a:lnTo>
                        <a:pt x="1591" y="900"/>
                      </a:lnTo>
                      <a:lnTo>
                        <a:pt x="1674" y="670"/>
                      </a:lnTo>
                      <a:lnTo>
                        <a:pt x="1591" y="503"/>
                      </a:lnTo>
                      <a:lnTo>
                        <a:pt x="1695" y="356"/>
                      </a:lnTo>
                      <a:lnTo>
                        <a:pt x="1695" y="273"/>
                      </a:lnTo>
                      <a:lnTo>
                        <a:pt x="1612" y="147"/>
                      </a:lnTo>
                      <a:lnTo>
                        <a:pt x="1653" y="64"/>
                      </a:lnTo>
                      <a:lnTo>
                        <a:pt x="157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6792;p54"/>
                <p:cNvSpPr/>
                <p:nvPr/>
              </p:nvSpPr>
              <p:spPr>
                <a:xfrm>
                  <a:off x="2443425" y="1547400"/>
                  <a:ext cx="1098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2428" extrusionOk="0">
                      <a:moveTo>
                        <a:pt x="4268" y="1"/>
                      </a:moveTo>
                      <a:lnTo>
                        <a:pt x="4185" y="43"/>
                      </a:lnTo>
                      <a:lnTo>
                        <a:pt x="4059" y="105"/>
                      </a:lnTo>
                      <a:lnTo>
                        <a:pt x="4059" y="252"/>
                      </a:lnTo>
                      <a:lnTo>
                        <a:pt x="4038" y="336"/>
                      </a:lnTo>
                      <a:lnTo>
                        <a:pt x="4059" y="377"/>
                      </a:lnTo>
                      <a:lnTo>
                        <a:pt x="3955" y="419"/>
                      </a:lnTo>
                      <a:lnTo>
                        <a:pt x="3934" y="315"/>
                      </a:lnTo>
                      <a:lnTo>
                        <a:pt x="3892" y="315"/>
                      </a:lnTo>
                      <a:lnTo>
                        <a:pt x="3871" y="377"/>
                      </a:lnTo>
                      <a:lnTo>
                        <a:pt x="3829" y="440"/>
                      </a:lnTo>
                      <a:lnTo>
                        <a:pt x="3766" y="357"/>
                      </a:lnTo>
                      <a:lnTo>
                        <a:pt x="3745" y="168"/>
                      </a:lnTo>
                      <a:lnTo>
                        <a:pt x="3641" y="64"/>
                      </a:lnTo>
                      <a:lnTo>
                        <a:pt x="3578" y="64"/>
                      </a:lnTo>
                      <a:lnTo>
                        <a:pt x="3557" y="126"/>
                      </a:lnTo>
                      <a:lnTo>
                        <a:pt x="3432" y="126"/>
                      </a:lnTo>
                      <a:lnTo>
                        <a:pt x="3306" y="64"/>
                      </a:lnTo>
                      <a:lnTo>
                        <a:pt x="3222" y="64"/>
                      </a:lnTo>
                      <a:lnTo>
                        <a:pt x="2992" y="43"/>
                      </a:lnTo>
                      <a:lnTo>
                        <a:pt x="2846" y="126"/>
                      </a:lnTo>
                      <a:lnTo>
                        <a:pt x="2804" y="231"/>
                      </a:lnTo>
                      <a:lnTo>
                        <a:pt x="2741" y="315"/>
                      </a:lnTo>
                      <a:lnTo>
                        <a:pt x="2699" y="273"/>
                      </a:lnTo>
                      <a:lnTo>
                        <a:pt x="2636" y="273"/>
                      </a:lnTo>
                      <a:lnTo>
                        <a:pt x="2364" y="482"/>
                      </a:lnTo>
                      <a:lnTo>
                        <a:pt x="2281" y="566"/>
                      </a:lnTo>
                      <a:lnTo>
                        <a:pt x="2197" y="566"/>
                      </a:lnTo>
                      <a:lnTo>
                        <a:pt x="2051" y="670"/>
                      </a:lnTo>
                      <a:lnTo>
                        <a:pt x="1946" y="691"/>
                      </a:lnTo>
                      <a:lnTo>
                        <a:pt x="1862" y="775"/>
                      </a:lnTo>
                      <a:lnTo>
                        <a:pt x="1841" y="859"/>
                      </a:lnTo>
                      <a:lnTo>
                        <a:pt x="1653" y="859"/>
                      </a:lnTo>
                      <a:lnTo>
                        <a:pt x="1590" y="880"/>
                      </a:lnTo>
                      <a:lnTo>
                        <a:pt x="1465" y="859"/>
                      </a:lnTo>
                      <a:lnTo>
                        <a:pt x="1423" y="901"/>
                      </a:lnTo>
                      <a:lnTo>
                        <a:pt x="1339" y="901"/>
                      </a:lnTo>
                      <a:lnTo>
                        <a:pt x="1151" y="1068"/>
                      </a:lnTo>
                      <a:lnTo>
                        <a:pt x="1025" y="1152"/>
                      </a:lnTo>
                      <a:lnTo>
                        <a:pt x="900" y="1089"/>
                      </a:lnTo>
                      <a:lnTo>
                        <a:pt x="795" y="1152"/>
                      </a:lnTo>
                      <a:lnTo>
                        <a:pt x="523" y="1193"/>
                      </a:lnTo>
                      <a:lnTo>
                        <a:pt x="398" y="1382"/>
                      </a:lnTo>
                      <a:lnTo>
                        <a:pt x="314" y="1382"/>
                      </a:lnTo>
                      <a:lnTo>
                        <a:pt x="167" y="1403"/>
                      </a:lnTo>
                      <a:lnTo>
                        <a:pt x="105" y="1528"/>
                      </a:lnTo>
                      <a:lnTo>
                        <a:pt x="209" y="1528"/>
                      </a:lnTo>
                      <a:lnTo>
                        <a:pt x="272" y="1591"/>
                      </a:lnTo>
                      <a:lnTo>
                        <a:pt x="167" y="1591"/>
                      </a:lnTo>
                      <a:lnTo>
                        <a:pt x="126" y="1633"/>
                      </a:lnTo>
                      <a:lnTo>
                        <a:pt x="209" y="1717"/>
                      </a:lnTo>
                      <a:lnTo>
                        <a:pt x="188" y="1779"/>
                      </a:lnTo>
                      <a:lnTo>
                        <a:pt x="0" y="1842"/>
                      </a:lnTo>
                      <a:lnTo>
                        <a:pt x="0" y="1905"/>
                      </a:lnTo>
                      <a:lnTo>
                        <a:pt x="126" y="1926"/>
                      </a:lnTo>
                      <a:lnTo>
                        <a:pt x="230" y="1905"/>
                      </a:lnTo>
                      <a:lnTo>
                        <a:pt x="293" y="1821"/>
                      </a:lnTo>
                      <a:lnTo>
                        <a:pt x="377" y="1800"/>
                      </a:lnTo>
                      <a:lnTo>
                        <a:pt x="481" y="1842"/>
                      </a:lnTo>
                      <a:lnTo>
                        <a:pt x="586" y="1989"/>
                      </a:lnTo>
                      <a:lnTo>
                        <a:pt x="586" y="2114"/>
                      </a:lnTo>
                      <a:lnTo>
                        <a:pt x="691" y="2156"/>
                      </a:lnTo>
                      <a:lnTo>
                        <a:pt x="732" y="2114"/>
                      </a:lnTo>
                      <a:lnTo>
                        <a:pt x="732" y="2009"/>
                      </a:lnTo>
                      <a:lnTo>
                        <a:pt x="753" y="1989"/>
                      </a:lnTo>
                      <a:lnTo>
                        <a:pt x="816" y="1821"/>
                      </a:lnTo>
                      <a:lnTo>
                        <a:pt x="858" y="1821"/>
                      </a:lnTo>
                      <a:lnTo>
                        <a:pt x="1004" y="1779"/>
                      </a:lnTo>
                      <a:lnTo>
                        <a:pt x="1067" y="1800"/>
                      </a:lnTo>
                      <a:lnTo>
                        <a:pt x="1046" y="1884"/>
                      </a:lnTo>
                      <a:lnTo>
                        <a:pt x="942" y="1926"/>
                      </a:lnTo>
                      <a:lnTo>
                        <a:pt x="900" y="2093"/>
                      </a:lnTo>
                      <a:lnTo>
                        <a:pt x="942" y="2156"/>
                      </a:lnTo>
                      <a:lnTo>
                        <a:pt x="858" y="2240"/>
                      </a:lnTo>
                      <a:lnTo>
                        <a:pt x="816" y="2323"/>
                      </a:lnTo>
                      <a:lnTo>
                        <a:pt x="858" y="2407"/>
                      </a:lnTo>
                      <a:lnTo>
                        <a:pt x="921" y="2323"/>
                      </a:lnTo>
                      <a:lnTo>
                        <a:pt x="1004" y="2344"/>
                      </a:lnTo>
                      <a:lnTo>
                        <a:pt x="1004" y="2428"/>
                      </a:lnTo>
                      <a:lnTo>
                        <a:pt x="1046" y="2428"/>
                      </a:lnTo>
                      <a:lnTo>
                        <a:pt x="1235" y="2323"/>
                      </a:lnTo>
                      <a:lnTo>
                        <a:pt x="1318" y="2219"/>
                      </a:lnTo>
                      <a:lnTo>
                        <a:pt x="1381" y="2240"/>
                      </a:lnTo>
                      <a:lnTo>
                        <a:pt x="1444" y="2135"/>
                      </a:lnTo>
                      <a:lnTo>
                        <a:pt x="1444" y="2009"/>
                      </a:lnTo>
                      <a:lnTo>
                        <a:pt x="1527" y="2009"/>
                      </a:lnTo>
                      <a:lnTo>
                        <a:pt x="1590" y="1905"/>
                      </a:lnTo>
                      <a:lnTo>
                        <a:pt x="1590" y="1779"/>
                      </a:lnTo>
                      <a:lnTo>
                        <a:pt x="1653" y="1717"/>
                      </a:lnTo>
                      <a:lnTo>
                        <a:pt x="1674" y="1779"/>
                      </a:lnTo>
                      <a:lnTo>
                        <a:pt x="1653" y="1842"/>
                      </a:lnTo>
                      <a:lnTo>
                        <a:pt x="1674" y="1926"/>
                      </a:lnTo>
                      <a:lnTo>
                        <a:pt x="1653" y="2051"/>
                      </a:lnTo>
                      <a:lnTo>
                        <a:pt x="1674" y="2198"/>
                      </a:lnTo>
                      <a:lnTo>
                        <a:pt x="1737" y="2198"/>
                      </a:lnTo>
                      <a:lnTo>
                        <a:pt x="1841" y="2051"/>
                      </a:lnTo>
                      <a:lnTo>
                        <a:pt x="1862" y="1926"/>
                      </a:lnTo>
                      <a:lnTo>
                        <a:pt x="1883" y="1884"/>
                      </a:lnTo>
                      <a:lnTo>
                        <a:pt x="1967" y="1842"/>
                      </a:lnTo>
                      <a:lnTo>
                        <a:pt x="2092" y="1696"/>
                      </a:lnTo>
                      <a:lnTo>
                        <a:pt x="2113" y="1570"/>
                      </a:lnTo>
                      <a:lnTo>
                        <a:pt x="2092" y="1465"/>
                      </a:lnTo>
                      <a:lnTo>
                        <a:pt x="2155" y="1361"/>
                      </a:lnTo>
                      <a:lnTo>
                        <a:pt x="2197" y="1486"/>
                      </a:lnTo>
                      <a:lnTo>
                        <a:pt x="2406" y="1361"/>
                      </a:lnTo>
                      <a:lnTo>
                        <a:pt x="2469" y="1193"/>
                      </a:lnTo>
                      <a:lnTo>
                        <a:pt x="2490" y="1089"/>
                      </a:lnTo>
                      <a:lnTo>
                        <a:pt x="2595" y="1068"/>
                      </a:lnTo>
                      <a:lnTo>
                        <a:pt x="2636" y="1047"/>
                      </a:lnTo>
                      <a:lnTo>
                        <a:pt x="2720" y="1089"/>
                      </a:lnTo>
                      <a:lnTo>
                        <a:pt x="2825" y="984"/>
                      </a:lnTo>
                      <a:lnTo>
                        <a:pt x="2888" y="1047"/>
                      </a:lnTo>
                      <a:lnTo>
                        <a:pt x="2825" y="1256"/>
                      </a:lnTo>
                      <a:lnTo>
                        <a:pt x="2678" y="1403"/>
                      </a:lnTo>
                      <a:lnTo>
                        <a:pt x="2636" y="1507"/>
                      </a:lnTo>
                      <a:lnTo>
                        <a:pt x="2574" y="1591"/>
                      </a:lnTo>
                      <a:lnTo>
                        <a:pt x="2574" y="1633"/>
                      </a:lnTo>
                      <a:lnTo>
                        <a:pt x="2469" y="1696"/>
                      </a:lnTo>
                      <a:lnTo>
                        <a:pt x="2323" y="1926"/>
                      </a:lnTo>
                      <a:lnTo>
                        <a:pt x="2323" y="1989"/>
                      </a:lnTo>
                      <a:lnTo>
                        <a:pt x="2385" y="2093"/>
                      </a:lnTo>
                      <a:lnTo>
                        <a:pt x="2364" y="2198"/>
                      </a:lnTo>
                      <a:lnTo>
                        <a:pt x="2427" y="2219"/>
                      </a:lnTo>
                      <a:lnTo>
                        <a:pt x="2532" y="2261"/>
                      </a:lnTo>
                      <a:lnTo>
                        <a:pt x="2616" y="2198"/>
                      </a:lnTo>
                      <a:lnTo>
                        <a:pt x="2720" y="2135"/>
                      </a:lnTo>
                      <a:lnTo>
                        <a:pt x="2741" y="2030"/>
                      </a:lnTo>
                      <a:lnTo>
                        <a:pt x="2741" y="1926"/>
                      </a:lnTo>
                      <a:lnTo>
                        <a:pt x="2825" y="1842"/>
                      </a:lnTo>
                      <a:lnTo>
                        <a:pt x="2888" y="1737"/>
                      </a:lnTo>
                      <a:lnTo>
                        <a:pt x="2950" y="1737"/>
                      </a:lnTo>
                      <a:lnTo>
                        <a:pt x="3013" y="1717"/>
                      </a:lnTo>
                      <a:lnTo>
                        <a:pt x="3097" y="1779"/>
                      </a:lnTo>
                      <a:lnTo>
                        <a:pt x="3201" y="1779"/>
                      </a:lnTo>
                      <a:lnTo>
                        <a:pt x="3243" y="1717"/>
                      </a:lnTo>
                      <a:lnTo>
                        <a:pt x="3432" y="1717"/>
                      </a:lnTo>
                      <a:lnTo>
                        <a:pt x="3515" y="1612"/>
                      </a:lnTo>
                      <a:lnTo>
                        <a:pt x="3557" y="1403"/>
                      </a:lnTo>
                      <a:lnTo>
                        <a:pt x="3662" y="1256"/>
                      </a:lnTo>
                      <a:lnTo>
                        <a:pt x="3662" y="1152"/>
                      </a:lnTo>
                      <a:lnTo>
                        <a:pt x="3683" y="1089"/>
                      </a:lnTo>
                      <a:lnTo>
                        <a:pt x="3766" y="1214"/>
                      </a:lnTo>
                      <a:lnTo>
                        <a:pt x="3871" y="1256"/>
                      </a:lnTo>
                      <a:lnTo>
                        <a:pt x="3892" y="1193"/>
                      </a:lnTo>
                      <a:lnTo>
                        <a:pt x="3892" y="1110"/>
                      </a:lnTo>
                      <a:lnTo>
                        <a:pt x="3787" y="963"/>
                      </a:lnTo>
                      <a:lnTo>
                        <a:pt x="3787" y="880"/>
                      </a:lnTo>
                      <a:lnTo>
                        <a:pt x="3934" y="775"/>
                      </a:lnTo>
                      <a:lnTo>
                        <a:pt x="4038" y="754"/>
                      </a:lnTo>
                      <a:lnTo>
                        <a:pt x="4143" y="691"/>
                      </a:lnTo>
                      <a:lnTo>
                        <a:pt x="4206" y="733"/>
                      </a:lnTo>
                      <a:lnTo>
                        <a:pt x="4289" y="733"/>
                      </a:lnTo>
                      <a:lnTo>
                        <a:pt x="4394" y="587"/>
                      </a:lnTo>
                      <a:lnTo>
                        <a:pt x="4373" y="524"/>
                      </a:lnTo>
                      <a:lnTo>
                        <a:pt x="4352" y="273"/>
                      </a:lnTo>
                      <a:lnTo>
                        <a:pt x="4373" y="231"/>
                      </a:lnTo>
                      <a:lnTo>
                        <a:pt x="4352" y="168"/>
                      </a:lnTo>
                      <a:lnTo>
                        <a:pt x="4352" y="22"/>
                      </a:lnTo>
                      <a:lnTo>
                        <a:pt x="426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6793;p54"/>
                <p:cNvSpPr/>
                <p:nvPr/>
              </p:nvSpPr>
              <p:spPr>
                <a:xfrm>
                  <a:off x="2580975" y="1547400"/>
                  <a:ext cx="481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299" extrusionOk="0">
                      <a:moveTo>
                        <a:pt x="796" y="1"/>
                      </a:moveTo>
                      <a:lnTo>
                        <a:pt x="524" y="43"/>
                      </a:lnTo>
                      <a:lnTo>
                        <a:pt x="440" y="43"/>
                      </a:lnTo>
                      <a:lnTo>
                        <a:pt x="336" y="126"/>
                      </a:lnTo>
                      <a:lnTo>
                        <a:pt x="231" y="168"/>
                      </a:lnTo>
                      <a:lnTo>
                        <a:pt x="210" y="315"/>
                      </a:lnTo>
                      <a:lnTo>
                        <a:pt x="64" y="419"/>
                      </a:lnTo>
                      <a:lnTo>
                        <a:pt x="64" y="524"/>
                      </a:lnTo>
                      <a:lnTo>
                        <a:pt x="1" y="629"/>
                      </a:lnTo>
                      <a:lnTo>
                        <a:pt x="22" y="754"/>
                      </a:lnTo>
                      <a:lnTo>
                        <a:pt x="22" y="880"/>
                      </a:lnTo>
                      <a:lnTo>
                        <a:pt x="106" y="880"/>
                      </a:lnTo>
                      <a:lnTo>
                        <a:pt x="231" y="963"/>
                      </a:lnTo>
                      <a:lnTo>
                        <a:pt x="315" y="1110"/>
                      </a:lnTo>
                      <a:lnTo>
                        <a:pt x="231" y="1193"/>
                      </a:lnTo>
                      <a:lnTo>
                        <a:pt x="252" y="1214"/>
                      </a:lnTo>
                      <a:lnTo>
                        <a:pt x="378" y="1214"/>
                      </a:lnTo>
                      <a:lnTo>
                        <a:pt x="524" y="1256"/>
                      </a:lnTo>
                      <a:lnTo>
                        <a:pt x="566" y="1214"/>
                      </a:lnTo>
                      <a:lnTo>
                        <a:pt x="691" y="1298"/>
                      </a:lnTo>
                      <a:lnTo>
                        <a:pt x="838" y="1298"/>
                      </a:lnTo>
                      <a:lnTo>
                        <a:pt x="943" y="1256"/>
                      </a:lnTo>
                      <a:lnTo>
                        <a:pt x="1068" y="1256"/>
                      </a:lnTo>
                      <a:lnTo>
                        <a:pt x="1110" y="1152"/>
                      </a:lnTo>
                      <a:lnTo>
                        <a:pt x="1110" y="1089"/>
                      </a:lnTo>
                      <a:lnTo>
                        <a:pt x="1215" y="1068"/>
                      </a:lnTo>
                      <a:lnTo>
                        <a:pt x="1256" y="984"/>
                      </a:lnTo>
                      <a:lnTo>
                        <a:pt x="1403" y="796"/>
                      </a:lnTo>
                      <a:lnTo>
                        <a:pt x="1382" y="733"/>
                      </a:lnTo>
                      <a:lnTo>
                        <a:pt x="1319" y="754"/>
                      </a:lnTo>
                      <a:lnTo>
                        <a:pt x="1215" y="733"/>
                      </a:lnTo>
                      <a:lnTo>
                        <a:pt x="1215" y="670"/>
                      </a:lnTo>
                      <a:lnTo>
                        <a:pt x="1361" y="545"/>
                      </a:lnTo>
                      <a:lnTo>
                        <a:pt x="1466" y="545"/>
                      </a:lnTo>
                      <a:lnTo>
                        <a:pt x="1738" y="440"/>
                      </a:lnTo>
                      <a:lnTo>
                        <a:pt x="1821" y="461"/>
                      </a:lnTo>
                      <a:lnTo>
                        <a:pt x="1926" y="273"/>
                      </a:lnTo>
                      <a:lnTo>
                        <a:pt x="1905" y="231"/>
                      </a:lnTo>
                      <a:lnTo>
                        <a:pt x="1779" y="210"/>
                      </a:lnTo>
                      <a:lnTo>
                        <a:pt x="1717" y="147"/>
                      </a:lnTo>
                      <a:lnTo>
                        <a:pt x="1591" y="126"/>
                      </a:lnTo>
                      <a:lnTo>
                        <a:pt x="1424" y="126"/>
                      </a:lnTo>
                      <a:lnTo>
                        <a:pt x="1403" y="105"/>
                      </a:lnTo>
                      <a:lnTo>
                        <a:pt x="1256" y="43"/>
                      </a:lnTo>
                      <a:lnTo>
                        <a:pt x="1173" y="64"/>
                      </a:lnTo>
                      <a:lnTo>
                        <a:pt x="1047" y="64"/>
                      </a:lnTo>
                      <a:lnTo>
                        <a:pt x="963" y="43"/>
                      </a:lnTo>
                      <a:lnTo>
                        <a:pt x="859" y="43"/>
                      </a:lnTo>
                      <a:lnTo>
                        <a:pt x="79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6794;p54"/>
                <p:cNvSpPr/>
                <p:nvPr/>
              </p:nvSpPr>
              <p:spPr>
                <a:xfrm>
                  <a:off x="2474800" y="1600250"/>
                  <a:ext cx="142825" cy="8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3537" extrusionOk="0">
                      <a:moveTo>
                        <a:pt x="2177" y="0"/>
                      </a:moveTo>
                      <a:lnTo>
                        <a:pt x="1863" y="84"/>
                      </a:lnTo>
                      <a:lnTo>
                        <a:pt x="1800" y="126"/>
                      </a:lnTo>
                      <a:lnTo>
                        <a:pt x="1863" y="188"/>
                      </a:lnTo>
                      <a:lnTo>
                        <a:pt x="1863" y="293"/>
                      </a:lnTo>
                      <a:lnTo>
                        <a:pt x="1988" y="356"/>
                      </a:lnTo>
                      <a:lnTo>
                        <a:pt x="2051" y="460"/>
                      </a:lnTo>
                      <a:lnTo>
                        <a:pt x="1967" y="439"/>
                      </a:lnTo>
                      <a:lnTo>
                        <a:pt x="1842" y="335"/>
                      </a:lnTo>
                      <a:lnTo>
                        <a:pt x="1758" y="335"/>
                      </a:lnTo>
                      <a:lnTo>
                        <a:pt x="1695" y="293"/>
                      </a:lnTo>
                      <a:lnTo>
                        <a:pt x="1591" y="293"/>
                      </a:lnTo>
                      <a:lnTo>
                        <a:pt x="1465" y="335"/>
                      </a:lnTo>
                      <a:lnTo>
                        <a:pt x="1381" y="335"/>
                      </a:lnTo>
                      <a:lnTo>
                        <a:pt x="1319" y="398"/>
                      </a:lnTo>
                      <a:lnTo>
                        <a:pt x="1256" y="502"/>
                      </a:lnTo>
                      <a:lnTo>
                        <a:pt x="1130" y="607"/>
                      </a:lnTo>
                      <a:lnTo>
                        <a:pt x="1214" y="711"/>
                      </a:lnTo>
                      <a:lnTo>
                        <a:pt x="1444" y="753"/>
                      </a:lnTo>
                      <a:lnTo>
                        <a:pt x="1549" y="753"/>
                      </a:lnTo>
                      <a:lnTo>
                        <a:pt x="1653" y="837"/>
                      </a:lnTo>
                      <a:lnTo>
                        <a:pt x="1737" y="837"/>
                      </a:lnTo>
                      <a:lnTo>
                        <a:pt x="1758" y="879"/>
                      </a:lnTo>
                      <a:lnTo>
                        <a:pt x="1695" y="921"/>
                      </a:lnTo>
                      <a:lnTo>
                        <a:pt x="1570" y="879"/>
                      </a:lnTo>
                      <a:lnTo>
                        <a:pt x="1319" y="858"/>
                      </a:lnTo>
                      <a:lnTo>
                        <a:pt x="1109" y="879"/>
                      </a:lnTo>
                      <a:lnTo>
                        <a:pt x="1026" y="858"/>
                      </a:lnTo>
                      <a:lnTo>
                        <a:pt x="921" y="879"/>
                      </a:lnTo>
                      <a:lnTo>
                        <a:pt x="754" y="1046"/>
                      </a:lnTo>
                      <a:lnTo>
                        <a:pt x="607" y="1193"/>
                      </a:lnTo>
                      <a:lnTo>
                        <a:pt x="628" y="1256"/>
                      </a:lnTo>
                      <a:lnTo>
                        <a:pt x="754" y="1256"/>
                      </a:lnTo>
                      <a:lnTo>
                        <a:pt x="942" y="1297"/>
                      </a:lnTo>
                      <a:lnTo>
                        <a:pt x="1068" y="1276"/>
                      </a:lnTo>
                      <a:lnTo>
                        <a:pt x="1214" y="1276"/>
                      </a:lnTo>
                      <a:lnTo>
                        <a:pt x="1256" y="1339"/>
                      </a:lnTo>
                      <a:lnTo>
                        <a:pt x="1340" y="1381"/>
                      </a:lnTo>
                      <a:lnTo>
                        <a:pt x="1214" y="1486"/>
                      </a:lnTo>
                      <a:lnTo>
                        <a:pt x="1068" y="1486"/>
                      </a:lnTo>
                      <a:lnTo>
                        <a:pt x="963" y="1569"/>
                      </a:lnTo>
                      <a:lnTo>
                        <a:pt x="837" y="1548"/>
                      </a:lnTo>
                      <a:lnTo>
                        <a:pt x="712" y="1465"/>
                      </a:lnTo>
                      <a:lnTo>
                        <a:pt x="503" y="1465"/>
                      </a:lnTo>
                      <a:lnTo>
                        <a:pt x="419" y="1444"/>
                      </a:lnTo>
                      <a:lnTo>
                        <a:pt x="314" y="1465"/>
                      </a:lnTo>
                      <a:lnTo>
                        <a:pt x="84" y="1611"/>
                      </a:lnTo>
                      <a:lnTo>
                        <a:pt x="126" y="1674"/>
                      </a:lnTo>
                      <a:lnTo>
                        <a:pt x="126" y="1800"/>
                      </a:lnTo>
                      <a:lnTo>
                        <a:pt x="0" y="1800"/>
                      </a:lnTo>
                      <a:lnTo>
                        <a:pt x="0" y="1862"/>
                      </a:lnTo>
                      <a:lnTo>
                        <a:pt x="189" y="1988"/>
                      </a:lnTo>
                      <a:lnTo>
                        <a:pt x="314" y="2134"/>
                      </a:lnTo>
                      <a:lnTo>
                        <a:pt x="377" y="2134"/>
                      </a:lnTo>
                      <a:lnTo>
                        <a:pt x="398" y="2030"/>
                      </a:lnTo>
                      <a:lnTo>
                        <a:pt x="482" y="2072"/>
                      </a:lnTo>
                      <a:lnTo>
                        <a:pt x="419" y="2134"/>
                      </a:lnTo>
                      <a:lnTo>
                        <a:pt x="544" y="2239"/>
                      </a:lnTo>
                      <a:lnTo>
                        <a:pt x="544" y="2385"/>
                      </a:lnTo>
                      <a:lnTo>
                        <a:pt x="649" y="2427"/>
                      </a:lnTo>
                      <a:lnTo>
                        <a:pt x="733" y="2344"/>
                      </a:lnTo>
                      <a:lnTo>
                        <a:pt x="733" y="2218"/>
                      </a:lnTo>
                      <a:lnTo>
                        <a:pt x="796" y="2239"/>
                      </a:lnTo>
                      <a:lnTo>
                        <a:pt x="900" y="2239"/>
                      </a:lnTo>
                      <a:lnTo>
                        <a:pt x="837" y="2323"/>
                      </a:lnTo>
                      <a:lnTo>
                        <a:pt x="837" y="2427"/>
                      </a:lnTo>
                      <a:lnTo>
                        <a:pt x="963" y="2511"/>
                      </a:lnTo>
                      <a:lnTo>
                        <a:pt x="1068" y="2490"/>
                      </a:lnTo>
                      <a:lnTo>
                        <a:pt x="1109" y="2406"/>
                      </a:lnTo>
                      <a:lnTo>
                        <a:pt x="1277" y="2323"/>
                      </a:lnTo>
                      <a:lnTo>
                        <a:pt x="1319" y="2197"/>
                      </a:lnTo>
                      <a:lnTo>
                        <a:pt x="1340" y="2176"/>
                      </a:lnTo>
                      <a:lnTo>
                        <a:pt x="1423" y="2281"/>
                      </a:lnTo>
                      <a:lnTo>
                        <a:pt x="1465" y="2197"/>
                      </a:lnTo>
                      <a:lnTo>
                        <a:pt x="1591" y="2176"/>
                      </a:lnTo>
                      <a:lnTo>
                        <a:pt x="1674" y="2176"/>
                      </a:lnTo>
                      <a:lnTo>
                        <a:pt x="1549" y="2281"/>
                      </a:lnTo>
                      <a:lnTo>
                        <a:pt x="1423" y="2344"/>
                      </a:lnTo>
                      <a:lnTo>
                        <a:pt x="1423" y="2448"/>
                      </a:lnTo>
                      <a:lnTo>
                        <a:pt x="1570" y="2511"/>
                      </a:lnTo>
                      <a:lnTo>
                        <a:pt x="1674" y="2490"/>
                      </a:lnTo>
                      <a:lnTo>
                        <a:pt x="1737" y="2532"/>
                      </a:lnTo>
                      <a:lnTo>
                        <a:pt x="1842" y="2511"/>
                      </a:lnTo>
                      <a:lnTo>
                        <a:pt x="1946" y="2490"/>
                      </a:lnTo>
                      <a:lnTo>
                        <a:pt x="2009" y="2406"/>
                      </a:lnTo>
                      <a:lnTo>
                        <a:pt x="2093" y="2490"/>
                      </a:lnTo>
                      <a:lnTo>
                        <a:pt x="2093" y="2553"/>
                      </a:lnTo>
                      <a:lnTo>
                        <a:pt x="2260" y="2553"/>
                      </a:lnTo>
                      <a:lnTo>
                        <a:pt x="2407" y="2490"/>
                      </a:lnTo>
                      <a:lnTo>
                        <a:pt x="2407" y="2553"/>
                      </a:lnTo>
                      <a:lnTo>
                        <a:pt x="2574" y="2553"/>
                      </a:lnTo>
                      <a:lnTo>
                        <a:pt x="2637" y="2490"/>
                      </a:lnTo>
                      <a:lnTo>
                        <a:pt x="2700" y="2532"/>
                      </a:lnTo>
                      <a:lnTo>
                        <a:pt x="2616" y="2595"/>
                      </a:lnTo>
                      <a:lnTo>
                        <a:pt x="2595" y="2657"/>
                      </a:lnTo>
                      <a:lnTo>
                        <a:pt x="2323" y="2657"/>
                      </a:lnTo>
                      <a:lnTo>
                        <a:pt x="2218" y="2741"/>
                      </a:lnTo>
                      <a:lnTo>
                        <a:pt x="2156" y="2720"/>
                      </a:lnTo>
                      <a:lnTo>
                        <a:pt x="2009" y="2720"/>
                      </a:lnTo>
                      <a:lnTo>
                        <a:pt x="1842" y="2657"/>
                      </a:lnTo>
                      <a:lnTo>
                        <a:pt x="1653" y="2657"/>
                      </a:lnTo>
                      <a:lnTo>
                        <a:pt x="1486" y="2741"/>
                      </a:lnTo>
                      <a:lnTo>
                        <a:pt x="1381" y="2741"/>
                      </a:lnTo>
                      <a:lnTo>
                        <a:pt x="1256" y="2720"/>
                      </a:lnTo>
                      <a:lnTo>
                        <a:pt x="1172" y="2762"/>
                      </a:lnTo>
                      <a:lnTo>
                        <a:pt x="1005" y="2720"/>
                      </a:lnTo>
                      <a:lnTo>
                        <a:pt x="837" y="2762"/>
                      </a:lnTo>
                      <a:lnTo>
                        <a:pt x="816" y="2950"/>
                      </a:lnTo>
                      <a:lnTo>
                        <a:pt x="837" y="3034"/>
                      </a:lnTo>
                      <a:lnTo>
                        <a:pt x="796" y="3160"/>
                      </a:lnTo>
                      <a:lnTo>
                        <a:pt x="921" y="3285"/>
                      </a:lnTo>
                      <a:lnTo>
                        <a:pt x="963" y="3390"/>
                      </a:lnTo>
                      <a:lnTo>
                        <a:pt x="1130" y="3432"/>
                      </a:lnTo>
                      <a:lnTo>
                        <a:pt x="1319" y="3494"/>
                      </a:lnTo>
                      <a:lnTo>
                        <a:pt x="1465" y="3494"/>
                      </a:lnTo>
                      <a:lnTo>
                        <a:pt x="1633" y="3452"/>
                      </a:lnTo>
                      <a:lnTo>
                        <a:pt x="1779" y="3452"/>
                      </a:lnTo>
                      <a:lnTo>
                        <a:pt x="1800" y="3536"/>
                      </a:lnTo>
                      <a:lnTo>
                        <a:pt x="1946" y="3536"/>
                      </a:lnTo>
                      <a:lnTo>
                        <a:pt x="2072" y="3473"/>
                      </a:lnTo>
                      <a:lnTo>
                        <a:pt x="2093" y="3473"/>
                      </a:lnTo>
                      <a:lnTo>
                        <a:pt x="2218" y="3452"/>
                      </a:lnTo>
                      <a:lnTo>
                        <a:pt x="2260" y="3369"/>
                      </a:lnTo>
                      <a:lnTo>
                        <a:pt x="2386" y="3369"/>
                      </a:lnTo>
                      <a:lnTo>
                        <a:pt x="2428" y="3348"/>
                      </a:lnTo>
                      <a:lnTo>
                        <a:pt x="2469" y="3243"/>
                      </a:lnTo>
                      <a:lnTo>
                        <a:pt x="2532" y="3222"/>
                      </a:lnTo>
                      <a:lnTo>
                        <a:pt x="2616" y="3222"/>
                      </a:lnTo>
                      <a:lnTo>
                        <a:pt x="2679" y="3139"/>
                      </a:lnTo>
                      <a:lnTo>
                        <a:pt x="2741" y="3180"/>
                      </a:lnTo>
                      <a:lnTo>
                        <a:pt x="2909" y="3180"/>
                      </a:lnTo>
                      <a:lnTo>
                        <a:pt x="2930" y="3222"/>
                      </a:lnTo>
                      <a:lnTo>
                        <a:pt x="3055" y="3222"/>
                      </a:lnTo>
                      <a:lnTo>
                        <a:pt x="3118" y="3160"/>
                      </a:lnTo>
                      <a:lnTo>
                        <a:pt x="3306" y="3076"/>
                      </a:lnTo>
                      <a:lnTo>
                        <a:pt x="3369" y="3076"/>
                      </a:lnTo>
                      <a:lnTo>
                        <a:pt x="3453" y="3055"/>
                      </a:lnTo>
                      <a:lnTo>
                        <a:pt x="3453" y="2971"/>
                      </a:lnTo>
                      <a:lnTo>
                        <a:pt x="3537" y="3013"/>
                      </a:lnTo>
                      <a:lnTo>
                        <a:pt x="3557" y="3076"/>
                      </a:lnTo>
                      <a:lnTo>
                        <a:pt x="3516" y="3160"/>
                      </a:lnTo>
                      <a:lnTo>
                        <a:pt x="3516" y="3222"/>
                      </a:lnTo>
                      <a:lnTo>
                        <a:pt x="3662" y="3264"/>
                      </a:lnTo>
                      <a:lnTo>
                        <a:pt x="3746" y="3243"/>
                      </a:lnTo>
                      <a:lnTo>
                        <a:pt x="3767" y="3160"/>
                      </a:lnTo>
                      <a:lnTo>
                        <a:pt x="3892" y="3118"/>
                      </a:lnTo>
                      <a:lnTo>
                        <a:pt x="3934" y="3118"/>
                      </a:lnTo>
                      <a:lnTo>
                        <a:pt x="3955" y="3180"/>
                      </a:lnTo>
                      <a:lnTo>
                        <a:pt x="3871" y="3264"/>
                      </a:lnTo>
                      <a:lnTo>
                        <a:pt x="3892" y="3348"/>
                      </a:lnTo>
                      <a:lnTo>
                        <a:pt x="4039" y="3390"/>
                      </a:lnTo>
                      <a:lnTo>
                        <a:pt x="4206" y="3369"/>
                      </a:lnTo>
                      <a:lnTo>
                        <a:pt x="4394" y="3285"/>
                      </a:lnTo>
                      <a:lnTo>
                        <a:pt x="4478" y="3285"/>
                      </a:lnTo>
                      <a:lnTo>
                        <a:pt x="4583" y="3264"/>
                      </a:lnTo>
                      <a:lnTo>
                        <a:pt x="4666" y="3327"/>
                      </a:lnTo>
                      <a:lnTo>
                        <a:pt x="4708" y="3285"/>
                      </a:lnTo>
                      <a:lnTo>
                        <a:pt x="4708" y="3243"/>
                      </a:lnTo>
                      <a:lnTo>
                        <a:pt x="4771" y="3222"/>
                      </a:lnTo>
                      <a:lnTo>
                        <a:pt x="4834" y="3222"/>
                      </a:lnTo>
                      <a:lnTo>
                        <a:pt x="4876" y="3139"/>
                      </a:lnTo>
                      <a:lnTo>
                        <a:pt x="4876" y="3055"/>
                      </a:lnTo>
                      <a:lnTo>
                        <a:pt x="4980" y="2971"/>
                      </a:lnTo>
                      <a:lnTo>
                        <a:pt x="5085" y="2971"/>
                      </a:lnTo>
                      <a:lnTo>
                        <a:pt x="5190" y="2804"/>
                      </a:lnTo>
                      <a:lnTo>
                        <a:pt x="5190" y="2720"/>
                      </a:lnTo>
                      <a:lnTo>
                        <a:pt x="5210" y="2657"/>
                      </a:lnTo>
                      <a:lnTo>
                        <a:pt x="5294" y="2657"/>
                      </a:lnTo>
                      <a:lnTo>
                        <a:pt x="5399" y="2616"/>
                      </a:lnTo>
                      <a:lnTo>
                        <a:pt x="5524" y="2490"/>
                      </a:lnTo>
                      <a:lnTo>
                        <a:pt x="5650" y="2218"/>
                      </a:lnTo>
                      <a:lnTo>
                        <a:pt x="5713" y="2072"/>
                      </a:lnTo>
                      <a:lnTo>
                        <a:pt x="5650" y="1967"/>
                      </a:lnTo>
                      <a:lnTo>
                        <a:pt x="5566" y="1779"/>
                      </a:lnTo>
                      <a:lnTo>
                        <a:pt x="5441" y="1695"/>
                      </a:lnTo>
                      <a:lnTo>
                        <a:pt x="5357" y="1695"/>
                      </a:lnTo>
                      <a:lnTo>
                        <a:pt x="5190" y="1820"/>
                      </a:lnTo>
                      <a:lnTo>
                        <a:pt x="5190" y="1925"/>
                      </a:lnTo>
                      <a:lnTo>
                        <a:pt x="5106" y="2072"/>
                      </a:lnTo>
                      <a:lnTo>
                        <a:pt x="5127" y="2092"/>
                      </a:lnTo>
                      <a:lnTo>
                        <a:pt x="5106" y="2134"/>
                      </a:lnTo>
                      <a:lnTo>
                        <a:pt x="5022" y="2134"/>
                      </a:lnTo>
                      <a:lnTo>
                        <a:pt x="4918" y="2239"/>
                      </a:lnTo>
                      <a:lnTo>
                        <a:pt x="4897" y="2197"/>
                      </a:lnTo>
                      <a:lnTo>
                        <a:pt x="4980" y="2009"/>
                      </a:lnTo>
                      <a:lnTo>
                        <a:pt x="5001" y="1883"/>
                      </a:lnTo>
                      <a:lnTo>
                        <a:pt x="4834" y="1800"/>
                      </a:lnTo>
                      <a:lnTo>
                        <a:pt x="4771" y="1820"/>
                      </a:lnTo>
                      <a:lnTo>
                        <a:pt x="4687" y="1904"/>
                      </a:lnTo>
                      <a:lnTo>
                        <a:pt x="4499" y="2009"/>
                      </a:lnTo>
                      <a:lnTo>
                        <a:pt x="4457" y="2113"/>
                      </a:lnTo>
                      <a:lnTo>
                        <a:pt x="4394" y="2030"/>
                      </a:lnTo>
                      <a:lnTo>
                        <a:pt x="4415" y="1925"/>
                      </a:lnTo>
                      <a:lnTo>
                        <a:pt x="4583" y="1800"/>
                      </a:lnTo>
                      <a:lnTo>
                        <a:pt x="4771" y="1695"/>
                      </a:lnTo>
                      <a:lnTo>
                        <a:pt x="4834" y="1569"/>
                      </a:lnTo>
                      <a:lnTo>
                        <a:pt x="4813" y="1507"/>
                      </a:lnTo>
                      <a:lnTo>
                        <a:pt x="4666" y="1507"/>
                      </a:lnTo>
                      <a:lnTo>
                        <a:pt x="4562" y="1548"/>
                      </a:lnTo>
                      <a:lnTo>
                        <a:pt x="4499" y="1548"/>
                      </a:lnTo>
                      <a:lnTo>
                        <a:pt x="4499" y="1486"/>
                      </a:lnTo>
                      <a:lnTo>
                        <a:pt x="4583" y="1402"/>
                      </a:lnTo>
                      <a:lnTo>
                        <a:pt x="4771" y="1276"/>
                      </a:lnTo>
                      <a:lnTo>
                        <a:pt x="4813" y="1276"/>
                      </a:lnTo>
                      <a:lnTo>
                        <a:pt x="4876" y="1235"/>
                      </a:lnTo>
                      <a:lnTo>
                        <a:pt x="4876" y="942"/>
                      </a:lnTo>
                      <a:lnTo>
                        <a:pt x="4834" y="921"/>
                      </a:lnTo>
                      <a:lnTo>
                        <a:pt x="4834" y="753"/>
                      </a:lnTo>
                      <a:lnTo>
                        <a:pt x="4876" y="649"/>
                      </a:lnTo>
                      <a:lnTo>
                        <a:pt x="4876" y="565"/>
                      </a:lnTo>
                      <a:lnTo>
                        <a:pt x="4938" y="502"/>
                      </a:lnTo>
                      <a:lnTo>
                        <a:pt x="5022" y="502"/>
                      </a:lnTo>
                      <a:lnTo>
                        <a:pt x="5085" y="419"/>
                      </a:lnTo>
                      <a:lnTo>
                        <a:pt x="5022" y="335"/>
                      </a:lnTo>
                      <a:lnTo>
                        <a:pt x="5043" y="251"/>
                      </a:lnTo>
                      <a:lnTo>
                        <a:pt x="4897" y="188"/>
                      </a:lnTo>
                      <a:lnTo>
                        <a:pt x="4813" y="188"/>
                      </a:lnTo>
                      <a:lnTo>
                        <a:pt x="4562" y="419"/>
                      </a:lnTo>
                      <a:lnTo>
                        <a:pt x="4415" y="460"/>
                      </a:lnTo>
                      <a:lnTo>
                        <a:pt x="4374" y="565"/>
                      </a:lnTo>
                      <a:lnTo>
                        <a:pt x="4394" y="628"/>
                      </a:lnTo>
                      <a:lnTo>
                        <a:pt x="4290" y="628"/>
                      </a:lnTo>
                      <a:lnTo>
                        <a:pt x="4248" y="607"/>
                      </a:lnTo>
                      <a:lnTo>
                        <a:pt x="4143" y="649"/>
                      </a:lnTo>
                      <a:lnTo>
                        <a:pt x="4039" y="816"/>
                      </a:lnTo>
                      <a:lnTo>
                        <a:pt x="4081" y="942"/>
                      </a:lnTo>
                      <a:lnTo>
                        <a:pt x="4081" y="1067"/>
                      </a:lnTo>
                      <a:lnTo>
                        <a:pt x="4143" y="1130"/>
                      </a:lnTo>
                      <a:lnTo>
                        <a:pt x="4206" y="1297"/>
                      </a:lnTo>
                      <a:lnTo>
                        <a:pt x="4143" y="1465"/>
                      </a:lnTo>
                      <a:lnTo>
                        <a:pt x="4039" y="1465"/>
                      </a:lnTo>
                      <a:lnTo>
                        <a:pt x="3871" y="1507"/>
                      </a:lnTo>
                      <a:lnTo>
                        <a:pt x="3788" y="1507"/>
                      </a:lnTo>
                      <a:lnTo>
                        <a:pt x="3746" y="1569"/>
                      </a:lnTo>
                      <a:lnTo>
                        <a:pt x="3788" y="1674"/>
                      </a:lnTo>
                      <a:lnTo>
                        <a:pt x="3788" y="1758"/>
                      </a:lnTo>
                      <a:lnTo>
                        <a:pt x="3892" y="1883"/>
                      </a:lnTo>
                      <a:lnTo>
                        <a:pt x="3955" y="2072"/>
                      </a:lnTo>
                      <a:lnTo>
                        <a:pt x="3767" y="2134"/>
                      </a:lnTo>
                      <a:lnTo>
                        <a:pt x="3788" y="2197"/>
                      </a:lnTo>
                      <a:lnTo>
                        <a:pt x="3829" y="2239"/>
                      </a:lnTo>
                      <a:lnTo>
                        <a:pt x="3746" y="2281"/>
                      </a:lnTo>
                      <a:lnTo>
                        <a:pt x="3662" y="2134"/>
                      </a:lnTo>
                      <a:lnTo>
                        <a:pt x="3453" y="2092"/>
                      </a:lnTo>
                      <a:lnTo>
                        <a:pt x="3411" y="2113"/>
                      </a:lnTo>
                      <a:lnTo>
                        <a:pt x="3265" y="2092"/>
                      </a:lnTo>
                      <a:lnTo>
                        <a:pt x="3244" y="2009"/>
                      </a:lnTo>
                      <a:lnTo>
                        <a:pt x="3202" y="1967"/>
                      </a:lnTo>
                      <a:lnTo>
                        <a:pt x="3118" y="2030"/>
                      </a:lnTo>
                      <a:lnTo>
                        <a:pt x="2993" y="2092"/>
                      </a:lnTo>
                      <a:lnTo>
                        <a:pt x="2930" y="2030"/>
                      </a:lnTo>
                      <a:lnTo>
                        <a:pt x="2930" y="1820"/>
                      </a:lnTo>
                      <a:lnTo>
                        <a:pt x="3034" y="1758"/>
                      </a:lnTo>
                      <a:lnTo>
                        <a:pt x="3118" y="1507"/>
                      </a:lnTo>
                      <a:lnTo>
                        <a:pt x="3034" y="1507"/>
                      </a:lnTo>
                      <a:lnTo>
                        <a:pt x="2909" y="1465"/>
                      </a:lnTo>
                      <a:lnTo>
                        <a:pt x="2804" y="1486"/>
                      </a:lnTo>
                      <a:lnTo>
                        <a:pt x="2783" y="1402"/>
                      </a:lnTo>
                      <a:lnTo>
                        <a:pt x="2888" y="1381"/>
                      </a:lnTo>
                      <a:lnTo>
                        <a:pt x="2993" y="1402"/>
                      </a:lnTo>
                      <a:lnTo>
                        <a:pt x="3034" y="1339"/>
                      </a:lnTo>
                      <a:lnTo>
                        <a:pt x="3013" y="1088"/>
                      </a:lnTo>
                      <a:lnTo>
                        <a:pt x="2909" y="963"/>
                      </a:lnTo>
                      <a:lnTo>
                        <a:pt x="2951" y="879"/>
                      </a:lnTo>
                      <a:lnTo>
                        <a:pt x="3013" y="858"/>
                      </a:lnTo>
                      <a:lnTo>
                        <a:pt x="3034" y="774"/>
                      </a:lnTo>
                      <a:lnTo>
                        <a:pt x="2951" y="711"/>
                      </a:lnTo>
                      <a:lnTo>
                        <a:pt x="2951" y="649"/>
                      </a:lnTo>
                      <a:lnTo>
                        <a:pt x="2909" y="565"/>
                      </a:lnTo>
                      <a:lnTo>
                        <a:pt x="2825" y="565"/>
                      </a:lnTo>
                      <a:lnTo>
                        <a:pt x="2783" y="523"/>
                      </a:lnTo>
                      <a:lnTo>
                        <a:pt x="2700" y="565"/>
                      </a:lnTo>
                      <a:lnTo>
                        <a:pt x="2490" y="565"/>
                      </a:lnTo>
                      <a:lnTo>
                        <a:pt x="2428" y="502"/>
                      </a:lnTo>
                      <a:lnTo>
                        <a:pt x="2532" y="335"/>
                      </a:lnTo>
                      <a:lnTo>
                        <a:pt x="2616" y="293"/>
                      </a:lnTo>
                      <a:lnTo>
                        <a:pt x="2574" y="126"/>
                      </a:lnTo>
                      <a:lnTo>
                        <a:pt x="2469" y="21"/>
                      </a:lnTo>
                      <a:lnTo>
                        <a:pt x="2281" y="21"/>
                      </a:lnTo>
                      <a:lnTo>
                        <a:pt x="2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6795;p54"/>
                <p:cNvSpPr/>
                <p:nvPr/>
              </p:nvSpPr>
              <p:spPr>
                <a:xfrm>
                  <a:off x="2638000" y="1637900"/>
                  <a:ext cx="69075" cy="6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2700" extrusionOk="0">
                      <a:moveTo>
                        <a:pt x="1884" y="1"/>
                      </a:moveTo>
                      <a:lnTo>
                        <a:pt x="1758" y="84"/>
                      </a:lnTo>
                      <a:lnTo>
                        <a:pt x="1654" y="84"/>
                      </a:lnTo>
                      <a:lnTo>
                        <a:pt x="1612" y="126"/>
                      </a:lnTo>
                      <a:lnTo>
                        <a:pt x="1507" y="126"/>
                      </a:lnTo>
                      <a:lnTo>
                        <a:pt x="1423" y="189"/>
                      </a:lnTo>
                      <a:lnTo>
                        <a:pt x="1423" y="335"/>
                      </a:lnTo>
                      <a:lnTo>
                        <a:pt x="1403" y="398"/>
                      </a:lnTo>
                      <a:lnTo>
                        <a:pt x="1423" y="545"/>
                      </a:lnTo>
                      <a:lnTo>
                        <a:pt x="1528" y="649"/>
                      </a:lnTo>
                      <a:lnTo>
                        <a:pt x="1549" y="733"/>
                      </a:lnTo>
                      <a:lnTo>
                        <a:pt x="1549" y="733"/>
                      </a:lnTo>
                      <a:lnTo>
                        <a:pt x="1444" y="691"/>
                      </a:lnTo>
                      <a:lnTo>
                        <a:pt x="1361" y="691"/>
                      </a:lnTo>
                      <a:lnTo>
                        <a:pt x="1340" y="733"/>
                      </a:lnTo>
                      <a:lnTo>
                        <a:pt x="1528" y="858"/>
                      </a:lnTo>
                      <a:lnTo>
                        <a:pt x="1528" y="963"/>
                      </a:lnTo>
                      <a:lnTo>
                        <a:pt x="1423" y="1005"/>
                      </a:lnTo>
                      <a:lnTo>
                        <a:pt x="1403" y="1151"/>
                      </a:lnTo>
                      <a:lnTo>
                        <a:pt x="1444" y="1235"/>
                      </a:lnTo>
                      <a:lnTo>
                        <a:pt x="1340" y="1319"/>
                      </a:lnTo>
                      <a:lnTo>
                        <a:pt x="1235" y="1256"/>
                      </a:lnTo>
                      <a:lnTo>
                        <a:pt x="1235" y="1214"/>
                      </a:lnTo>
                      <a:lnTo>
                        <a:pt x="1256" y="1110"/>
                      </a:lnTo>
                      <a:lnTo>
                        <a:pt x="1235" y="796"/>
                      </a:lnTo>
                      <a:lnTo>
                        <a:pt x="1151" y="712"/>
                      </a:lnTo>
                      <a:lnTo>
                        <a:pt x="1131" y="628"/>
                      </a:lnTo>
                      <a:lnTo>
                        <a:pt x="1151" y="586"/>
                      </a:lnTo>
                      <a:lnTo>
                        <a:pt x="1151" y="482"/>
                      </a:lnTo>
                      <a:lnTo>
                        <a:pt x="1110" y="419"/>
                      </a:lnTo>
                      <a:lnTo>
                        <a:pt x="1089" y="314"/>
                      </a:lnTo>
                      <a:lnTo>
                        <a:pt x="1026" y="273"/>
                      </a:lnTo>
                      <a:lnTo>
                        <a:pt x="900" y="314"/>
                      </a:lnTo>
                      <a:lnTo>
                        <a:pt x="879" y="377"/>
                      </a:lnTo>
                      <a:lnTo>
                        <a:pt x="775" y="461"/>
                      </a:lnTo>
                      <a:lnTo>
                        <a:pt x="733" y="524"/>
                      </a:lnTo>
                      <a:lnTo>
                        <a:pt x="796" y="566"/>
                      </a:lnTo>
                      <a:lnTo>
                        <a:pt x="838" y="566"/>
                      </a:lnTo>
                      <a:lnTo>
                        <a:pt x="900" y="628"/>
                      </a:lnTo>
                      <a:lnTo>
                        <a:pt x="796" y="670"/>
                      </a:lnTo>
                      <a:lnTo>
                        <a:pt x="775" y="733"/>
                      </a:lnTo>
                      <a:lnTo>
                        <a:pt x="670" y="796"/>
                      </a:lnTo>
                      <a:lnTo>
                        <a:pt x="628" y="942"/>
                      </a:lnTo>
                      <a:lnTo>
                        <a:pt x="733" y="984"/>
                      </a:lnTo>
                      <a:lnTo>
                        <a:pt x="733" y="1026"/>
                      </a:lnTo>
                      <a:lnTo>
                        <a:pt x="607" y="1068"/>
                      </a:lnTo>
                      <a:lnTo>
                        <a:pt x="587" y="1172"/>
                      </a:lnTo>
                      <a:lnTo>
                        <a:pt x="628" y="1256"/>
                      </a:lnTo>
                      <a:lnTo>
                        <a:pt x="670" y="1361"/>
                      </a:lnTo>
                      <a:lnTo>
                        <a:pt x="607" y="1423"/>
                      </a:lnTo>
                      <a:lnTo>
                        <a:pt x="566" y="1382"/>
                      </a:lnTo>
                      <a:lnTo>
                        <a:pt x="566" y="1235"/>
                      </a:lnTo>
                      <a:lnTo>
                        <a:pt x="503" y="1214"/>
                      </a:lnTo>
                      <a:lnTo>
                        <a:pt x="503" y="1110"/>
                      </a:lnTo>
                      <a:lnTo>
                        <a:pt x="461" y="1130"/>
                      </a:lnTo>
                      <a:lnTo>
                        <a:pt x="294" y="1130"/>
                      </a:lnTo>
                      <a:lnTo>
                        <a:pt x="273" y="1214"/>
                      </a:lnTo>
                      <a:lnTo>
                        <a:pt x="335" y="1256"/>
                      </a:lnTo>
                      <a:lnTo>
                        <a:pt x="252" y="1298"/>
                      </a:lnTo>
                      <a:lnTo>
                        <a:pt x="168" y="1235"/>
                      </a:lnTo>
                      <a:lnTo>
                        <a:pt x="84" y="1298"/>
                      </a:lnTo>
                      <a:lnTo>
                        <a:pt x="1" y="1256"/>
                      </a:lnTo>
                      <a:lnTo>
                        <a:pt x="1" y="1402"/>
                      </a:lnTo>
                      <a:lnTo>
                        <a:pt x="63" y="1444"/>
                      </a:lnTo>
                      <a:lnTo>
                        <a:pt x="147" y="1444"/>
                      </a:lnTo>
                      <a:lnTo>
                        <a:pt x="189" y="1465"/>
                      </a:lnTo>
                      <a:lnTo>
                        <a:pt x="252" y="1444"/>
                      </a:lnTo>
                      <a:lnTo>
                        <a:pt x="356" y="1444"/>
                      </a:lnTo>
                      <a:lnTo>
                        <a:pt x="419" y="1465"/>
                      </a:lnTo>
                      <a:lnTo>
                        <a:pt x="503" y="1444"/>
                      </a:lnTo>
                      <a:lnTo>
                        <a:pt x="628" y="1507"/>
                      </a:lnTo>
                      <a:lnTo>
                        <a:pt x="796" y="1465"/>
                      </a:lnTo>
                      <a:lnTo>
                        <a:pt x="879" y="1528"/>
                      </a:lnTo>
                      <a:lnTo>
                        <a:pt x="984" y="1528"/>
                      </a:lnTo>
                      <a:lnTo>
                        <a:pt x="1444" y="1612"/>
                      </a:lnTo>
                      <a:lnTo>
                        <a:pt x="1507" y="1654"/>
                      </a:lnTo>
                      <a:lnTo>
                        <a:pt x="1423" y="1695"/>
                      </a:lnTo>
                      <a:lnTo>
                        <a:pt x="1298" y="1674"/>
                      </a:lnTo>
                      <a:lnTo>
                        <a:pt x="1151" y="1674"/>
                      </a:lnTo>
                      <a:lnTo>
                        <a:pt x="1047" y="1737"/>
                      </a:lnTo>
                      <a:lnTo>
                        <a:pt x="879" y="1758"/>
                      </a:lnTo>
                      <a:lnTo>
                        <a:pt x="921" y="1758"/>
                      </a:lnTo>
                      <a:lnTo>
                        <a:pt x="984" y="1800"/>
                      </a:lnTo>
                      <a:lnTo>
                        <a:pt x="921" y="1842"/>
                      </a:lnTo>
                      <a:lnTo>
                        <a:pt x="754" y="1779"/>
                      </a:lnTo>
                      <a:lnTo>
                        <a:pt x="670" y="1758"/>
                      </a:lnTo>
                      <a:lnTo>
                        <a:pt x="587" y="1800"/>
                      </a:lnTo>
                      <a:lnTo>
                        <a:pt x="607" y="1863"/>
                      </a:lnTo>
                      <a:lnTo>
                        <a:pt x="587" y="1905"/>
                      </a:lnTo>
                      <a:lnTo>
                        <a:pt x="524" y="1863"/>
                      </a:lnTo>
                      <a:lnTo>
                        <a:pt x="482" y="1863"/>
                      </a:lnTo>
                      <a:lnTo>
                        <a:pt x="503" y="1905"/>
                      </a:lnTo>
                      <a:lnTo>
                        <a:pt x="503" y="1967"/>
                      </a:lnTo>
                      <a:lnTo>
                        <a:pt x="566" y="2009"/>
                      </a:lnTo>
                      <a:lnTo>
                        <a:pt x="649" y="2051"/>
                      </a:lnTo>
                      <a:lnTo>
                        <a:pt x="607" y="2114"/>
                      </a:lnTo>
                      <a:lnTo>
                        <a:pt x="670" y="2198"/>
                      </a:lnTo>
                      <a:lnTo>
                        <a:pt x="607" y="2198"/>
                      </a:lnTo>
                      <a:lnTo>
                        <a:pt x="566" y="2114"/>
                      </a:lnTo>
                      <a:lnTo>
                        <a:pt x="503" y="2114"/>
                      </a:lnTo>
                      <a:lnTo>
                        <a:pt x="461" y="2218"/>
                      </a:lnTo>
                      <a:lnTo>
                        <a:pt x="461" y="2281"/>
                      </a:lnTo>
                      <a:lnTo>
                        <a:pt x="440" y="2323"/>
                      </a:lnTo>
                      <a:lnTo>
                        <a:pt x="440" y="2428"/>
                      </a:lnTo>
                      <a:lnTo>
                        <a:pt x="503" y="2491"/>
                      </a:lnTo>
                      <a:lnTo>
                        <a:pt x="607" y="2491"/>
                      </a:lnTo>
                      <a:lnTo>
                        <a:pt x="670" y="2532"/>
                      </a:lnTo>
                      <a:lnTo>
                        <a:pt x="712" y="2532"/>
                      </a:lnTo>
                      <a:lnTo>
                        <a:pt x="775" y="2470"/>
                      </a:lnTo>
                      <a:lnTo>
                        <a:pt x="900" y="2407"/>
                      </a:lnTo>
                      <a:lnTo>
                        <a:pt x="817" y="2511"/>
                      </a:lnTo>
                      <a:lnTo>
                        <a:pt x="859" y="2595"/>
                      </a:lnTo>
                      <a:lnTo>
                        <a:pt x="921" y="2595"/>
                      </a:lnTo>
                      <a:lnTo>
                        <a:pt x="1005" y="2511"/>
                      </a:lnTo>
                      <a:lnTo>
                        <a:pt x="1026" y="2574"/>
                      </a:lnTo>
                      <a:lnTo>
                        <a:pt x="1068" y="2679"/>
                      </a:lnTo>
                      <a:lnTo>
                        <a:pt x="1382" y="2700"/>
                      </a:lnTo>
                      <a:lnTo>
                        <a:pt x="1444" y="2595"/>
                      </a:lnTo>
                      <a:lnTo>
                        <a:pt x="1423" y="2511"/>
                      </a:lnTo>
                      <a:lnTo>
                        <a:pt x="1444" y="2407"/>
                      </a:lnTo>
                      <a:lnTo>
                        <a:pt x="1507" y="2365"/>
                      </a:lnTo>
                      <a:lnTo>
                        <a:pt x="1528" y="2407"/>
                      </a:lnTo>
                      <a:lnTo>
                        <a:pt x="1528" y="2511"/>
                      </a:lnTo>
                      <a:lnTo>
                        <a:pt x="1570" y="2616"/>
                      </a:lnTo>
                      <a:lnTo>
                        <a:pt x="1612" y="2574"/>
                      </a:lnTo>
                      <a:lnTo>
                        <a:pt x="1612" y="2470"/>
                      </a:lnTo>
                      <a:lnTo>
                        <a:pt x="1612" y="2407"/>
                      </a:lnTo>
                      <a:lnTo>
                        <a:pt x="1654" y="2323"/>
                      </a:lnTo>
                      <a:lnTo>
                        <a:pt x="1675" y="2281"/>
                      </a:lnTo>
                      <a:lnTo>
                        <a:pt x="1570" y="2302"/>
                      </a:lnTo>
                      <a:lnTo>
                        <a:pt x="1486" y="2344"/>
                      </a:lnTo>
                      <a:lnTo>
                        <a:pt x="1528" y="2239"/>
                      </a:lnTo>
                      <a:lnTo>
                        <a:pt x="1633" y="2198"/>
                      </a:lnTo>
                      <a:lnTo>
                        <a:pt x="1695" y="2135"/>
                      </a:lnTo>
                      <a:lnTo>
                        <a:pt x="1758" y="2072"/>
                      </a:lnTo>
                      <a:lnTo>
                        <a:pt x="1758" y="1988"/>
                      </a:lnTo>
                      <a:lnTo>
                        <a:pt x="1821" y="1967"/>
                      </a:lnTo>
                      <a:lnTo>
                        <a:pt x="1905" y="1988"/>
                      </a:lnTo>
                      <a:lnTo>
                        <a:pt x="1905" y="2072"/>
                      </a:lnTo>
                      <a:lnTo>
                        <a:pt x="1905" y="2156"/>
                      </a:lnTo>
                      <a:lnTo>
                        <a:pt x="1947" y="2093"/>
                      </a:lnTo>
                      <a:lnTo>
                        <a:pt x="2072" y="1926"/>
                      </a:lnTo>
                      <a:lnTo>
                        <a:pt x="2072" y="1863"/>
                      </a:lnTo>
                      <a:lnTo>
                        <a:pt x="1947" y="1779"/>
                      </a:lnTo>
                      <a:lnTo>
                        <a:pt x="1947" y="1737"/>
                      </a:lnTo>
                      <a:lnTo>
                        <a:pt x="1988" y="1674"/>
                      </a:lnTo>
                      <a:lnTo>
                        <a:pt x="2051" y="1716"/>
                      </a:lnTo>
                      <a:lnTo>
                        <a:pt x="2135" y="1716"/>
                      </a:lnTo>
                      <a:lnTo>
                        <a:pt x="2156" y="1612"/>
                      </a:lnTo>
                      <a:lnTo>
                        <a:pt x="2156" y="1549"/>
                      </a:lnTo>
                      <a:lnTo>
                        <a:pt x="2260" y="1423"/>
                      </a:lnTo>
                      <a:lnTo>
                        <a:pt x="2281" y="1340"/>
                      </a:lnTo>
                      <a:lnTo>
                        <a:pt x="2407" y="1214"/>
                      </a:lnTo>
                      <a:lnTo>
                        <a:pt x="2511" y="1151"/>
                      </a:lnTo>
                      <a:lnTo>
                        <a:pt x="2553" y="1089"/>
                      </a:lnTo>
                      <a:lnTo>
                        <a:pt x="2511" y="942"/>
                      </a:lnTo>
                      <a:lnTo>
                        <a:pt x="2616" y="775"/>
                      </a:lnTo>
                      <a:lnTo>
                        <a:pt x="2742" y="691"/>
                      </a:lnTo>
                      <a:lnTo>
                        <a:pt x="2763" y="586"/>
                      </a:lnTo>
                      <a:lnTo>
                        <a:pt x="2700" y="482"/>
                      </a:lnTo>
                      <a:lnTo>
                        <a:pt x="2595" y="461"/>
                      </a:lnTo>
                      <a:lnTo>
                        <a:pt x="2553" y="356"/>
                      </a:lnTo>
                      <a:lnTo>
                        <a:pt x="2595" y="356"/>
                      </a:lnTo>
                      <a:lnTo>
                        <a:pt x="2616" y="294"/>
                      </a:lnTo>
                      <a:lnTo>
                        <a:pt x="2595" y="252"/>
                      </a:lnTo>
                      <a:lnTo>
                        <a:pt x="2616" y="168"/>
                      </a:lnTo>
                      <a:lnTo>
                        <a:pt x="2595" y="84"/>
                      </a:lnTo>
                      <a:lnTo>
                        <a:pt x="2511" y="84"/>
                      </a:lnTo>
                      <a:lnTo>
                        <a:pt x="2553" y="147"/>
                      </a:lnTo>
                      <a:lnTo>
                        <a:pt x="2553" y="252"/>
                      </a:lnTo>
                      <a:lnTo>
                        <a:pt x="2470" y="273"/>
                      </a:lnTo>
                      <a:lnTo>
                        <a:pt x="2386" y="189"/>
                      </a:lnTo>
                      <a:lnTo>
                        <a:pt x="2302" y="273"/>
                      </a:lnTo>
                      <a:lnTo>
                        <a:pt x="2302" y="461"/>
                      </a:lnTo>
                      <a:lnTo>
                        <a:pt x="2260" y="503"/>
                      </a:lnTo>
                      <a:lnTo>
                        <a:pt x="2198" y="503"/>
                      </a:lnTo>
                      <a:lnTo>
                        <a:pt x="2156" y="566"/>
                      </a:lnTo>
                      <a:lnTo>
                        <a:pt x="2093" y="566"/>
                      </a:lnTo>
                      <a:lnTo>
                        <a:pt x="2093" y="482"/>
                      </a:lnTo>
                      <a:lnTo>
                        <a:pt x="2177" y="398"/>
                      </a:lnTo>
                      <a:lnTo>
                        <a:pt x="2219" y="168"/>
                      </a:lnTo>
                      <a:lnTo>
                        <a:pt x="2156" y="105"/>
                      </a:lnTo>
                      <a:lnTo>
                        <a:pt x="2072" y="126"/>
                      </a:lnTo>
                      <a:lnTo>
                        <a:pt x="1988" y="84"/>
                      </a:lnTo>
                      <a:lnTo>
                        <a:pt x="19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6796;p54"/>
                <p:cNvSpPr/>
                <p:nvPr/>
              </p:nvSpPr>
              <p:spPr>
                <a:xfrm>
                  <a:off x="2686125" y="1510800"/>
                  <a:ext cx="6227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1" h="3516" extrusionOk="0">
                      <a:moveTo>
                        <a:pt x="1026" y="0"/>
                      </a:moveTo>
                      <a:lnTo>
                        <a:pt x="921" y="63"/>
                      </a:lnTo>
                      <a:lnTo>
                        <a:pt x="879" y="147"/>
                      </a:lnTo>
                      <a:lnTo>
                        <a:pt x="754" y="230"/>
                      </a:lnTo>
                      <a:lnTo>
                        <a:pt x="733" y="335"/>
                      </a:lnTo>
                      <a:lnTo>
                        <a:pt x="607" y="481"/>
                      </a:lnTo>
                      <a:lnTo>
                        <a:pt x="607" y="586"/>
                      </a:lnTo>
                      <a:lnTo>
                        <a:pt x="712" y="649"/>
                      </a:lnTo>
                      <a:lnTo>
                        <a:pt x="754" y="586"/>
                      </a:lnTo>
                      <a:lnTo>
                        <a:pt x="879" y="565"/>
                      </a:lnTo>
                      <a:lnTo>
                        <a:pt x="921" y="628"/>
                      </a:lnTo>
                      <a:lnTo>
                        <a:pt x="775" y="753"/>
                      </a:lnTo>
                      <a:lnTo>
                        <a:pt x="649" y="837"/>
                      </a:lnTo>
                      <a:lnTo>
                        <a:pt x="545" y="984"/>
                      </a:lnTo>
                      <a:lnTo>
                        <a:pt x="545" y="1046"/>
                      </a:lnTo>
                      <a:lnTo>
                        <a:pt x="712" y="963"/>
                      </a:lnTo>
                      <a:lnTo>
                        <a:pt x="858" y="837"/>
                      </a:lnTo>
                      <a:lnTo>
                        <a:pt x="942" y="837"/>
                      </a:lnTo>
                      <a:lnTo>
                        <a:pt x="1026" y="774"/>
                      </a:lnTo>
                      <a:lnTo>
                        <a:pt x="1068" y="858"/>
                      </a:lnTo>
                      <a:lnTo>
                        <a:pt x="1047" y="984"/>
                      </a:lnTo>
                      <a:lnTo>
                        <a:pt x="963" y="984"/>
                      </a:lnTo>
                      <a:lnTo>
                        <a:pt x="838" y="1109"/>
                      </a:lnTo>
                      <a:lnTo>
                        <a:pt x="775" y="1193"/>
                      </a:lnTo>
                      <a:lnTo>
                        <a:pt x="838" y="1276"/>
                      </a:lnTo>
                      <a:lnTo>
                        <a:pt x="984" y="1256"/>
                      </a:lnTo>
                      <a:lnTo>
                        <a:pt x="1089" y="1297"/>
                      </a:lnTo>
                      <a:lnTo>
                        <a:pt x="963" y="1381"/>
                      </a:lnTo>
                      <a:lnTo>
                        <a:pt x="817" y="1465"/>
                      </a:lnTo>
                      <a:lnTo>
                        <a:pt x="712" y="1402"/>
                      </a:lnTo>
                      <a:lnTo>
                        <a:pt x="712" y="1486"/>
                      </a:lnTo>
                      <a:lnTo>
                        <a:pt x="838" y="1528"/>
                      </a:lnTo>
                      <a:lnTo>
                        <a:pt x="838" y="1590"/>
                      </a:lnTo>
                      <a:lnTo>
                        <a:pt x="649" y="1779"/>
                      </a:lnTo>
                      <a:lnTo>
                        <a:pt x="607" y="1779"/>
                      </a:lnTo>
                      <a:lnTo>
                        <a:pt x="545" y="1611"/>
                      </a:lnTo>
                      <a:lnTo>
                        <a:pt x="440" y="1569"/>
                      </a:lnTo>
                      <a:lnTo>
                        <a:pt x="335" y="1423"/>
                      </a:lnTo>
                      <a:lnTo>
                        <a:pt x="126" y="1528"/>
                      </a:lnTo>
                      <a:lnTo>
                        <a:pt x="126" y="1590"/>
                      </a:lnTo>
                      <a:lnTo>
                        <a:pt x="1" y="1800"/>
                      </a:lnTo>
                      <a:lnTo>
                        <a:pt x="105" y="1925"/>
                      </a:lnTo>
                      <a:lnTo>
                        <a:pt x="105" y="2051"/>
                      </a:lnTo>
                      <a:lnTo>
                        <a:pt x="189" y="2093"/>
                      </a:lnTo>
                      <a:lnTo>
                        <a:pt x="294" y="2009"/>
                      </a:lnTo>
                      <a:lnTo>
                        <a:pt x="356" y="2009"/>
                      </a:lnTo>
                      <a:lnTo>
                        <a:pt x="545" y="2051"/>
                      </a:lnTo>
                      <a:lnTo>
                        <a:pt x="733" y="2051"/>
                      </a:lnTo>
                      <a:lnTo>
                        <a:pt x="754" y="2113"/>
                      </a:lnTo>
                      <a:lnTo>
                        <a:pt x="942" y="2051"/>
                      </a:lnTo>
                      <a:lnTo>
                        <a:pt x="942" y="2134"/>
                      </a:lnTo>
                      <a:lnTo>
                        <a:pt x="838" y="2155"/>
                      </a:lnTo>
                      <a:lnTo>
                        <a:pt x="775" y="2239"/>
                      </a:lnTo>
                      <a:lnTo>
                        <a:pt x="817" y="2344"/>
                      </a:lnTo>
                      <a:lnTo>
                        <a:pt x="963" y="2323"/>
                      </a:lnTo>
                      <a:lnTo>
                        <a:pt x="1089" y="2427"/>
                      </a:lnTo>
                      <a:lnTo>
                        <a:pt x="1172" y="2616"/>
                      </a:lnTo>
                      <a:lnTo>
                        <a:pt x="1256" y="2616"/>
                      </a:lnTo>
                      <a:lnTo>
                        <a:pt x="1298" y="2657"/>
                      </a:lnTo>
                      <a:lnTo>
                        <a:pt x="1256" y="2741"/>
                      </a:lnTo>
                      <a:lnTo>
                        <a:pt x="1256" y="2867"/>
                      </a:lnTo>
                      <a:lnTo>
                        <a:pt x="1068" y="3201"/>
                      </a:lnTo>
                      <a:lnTo>
                        <a:pt x="1130" y="3390"/>
                      </a:lnTo>
                      <a:lnTo>
                        <a:pt x="1172" y="3494"/>
                      </a:lnTo>
                      <a:lnTo>
                        <a:pt x="1256" y="3494"/>
                      </a:lnTo>
                      <a:lnTo>
                        <a:pt x="1361" y="3473"/>
                      </a:lnTo>
                      <a:lnTo>
                        <a:pt x="1403" y="3515"/>
                      </a:lnTo>
                      <a:lnTo>
                        <a:pt x="1486" y="3515"/>
                      </a:lnTo>
                      <a:lnTo>
                        <a:pt x="1654" y="3411"/>
                      </a:lnTo>
                      <a:lnTo>
                        <a:pt x="1654" y="3348"/>
                      </a:lnTo>
                      <a:lnTo>
                        <a:pt x="1758" y="3285"/>
                      </a:lnTo>
                      <a:lnTo>
                        <a:pt x="1821" y="3160"/>
                      </a:lnTo>
                      <a:lnTo>
                        <a:pt x="1863" y="3034"/>
                      </a:lnTo>
                      <a:lnTo>
                        <a:pt x="1884" y="2846"/>
                      </a:lnTo>
                      <a:lnTo>
                        <a:pt x="1988" y="2678"/>
                      </a:lnTo>
                      <a:lnTo>
                        <a:pt x="1905" y="2657"/>
                      </a:lnTo>
                      <a:lnTo>
                        <a:pt x="1905" y="2574"/>
                      </a:lnTo>
                      <a:lnTo>
                        <a:pt x="1988" y="2532"/>
                      </a:lnTo>
                      <a:lnTo>
                        <a:pt x="2072" y="2365"/>
                      </a:lnTo>
                      <a:lnTo>
                        <a:pt x="2135" y="2365"/>
                      </a:lnTo>
                      <a:lnTo>
                        <a:pt x="2219" y="2260"/>
                      </a:lnTo>
                      <a:lnTo>
                        <a:pt x="2344" y="2197"/>
                      </a:lnTo>
                      <a:lnTo>
                        <a:pt x="2386" y="2030"/>
                      </a:lnTo>
                      <a:lnTo>
                        <a:pt x="2386" y="1925"/>
                      </a:lnTo>
                      <a:lnTo>
                        <a:pt x="2491" y="1841"/>
                      </a:lnTo>
                      <a:lnTo>
                        <a:pt x="2491" y="1800"/>
                      </a:lnTo>
                      <a:lnTo>
                        <a:pt x="2428" y="1695"/>
                      </a:lnTo>
                      <a:lnTo>
                        <a:pt x="2407" y="1569"/>
                      </a:lnTo>
                      <a:lnTo>
                        <a:pt x="2344" y="1569"/>
                      </a:lnTo>
                      <a:lnTo>
                        <a:pt x="2239" y="1507"/>
                      </a:lnTo>
                      <a:lnTo>
                        <a:pt x="2114" y="1507"/>
                      </a:lnTo>
                      <a:lnTo>
                        <a:pt x="2093" y="1465"/>
                      </a:lnTo>
                      <a:lnTo>
                        <a:pt x="2135" y="1360"/>
                      </a:lnTo>
                      <a:lnTo>
                        <a:pt x="2302" y="1276"/>
                      </a:lnTo>
                      <a:lnTo>
                        <a:pt x="2302" y="1193"/>
                      </a:lnTo>
                      <a:lnTo>
                        <a:pt x="2239" y="1109"/>
                      </a:lnTo>
                      <a:lnTo>
                        <a:pt x="2239" y="984"/>
                      </a:lnTo>
                      <a:lnTo>
                        <a:pt x="2281" y="879"/>
                      </a:lnTo>
                      <a:lnTo>
                        <a:pt x="2177" y="774"/>
                      </a:lnTo>
                      <a:lnTo>
                        <a:pt x="2093" y="774"/>
                      </a:lnTo>
                      <a:lnTo>
                        <a:pt x="1967" y="858"/>
                      </a:lnTo>
                      <a:lnTo>
                        <a:pt x="1779" y="900"/>
                      </a:lnTo>
                      <a:lnTo>
                        <a:pt x="1758" y="984"/>
                      </a:lnTo>
                      <a:lnTo>
                        <a:pt x="1675" y="1088"/>
                      </a:lnTo>
                      <a:lnTo>
                        <a:pt x="1591" y="1067"/>
                      </a:lnTo>
                      <a:lnTo>
                        <a:pt x="1570" y="963"/>
                      </a:lnTo>
                      <a:lnTo>
                        <a:pt x="1695" y="900"/>
                      </a:lnTo>
                      <a:lnTo>
                        <a:pt x="1758" y="837"/>
                      </a:lnTo>
                      <a:lnTo>
                        <a:pt x="1758" y="670"/>
                      </a:lnTo>
                      <a:lnTo>
                        <a:pt x="1800" y="460"/>
                      </a:lnTo>
                      <a:lnTo>
                        <a:pt x="1758" y="356"/>
                      </a:lnTo>
                      <a:lnTo>
                        <a:pt x="1695" y="272"/>
                      </a:lnTo>
                      <a:lnTo>
                        <a:pt x="1654" y="168"/>
                      </a:lnTo>
                      <a:lnTo>
                        <a:pt x="1507" y="105"/>
                      </a:lnTo>
                      <a:lnTo>
                        <a:pt x="1403" y="147"/>
                      </a:lnTo>
                      <a:lnTo>
                        <a:pt x="1277" y="105"/>
                      </a:lnTo>
                      <a:lnTo>
                        <a:pt x="1130" y="230"/>
                      </a:lnTo>
                      <a:lnTo>
                        <a:pt x="1047" y="209"/>
                      </a:lnTo>
                      <a:lnTo>
                        <a:pt x="1047" y="21"/>
                      </a:lnTo>
                      <a:lnTo>
                        <a:pt x="10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6797;p54"/>
                <p:cNvSpPr/>
                <p:nvPr/>
              </p:nvSpPr>
              <p:spPr>
                <a:xfrm>
                  <a:off x="2799125" y="1455875"/>
                  <a:ext cx="96775" cy="15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6341" extrusionOk="0">
                      <a:moveTo>
                        <a:pt x="2385" y="0"/>
                      </a:moveTo>
                      <a:lnTo>
                        <a:pt x="2385" y="126"/>
                      </a:lnTo>
                      <a:lnTo>
                        <a:pt x="2302" y="272"/>
                      </a:lnTo>
                      <a:lnTo>
                        <a:pt x="2385" y="356"/>
                      </a:lnTo>
                      <a:lnTo>
                        <a:pt x="2490" y="356"/>
                      </a:lnTo>
                      <a:lnTo>
                        <a:pt x="2595" y="314"/>
                      </a:lnTo>
                      <a:lnTo>
                        <a:pt x="2741" y="377"/>
                      </a:lnTo>
                      <a:lnTo>
                        <a:pt x="2783" y="460"/>
                      </a:lnTo>
                      <a:lnTo>
                        <a:pt x="2888" y="481"/>
                      </a:lnTo>
                      <a:lnTo>
                        <a:pt x="2888" y="565"/>
                      </a:lnTo>
                      <a:lnTo>
                        <a:pt x="2699" y="733"/>
                      </a:lnTo>
                      <a:lnTo>
                        <a:pt x="2616" y="733"/>
                      </a:lnTo>
                      <a:lnTo>
                        <a:pt x="2490" y="649"/>
                      </a:lnTo>
                      <a:lnTo>
                        <a:pt x="2385" y="649"/>
                      </a:lnTo>
                      <a:lnTo>
                        <a:pt x="2281" y="628"/>
                      </a:lnTo>
                      <a:lnTo>
                        <a:pt x="2281" y="628"/>
                      </a:lnTo>
                      <a:lnTo>
                        <a:pt x="2323" y="733"/>
                      </a:lnTo>
                      <a:lnTo>
                        <a:pt x="2406" y="753"/>
                      </a:lnTo>
                      <a:lnTo>
                        <a:pt x="2323" y="837"/>
                      </a:lnTo>
                      <a:lnTo>
                        <a:pt x="2218" y="858"/>
                      </a:lnTo>
                      <a:lnTo>
                        <a:pt x="2072" y="691"/>
                      </a:lnTo>
                      <a:lnTo>
                        <a:pt x="1904" y="774"/>
                      </a:lnTo>
                      <a:lnTo>
                        <a:pt x="1862" y="942"/>
                      </a:lnTo>
                      <a:lnTo>
                        <a:pt x="1779" y="1005"/>
                      </a:lnTo>
                      <a:lnTo>
                        <a:pt x="1779" y="1088"/>
                      </a:lnTo>
                      <a:lnTo>
                        <a:pt x="1883" y="1109"/>
                      </a:lnTo>
                      <a:lnTo>
                        <a:pt x="1904" y="1256"/>
                      </a:lnTo>
                      <a:lnTo>
                        <a:pt x="2051" y="1318"/>
                      </a:lnTo>
                      <a:lnTo>
                        <a:pt x="2051" y="1381"/>
                      </a:lnTo>
                      <a:lnTo>
                        <a:pt x="1946" y="1381"/>
                      </a:lnTo>
                      <a:lnTo>
                        <a:pt x="1946" y="1465"/>
                      </a:lnTo>
                      <a:lnTo>
                        <a:pt x="1988" y="1528"/>
                      </a:lnTo>
                      <a:lnTo>
                        <a:pt x="1988" y="1611"/>
                      </a:lnTo>
                      <a:lnTo>
                        <a:pt x="1904" y="1590"/>
                      </a:lnTo>
                      <a:lnTo>
                        <a:pt x="1841" y="1528"/>
                      </a:lnTo>
                      <a:lnTo>
                        <a:pt x="1695" y="1507"/>
                      </a:lnTo>
                      <a:lnTo>
                        <a:pt x="1590" y="1423"/>
                      </a:lnTo>
                      <a:lnTo>
                        <a:pt x="1528" y="1402"/>
                      </a:lnTo>
                      <a:lnTo>
                        <a:pt x="1423" y="1486"/>
                      </a:lnTo>
                      <a:lnTo>
                        <a:pt x="1381" y="1569"/>
                      </a:lnTo>
                      <a:lnTo>
                        <a:pt x="1465" y="1674"/>
                      </a:lnTo>
                      <a:lnTo>
                        <a:pt x="1423" y="1779"/>
                      </a:lnTo>
                      <a:lnTo>
                        <a:pt x="1360" y="1737"/>
                      </a:lnTo>
                      <a:lnTo>
                        <a:pt x="1360" y="1674"/>
                      </a:lnTo>
                      <a:lnTo>
                        <a:pt x="1276" y="1611"/>
                      </a:lnTo>
                      <a:lnTo>
                        <a:pt x="1151" y="1569"/>
                      </a:lnTo>
                      <a:lnTo>
                        <a:pt x="1109" y="1569"/>
                      </a:lnTo>
                      <a:lnTo>
                        <a:pt x="1025" y="1486"/>
                      </a:lnTo>
                      <a:lnTo>
                        <a:pt x="942" y="1465"/>
                      </a:lnTo>
                      <a:lnTo>
                        <a:pt x="921" y="1528"/>
                      </a:lnTo>
                      <a:lnTo>
                        <a:pt x="963" y="1674"/>
                      </a:lnTo>
                      <a:lnTo>
                        <a:pt x="963" y="1800"/>
                      </a:lnTo>
                      <a:lnTo>
                        <a:pt x="1004" y="1946"/>
                      </a:lnTo>
                      <a:lnTo>
                        <a:pt x="1109" y="2009"/>
                      </a:lnTo>
                      <a:lnTo>
                        <a:pt x="1235" y="2030"/>
                      </a:lnTo>
                      <a:lnTo>
                        <a:pt x="1276" y="2093"/>
                      </a:lnTo>
                      <a:lnTo>
                        <a:pt x="1256" y="2113"/>
                      </a:lnTo>
                      <a:lnTo>
                        <a:pt x="1130" y="2113"/>
                      </a:lnTo>
                      <a:lnTo>
                        <a:pt x="1256" y="2197"/>
                      </a:lnTo>
                      <a:lnTo>
                        <a:pt x="1318" y="2260"/>
                      </a:lnTo>
                      <a:lnTo>
                        <a:pt x="1423" y="2344"/>
                      </a:lnTo>
                      <a:lnTo>
                        <a:pt x="1548" y="2344"/>
                      </a:lnTo>
                      <a:lnTo>
                        <a:pt x="1632" y="2260"/>
                      </a:lnTo>
                      <a:lnTo>
                        <a:pt x="1674" y="2260"/>
                      </a:lnTo>
                      <a:lnTo>
                        <a:pt x="1674" y="2344"/>
                      </a:lnTo>
                      <a:lnTo>
                        <a:pt x="1590" y="2427"/>
                      </a:lnTo>
                      <a:lnTo>
                        <a:pt x="1548" y="2616"/>
                      </a:lnTo>
                      <a:lnTo>
                        <a:pt x="1486" y="2616"/>
                      </a:lnTo>
                      <a:lnTo>
                        <a:pt x="1339" y="2469"/>
                      </a:lnTo>
                      <a:lnTo>
                        <a:pt x="1025" y="2427"/>
                      </a:lnTo>
                      <a:lnTo>
                        <a:pt x="921" y="2260"/>
                      </a:lnTo>
                      <a:lnTo>
                        <a:pt x="837" y="2239"/>
                      </a:lnTo>
                      <a:lnTo>
                        <a:pt x="795" y="2155"/>
                      </a:lnTo>
                      <a:lnTo>
                        <a:pt x="753" y="2155"/>
                      </a:lnTo>
                      <a:lnTo>
                        <a:pt x="712" y="2302"/>
                      </a:lnTo>
                      <a:lnTo>
                        <a:pt x="712" y="2344"/>
                      </a:lnTo>
                      <a:lnTo>
                        <a:pt x="649" y="2406"/>
                      </a:lnTo>
                      <a:lnTo>
                        <a:pt x="712" y="2574"/>
                      </a:lnTo>
                      <a:lnTo>
                        <a:pt x="628" y="2637"/>
                      </a:lnTo>
                      <a:lnTo>
                        <a:pt x="544" y="2616"/>
                      </a:lnTo>
                      <a:lnTo>
                        <a:pt x="544" y="2762"/>
                      </a:lnTo>
                      <a:lnTo>
                        <a:pt x="502" y="2783"/>
                      </a:lnTo>
                      <a:lnTo>
                        <a:pt x="502" y="3034"/>
                      </a:lnTo>
                      <a:lnTo>
                        <a:pt x="586" y="3097"/>
                      </a:lnTo>
                      <a:lnTo>
                        <a:pt x="732" y="3097"/>
                      </a:lnTo>
                      <a:lnTo>
                        <a:pt x="837" y="3160"/>
                      </a:lnTo>
                      <a:lnTo>
                        <a:pt x="942" y="3139"/>
                      </a:lnTo>
                      <a:lnTo>
                        <a:pt x="942" y="3181"/>
                      </a:lnTo>
                      <a:lnTo>
                        <a:pt x="858" y="3243"/>
                      </a:lnTo>
                      <a:lnTo>
                        <a:pt x="753" y="3181"/>
                      </a:lnTo>
                      <a:lnTo>
                        <a:pt x="586" y="3181"/>
                      </a:lnTo>
                      <a:lnTo>
                        <a:pt x="523" y="3160"/>
                      </a:lnTo>
                      <a:lnTo>
                        <a:pt x="419" y="3181"/>
                      </a:lnTo>
                      <a:lnTo>
                        <a:pt x="272" y="3369"/>
                      </a:lnTo>
                      <a:lnTo>
                        <a:pt x="230" y="3473"/>
                      </a:lnTo>
                      <a:lnTo>
                        <a:pt x="314" y="3557"/>
                      </a:lnTo>
                      <a:lnTo>
                        <a:pt x="293" y="3599"/>
                      </a:lnTo>
                      <a:lnTo>
                        <a:pt x="209" y="3620"/>
                      </a:lnTo>
                      <a:lnTo>
                        <a:pt x="209" y="3725"/>
                      </a:lnTo>
                      <a:lnTo>
                        <a:pt x="293" y="3787"/>
                      </a:lnTo>
                      <a:lnTo>
                        <a:pt x="335" y="3725"/>
                      </a:lnTo>
                      <a:lnTo>
                        <a:pt x="502" y="3725"/>
                      </a:lnTo>
                      <a:lnTo>
                        <a:pt x="586" y="3662"/>
                      </a:lnTo>
                      <a:lnTo>
                        <a:pt x="628" y="3704"/>
                      </a:lnTo>
                      <a:lnTo>
                        <a:pt x="628" y="3787"/>
                      </a:lnTo>
                      <a:lnTo>
                        <a:pt x="523" y="3808"/>
                      </a:lnTo>
                      <a:lnTo>
                        <a:pt x="440" y="3913"/>
                      </a:lnTo>
                      <a:lnTo>
                        <a:pt x="502" y="3976"/>
                      </a:lnTo>
                      <a:lnTo>
                        <a:pt x="586" y="3976"/>
                      </a:lnTo>
                      <a:lnTo>
                        <a:pt x="691" y="3892"/>
                      </a:lnTo>
                      <a:lnTo>
                        <a:pt x="753" y="3892"/>
                      </a:lnTo>
                      <a:lnTo>
                        <a:pt x="858" y="3808"/>
                      </a:lnTo>
                      <a:lnTo>
                        <a:pt x="858" y="3871"/>
                      </a:lnTo>
                      <a:lnTo>
                        <a:pt x="816" y="3934"/>
                      </a:lnTo>
                      <a:lnTo>
                        <a:pt x="858" y="3976"/>
                      </a:lnTo>
                      <a:lnTo>
                        <a:pt x="1046" y="3976"/>
                      </a:lnTo>
                      <a:lnTo>
                        <a:pt x="1067" y="4018"/>
                      </a:lnTo>
                      <a:lnTo>
                        <a:pt x="963" y="4038"/>
                      </a:lnTo>
                      <a:lnTo>
                        <a:pt x="963" y="4122"/>
                      </a:lnTo>
                      <a:lnTo>
                        <a:pt x="1067" y="4143"/>
                      </a:lnTo>
                      <a:lnTo>
                        <a:pt x="1172" y="4122"/>
                      </a:lnTo>
                      <a:lnTo>
                        <a:pt x="1318" y="4206"/>
                      </a:lnTo>
                      <a:lnTo>
                        <a:pt x="1590" y="4290"/>
                      </a:lnTo>
                      <a:lnTo>
                        <a:pt x="1632" y="4331"/>
                      </a:lnTo>
                      <a:lnTo>
                        <a:pt x="1381" y="4310"/>
                      </a:lnTo>
                      <a:lnTo>
                        <a:pt x="1276" y="4331"/>
                      </a:lnTo>
                      <a:lnTo>
                        <a:pt x="1130" y="4227"/>
                      </a:lnTo>
                      <a:lnTo>
                        <a:pt x="963" y="4290"/>
                      </a:lnTo>
                      <a:lnTo>
                        <a:pt x="963" y="4352"/>
                      </a:lnTo>
                      <a:lnTo>
                        <a:pt x="1130" y="4415"/>
                      </a:lnTo>
                      <a:lnTo>
                        <a:pt x="1339" y="4436"/>
                      </a:lnTo>
                      <a:lnTo>
                        <a:pt x="1569" y="4436"/>
                      </a:lnTo>
                      <a:lnTo>
                        <a:pt x="1653" y="4499"/>
                      </a:lnTo>
                      <a:lnTo>
                        <a:pt x="1423" y="4541"/>
                      </a:lnTo>
                      <a:lnTo>
                        <a:pt x="1339" y="4520"/>
                      </a:lnTo>
                      <a:lnTo>
                        <a:pt x="1109" y="4499"/>
                      </a:lnTo>
                      <a:lnTo>
                        <a:pt x="942" y="4457"/>
                      </a:lnTo>
                      <a:lnTo>
                        <a:pt x="900" y="4394"/>
                      </a:lnTo>
                      <a:lnTo>
                        <a:pt x="753" y="4352"/>
                      </a:lnTo>
                      <a:lnTo>
                        <a:pt x="607" y="4206"/>
                      </a:lnTo>
                      <a:lnTo>
                        <a:pt x="544" y="4248"/>
                      </a:lnTo>
                      <a:lnTo>
                        <a:pt x="481" y="4331"/>
                      </a:lnTo>
                      <a:lnTo>
                        <a:pt x="293" y="4352"/>
                      </a:lnTo>
                      <a:lnTo>
                        <a:pt x="209" y="4415"/>
                      </a:lnTo>
                      <a:lnTo>
                        <a:pt x="188" y="4624"/>
                      </a:lnTo>
                      <a:lnTo>
                        <a:pt x="314" y="4729"/>
                      </a:lnTo>
                      <a:lnTo>
                        <a:pt x="314" y="4854"/>
                      </a:lnTo>
                      <a:lnTo>
                        <a:pt x="272" y="4917"/>
                      </a:lnTo>
                      <a:lnTo>
                        <a:pt x="188" y="4729"/>
                      </a:lnTo>
                      <a:lnTo>
                        <a:pt x="126" y="4729"/>
                      </a:lnTo>
                      <a:lnTo>
                        <a:pt x="63" y="4980"/>
                      </a:lnTo>
                      <a:lnTo>
                        <a:pt x="84" y="5126"/>
                      </a:lnTo>
                      <a:lnTo>
                        <a:pt x="168" y="5147"/>
                      </a:lnTo>
                      <a:lnTo>
                        <a:pt x="188" y="5126"/>
                      </a:lnTo>
                      <a:lnTo>
                        <a:pt x="272" y="5126"/>
                      </a:lnTo>
                      <a:lnTo>
                        <a:pt x="335" y="5252"/>
                      </a:lnTo>
                      <a:lnTo>
                        <a:pt x="419" y="5273"/>
                      </a:lnTo>
                      <a:lnTo>
                        <a:pt x="335" y="5294"/>
                      </a:lnTo>
                      <a:lnTo>
                        <a:pt x="272" y="5336"/>
                      </a:lnTo>
                      <a:lnTo>
                        <a:pt x="188" y="5231"/>
                      </a:lnTo>
                      <a:lnTo>
                        <a:pt x="21" y="5252"/>
                      </a:lnTo>
                      <a:lnTo>
                        <a:pt x="0" y="5461"/>
                      </a:lnTo>
                      <a:lnTo>
                        <a:pt x="63" y="5503"/>
                      </a:lnTo>
                      <a:lnTo>
                        <a:pt x="126" y="5482"/>
                      </a:lnTo>
                      <a:lnTo>
                        <a:pt x="84" y="5566"/>
                      </a:lnTo>
                      <a:lnTo>
                        <a:pt x="84" y="5817"/>
                      </a:lnTo>
                      <a:lnTo>
                        <a:pt x="168" y="5754"/>
                      </a:lnTo>
                      <a:lnTo>
                        <a:pt x="230" y="5775"/>
                      </a:lnTo>
                      <a:lnTo>
                        <a:pt x="230" y="5963"/>
                      </a:lnTo>
                      <a:lnTo>
                        <a:pt x="398" y="6005"/>
                      </a:lnTo>
                      <a:lnTo>
                        <a:pt x="628" y="6173"/>
                      </a:lnTo>
                      <a:lnTo>
                        <a:pt x="732" y="6110"/>
                      </a:lnTo>
                      <a:lnTo>
                        <a:pt x="795" y="6005"/>
                      </a:lnTo>
                      <a:lnTo>
                        <a:pt x="753" y="5922"/>
                      </a:lnTo>
                      <a:lnTo>
                        <a:pt x="921" y="5922"/>
                      </a:lnTo>
                      <a:lnTo>
                        <a:pt x="942" y="6026"/>
                      </a:lnTo>
                      <a:lnTo>
                        <a:pt x="921" y="6131"/>
                      </a:lnTo>
                      <a:lnTo>
                        <a:pt x="942" y="6235"/>
                      </a:lnTo>
                      <a:lnTo>
                        <a:pt x="1004" y="6214"/>
                      </a:lnTo>
                      <a:lnTo>
                        <a:pt x="1067" y="5963"/>
                      </a:lnTo>
                      <a:lnTo>
                        <a:pt x="1067" y="5712"/>
                      </a:lnTo>
                      <a:lnTo>
                        <a:pt x="1130" y="5566"/>
                      </a:lnTo>
                      <a:lnTo>
                        <a:pt x="1256" y="5440"/>
                      </a:lnTo>
                      <a:lnTo>
                        <a:pt x="1318" y="5294"/>
                      </a:lnTo>
                      <a:lnTo>
                        <a:pt x="1318" y="5461"/>
                      </a:lnTo>
                      <a:lnTo>
                        <a:pt x="1172" y="5670"/>
                      </a:lnTo>
                      <a:lnTo>
                        <a:pt x="1151" y="5817"/>
                      </a:lnTo>
                      <a:lnTo>
                        <a:pt x="1172" y="5922"/>
                      </a:lnTo>
                      <a:lnTo>
                        <a:pt x="1130" y="6131"/>
                      </a:lnTo>
                      <a:lnTo>
                        <a:pt x="1172" y="6235"/>
                      </a:lnTo>
                      <a:lnTo>
                        <a:pt x="1151" y="6319"/>
                      </a:lnTo>
                      <a:lnTo>
                        <a:pt x="1214" y="6340"/>
                      </a:lnTo>
                      <a:lnTo>
                        <a:pt x="1256" y="6298"/>
                      </a:lnTo>
                      <a:lnTo>
                        <a:pt x="1339" y="6173"/>
                      </a:lnTo>
                      <a:lnTo>
                        <a:pt x="1528" y="5984"/>
                      </a:lnTo>
                      <a:lnTo>
                        <a:pt x="1590" y="5691"/>
                      </a:lnTo>
                      <a:lnTo>
                        <a:pt x="1674" y="5650"/>
                      </a:lnTo>
                      <a:lnTo>
                        <a:pt x="1674" y="5754"/>
                      </a:lnTo>
                      <a:lnTo>
                        <a:pt x="1632" y="5880"/>
                      </a:lnTo>
                      <a:lnTo>
                        <a:pt x="1632" y="5963"/>
                      </a:lnTo>
                      <a:lnTo>
                        <a:pt x="1737" y="5984"/>
                      </a:lnTo>
                      <a:lnTo>
                        <a:pt x="1862" y="5859"/>
                      </a:lnTo>
                      <a:lnTo>
                        <a:pt x="1946" y="5775"/>
                      </a:lnTo>
                      <a:lnTo>
                        <a:pt x="1946" y="5670"/>
                      </a:lnTo>
                      <a:lnTo>
                        <a:pt x="1841" y="5650"/>
                      </a:lnTo>
                      <a:lnTo>
                        <a:pt x="1841" y="5608"/>
                      </a:lnTo>
                      <a:lnTo>
                        <a:pt x="1946" y="5566"/>
                      </a:lnTo>
                      <a:lnTo>
                        <a:pt x="1946" y="5398"/>
                      </a:lnTo>
                      <a:lnTo>
                        <a:pt x="1904" y="5336"/>
                      </a:lnTo>
                      <a:lnTo>
                        <a:pt x="1904" y="5231"/>
                      </a:lnTo>
                      <a:lnTo>
                        <a:pt x="2072" y="5126"/>
                      </a:lnTo>
                      <a:lnTo>
                        <a:pt x="2113" y="4938"/>
                      </a:lnTo>
                      <a:lnTo>
                        <a:pt x="2218" y="4875"/>
                      </a:lnTo>
                      <a:lnTo>
                        <a:pt x="2281" y="4813"/>
                      </a:lnTo>
                      <a:lnTo>
                        <a:pt x="2281" y="4917"/>
                      </a:lnTo>
                      <a:lnTo>
                        <a:pt x="2281" y="4959"/>
                      </a:lnTo>
                      <a:lnTo>
                        <a:pt x="2197" y="4980"/>
                      </a:lnTo>
                      <a:lnTo>
                        <a:pt x="2113" y="5168"/>
                      </a:lnTo>
                      <a:lnTo>
                        <a:pt x="2051" y="5294"/>
                      </a:lnTo>
                      <a:lnTo>
                        <a:pt x="2009" y="5461"/>
                      </a:lnTo>
                      <a:lnTo>
                        <a:pt x="2072" y="5566"/>
                      </a:lnTo>
                      <a:lnTo>
                        <a:pt x="2092" y="5691"/>
                      </a:lnTo>
                      <a:lnTo>
                        <a:pt x="2155" y="5650"/>
                      </a:lnTo>
                      <a:lnTo>
                        <a:pt x="2260" y="5461"/>
                      </a:lnTo>
                      <a:lnTo>
                        <a:pt x="2469" y="5273"/>
                      </a:lnTo>
                      <a:lnTo>
                        <a:pt x="2532" y="5147"/>
                      </a:lnTo>
                      <a:lnTo>
                        <a:pt x="2532" y="4980"/>
                      </a:lnTo>
                      <a:lnTo>
                        <a:pt x="2616" y="4875"/>
                      </a:lnTo>
                      <a:lnTo>
                        <a:pt x="2699" y="4854"/>
                      </a:lnTo>
                      <a:lnTo>
                        <a:pt x="2699" y="4917"/>
                      </a:lnTo>
                      <a:lnTo>
                        <a:pt x="2678" y="4959"/>
                      </a:lnTo>
                      <a:lnTo>
                        <a:pt x="2678" y="5085"/>
                      </a:lnTo>
                      <a:lnTo>
                        <a:pt x="2741" y="5064"/>
                      </a:lnTo>
                      <a:lnTo>
                        <a:pt x="2888" y="4875"/>
                      </a:lnTo>
                      <a:lnTo>
                        <a:pt x="2971" y="4875"/>
                      </a:lnTo>
                      <a:lnTo>
                        <a:pt x="3139" y="4917"/>
                      </a:lnTo>
                      <a:lnTo>
                        <a:pt x="3327" y="4854"/>
                      </a:lnTo>
                      <a:lnTo>
                        <a:pt x="3432" y="4834"/>
                      </a:lnTo>
                      <a:lnTo>
                        <a:pt x="3494" y="4750"/>
                      </a:lnTo>
                      <a:lnTo>
                        <a:pt x="3620" y="4729"/>
                      </a:lnTo>
                      <a:lnTo>
                        <a:pt x="3662" y="4624"/>
                      </a:lnTo>
                      <a:lnTo>
                        <a:pt x="3662" y="4541"/>
                      </a:lnTo>
                      <a:lnTo>
                        <a:pt x="3683" y="4457"/>
                      </a:lnTo>
                      <a:lnTo>
                        <a:pt x="3620" y="4394"/>
                      </a:lnTo>
                      <a:lnTo>
                        <a:pt x="3662" y="4227"/>
                      </a:lnTo>
                      <a:lnTo>
                        <a:pt x="3662" y="3976"/>
                      </a:lnTo>
                      <a:lnTo>
                        <a:pt x="3620" y="3976"/>
                      </a:lnTo>
                      <a:lnTo>
                        <a:pt x="3536" y="4122"/>
                      </a:lnTo>
                      <a:lnTo>
                        <a:pt x="3411" y="4290"/>
                      </a:lnTo>
                      <a:lnTo>
                        <a:pt x="3348" y="4290"/>
                      </a:lnTo>
                      <a:lnTo>
                        <a:pt x="3348" y="4206"/>
                      </a:lnTo>
                      <a:lnTo>
                        <a:pt x="3432" y="4101"/>
                      </a:lnTo>
                      <a:lnTo>
                        <a:pt x="3536" y="4018"/>
                      </a:lnTo>
                      <a:lnTo>
                        <a:pt x="3557" y="3934"/>
                      </a:lnTo>
                      <a:lnTo>
                        <a:pt x="3432" y="3829"/>
                      </a:lnTo>
                      <a:lnTo>
                        <a:pt x="3411" y="3725"/>
                      </a:lnTo>
                      <a:lnTo>
                        <a:pt x="3348" y="3725"/>
                      </a:lnTo>
                      <a:lnTo>
                        <a:pt x="3306" y="3766"/>
                      </a:lnTo>
                      <a:lnTo>
                        <a:pt x="3264" y="3829"/>
                      </a:lnTo>
                      <a:lnTo>
                        <a:pt x="3201" y="3787"/>
                      </a:lnTo>
                      <a:lnTo>
                        <a:pt x="3097" y="3808"/>
                      </a:lnTo>
                      <a:lnTo>
                        <a:pt x="3013" y="3871"/>
                      </a:lnTo>
                      <a:lnTo>
                        <a:pt x="2909" y="3829"/>
                      </a:lnTo>
                      <a:lnTo>
                        <a:pt x="2950" y="3787"/>
                      </a:lnTo>
                      <a:lnTo>
                        <a:pt x="3222" y="3683"/>
                      </a:lnTo>
                      <a:lnTo>
                        <a:pt x="3327" y="3662"/>
                      </a:lnTo>
                      <a:lnTo>
                        <a:pt x="3536" y="3453"/>
                      </a:lnTo>
                      <a:lnTo>
                        <a:pt x="3578" y="3390"/>
                      </a:lnTo>
                      <a:lnTo>
                        <a:pt x="3725" y="3160"/>
                      </a:lnTo>
                      <a:lnTo>
                        <a:pt x="3766" y="2971"/>
                      </a:lnTo>
                      <a:lnTo>
                        <a:pt x="3725" y="2950"/>
                      </a:lnTo>
                      <a:lnTo>
                        <a:pt x="3641" y="2971"/>
                      </a:lnTo>
                      <a:lnTo>
                        <a:pt x="3578" y="3034"/>
                      </a:lnTo>
                      <a:lnTo>
                        <a:pt x="3536" y="2950"/>
                      </a:lnTo>
                      <a:lnTo>
                        <a:pt x="3578" y="2888"/>
                      </a:lnTo>
                      <a:lnTo>
                        <a:pt x="3641" y="2846"/>
                      </a:lnTo>
                      <a:lnTo>
                        <a:pt x="3725" y="2867"/>
                      </a:lnTo>
                      <a:lnTo>
                        <a:pt x="3766" y="2783"/>
                      </a:lnTo>
                      <a:lnTo>
                        <a:pt x="3766" y="2657"/>
                      </a:lnTo>
                      <a:lnTo>
                        <a:pt x="3871" y="2553"/>
                      </a:lnTo>
                      <a:lnTo>
                        <a:pt x="3871" y="2427"/>
                      </a:lnTo>
                      <a:lnTo>
                        <a:pt x="3850" y="2365"/>
                      </a:lnTo>
                      <a:lnTo>
                        <a:pt x="3850" y="2302"/>
                      </a:lnTo>
                      <a:lnTo>
                        <a:pt x="3745" y="2260"/>
                      </a:lnTo>
                      <a:lnTo>
                        <a:pt x="3641" y="2302"/>
                      </a:lnTo>
                      <a:lnTo>
                        <a:pt x="3494" y="2553"/>
                      </a:lnTo>
                      <a:lnTo>
                        <a:pt x="3494" y="2678"/>
                      </a:lnTo>
                      <a:lnTo>
                        <a:pt x="3557" y="2762"/>
                      </a:lnTo>
                      <a:lnTo>
                        <a:pt x="3473" y="2846"/>
                      </a:lnTo>
                      <a:lnTo>
                        <a:pt x="3432" y="2888"/>
                      </a:lnTo>
                      <a:lnTo>
                        <a:pt x="3369" y="2867"/>
                      </a:lnTo>
                      <a:lnTo>
                        <a:pt x="3411" y="2825"/>
                      </a:lnTo>
                      <a:lnTo>
                        <a:pt x="3348" y="2762"/>
                      </a:lnTo>
                      <a:lnTo>
                        <a:pt x="3348" y="2657"/>
                      </a:lnTo>
                      <a:lnTo>
                        <a:pt x="3453" y="2448"/>
                      </a:lnTo>
                      <a:lnTo>
                        <a:pt x="3432" y="2344"/>
                      </a:lnTo>
                      <a:lnTo>
                        <a:pt x="3453" y="2302"/>
                      </a:lnTo>
                      <a:lnTo>
                        <a:pt x="3473" y="2323"/>
                      </a:lnTo>
                      <a:lnTo>
                        <a:pt x="3557" y="2302"/>
                      </a:lnTo>
                      <a:lnTo>
                        <a:pt x="3536" y="2134"/>
                      </a:lnTo>
                      <a:lnTo>
                        <a:pt x="3453" y="2030"/>
                      </a:lnTo>
                      <a:lnTo>
                        <a:pt x="3348" y="2030"/>
                      </a:lnTo>
                      <a:lnTo>
                        <a:pt x="3222" y="2051"/>
                      </a:lnTo>
                      <a:lnTo>
                        <a:pt x="3160" y="2155"/>
                      </a:lnTo>
                      <a:lnTo>
                        <a:pt x="3139" y="2113"/>
                      </a:lnTo>
                      <a:lnTo>
                        <a:pt x="3118" y="2051"/>
                      </a:lnTo>
                      <a:lnTo>
                        <a:pt x="3139" y="1904"/>
                      </a:lnTo>
                      <a:lnTo>
                        <a:pt x="3055" y="1737"/>
                      </a:lnTo>
                      <a:lnTo>
                        <a:pt x="3097" y="1507"/>
                      </a:lnTo>
                      <a:lnTo>
                        <a:pt x="3097" y="1318"/>
                      </a:lnTo>
                      <a:lnTo>
                        <a:pt x="3139" y="1193"/>
                      </a:lnTo>
                      <a:lnTo>
                        <a:pt x="3160" y="1005"/>
                      </a:lnTo>
                      <a:lnTo>
                        <a:pt x="3139" y="858"/>
                      </a:lnTo>
                      <a:lnTo>
                        <a:pt x="3243" y="670"/>
                      </a:lnTo>
                      <a:lnTo>
                        <a:pt x="3243" y="523"/>
                      </a:lnTo>
                      <a:lnTo>
                        <a:pt x="3139" y="419"/>
                      </a:lnTo>
                      <a:lnTo>
                        <a:pt x="3118" y="272"/>
                      </a:lnTo>
                      <a:lnTo>
                        <a:pt x="2950" y="147"/>
                      </a:lnTo>
                      <a:lnTo>
                        <a:pt x="2909" y="63"/>
                      </a:lnTo>
                      <a:lnTo>
                        <a:pt x="2741" y="0"/>
                      </a:lnTo>
                      <a:lnTo>
                        <a:pt x="2699" y="21"/>
                      </a:lnTo>
                      <a:lnTo>
                        <a:pt x="2699" y="105"/>
                      </a:lnTo>
                      <a:lnTo>
                        <a:pt x="2678" y="126"/>
                      </a:lnTo>
                      <a:lnTo>
                        <a:pt x="251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6798;p54"/>
                <p:cNvSpPr/>
                <p:nvPr/>
              </p:nvSpPr>
              <p:spPr>
                <a:xfrm>
                  <a:off x="2744725" y="1557875"/>
                  <a:ext cx="36625" cy="4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" h="1926" extrusionOk="0">
                      <a:moveTo>
                        <a:pt x="711" y="0"/>
                      </a:moveTo>
                      <a:lnTo>
                        <a:pt x="586" y="105"/>
                      </a:lnTo>
                      <a:lnTo>
                        <a:pt x="502" y="168"/>
                      </a:lnTo>
                      <a:lnTo>
                        <a:pt x="502" y="356"/>
                      </a:lnTo>
                      <a:lnTo>
                        <a:pt x="419" y="419"/>
                      </a:lnTo>
                      <a:lnTo>
                        <a:pt x="356" y="377"/>
                      </a:lnTo>
                      <a:lnTo>
                        <a:pt x="272" y="544"/>
                      </a:lnTo>
                      <a:lnTo>
                        <a:pt x="272" y="733"/>
                      </a:lnTo>
                      <a:lnTo>
                        <a:pt x="188" y="837"/>
                      </a:lnTo>
                      <a:lnTo>
                        <a:pt x="272" y="963"/>
                      </a:lnTo>
                      <a:lnTo>
                        <a:pt x="147" y="963"/>
                      </a:lnTo>
                      <a:lnTo>
                        <a:pt x="167" y="1005"/>
                      </a:lnTo>
                      <a:lnTo>
                        <a:pt x="272" y="1088"/>
                      </a:lnTo>
                      <a:lnTo>
                        <a:pt x="398" y="1256"/>
                      </a:lnTo>
                      <a:lnTo>
                        <a:pt x="377" y="1360"/>
                      </a:lnTo>
                      <a:lnTo>
                        <a:pt x="356" y="1360"/>
                      </a:lnTo>
                      <a:lnTo>
                        <a:pt x="209" y="1256"/>
                      </a:lnTo>
                      <a:lnTo>
                        <a:pt x="84" y="1256"/>
                      </a:lnTo>
                      <a:lnTo>
                        <a:pt x="63" y="1318"/>
                      </a:lnTo>
                      <a:lnTo>
                        <a:pt x="0" y="1402"/>
                      </a:lnTo>
                      <a:lnTo>
                        <a:pt x="105" y="1465"/>
                      </a:lnTo>
                      <a:lnTo>
                        <a:pt x="147" y="1590"/>
                      </a:lnTo>
                      <a:lnTo>
                        <a:pt x="188" y="1632"/>
                      </a:lnTo>
                      <a:lnTo>
                        <a:pt x="105" y="1737"/>
                      </a:lnTo>
                      <a:lnTo>
                        <a:pt x="105" y="1883"/>
                      </a:lnTo>
                      <a:lnTo>
                        <a:pt x="251" y="1821"/>
                      </a:lnTo>
                      <a:lnTo>
                        <a:pt x="272" y="1737"/>
                      </a:lnTo>
                      <a:lnTo>
                        <a:pt x="356" y="1737"/>
                      </a:lnTo>
                      <a:lnTo>
                        <a:pt x="377" y="1883"/>
                      </a:lnTo>
                      <a:lnTo>
                        <a:pt x="460" y="1883"/>
                      </a:lnTo>
                      <a:lnTo>
                        <a:pt x="607" y="1842"/>
                      </a:lnTo>
                      <a:lnTo>
                        <a:pt x="711" y="1883"/>
                      </a:lnTo>
                      <a:lnTo>
                        <a:pt x="837" y="1779"/>
                      </a:lnTo>
                      <a:lnTo>
                        <a:pt x="900" y="1821"/>
                      </a:lnTo>
                      <a:lnTo>
                        <a:pt x="900" y="1925"/>
                      </a:lnTo>
                      <a:lnTo>
                        <a:pt x="983" y="1925"/>
                      </a:lnTo>
                      <a:lnTo>
                        <a:pt x="1025" y="1883"/>
                      </a:lnTo>
                      <a:lnTo>
                        <a:pt x="1235" y="1737"/>
                      </a:lnTo>
                      <a:lnTo>
                        <a:pt x="1235" y="1632"/>
                      </a:lnTo>
                      <a:lnTo>
                        <a:pt x="1214" y="1465"/>
                      </a:lnTo>
                      <a:lnTo>
                        <a:pt x="1151" y="1465"/>
                      </a:lnTo>
                      <a:lnTo>
                        <a:pt x="1109" y="1402"/>
                      </a:lnTo>
                      <a:lnTo>
                        <a:pt x="1193" y="1360"/>
                      </a:lnTo>
                      <a:lnTo>
                        <a:pt x="1297" y="1381"/>
                      </a:lnTo>
                      <a:lnTo>
                        <a:pt x="1339" y="1298"/>
                      </a:lnTo>
                      <a:lnTo>
                        <a:pt x="1465" y="1214"/>
                      </a:lnTo>
                      <a:lnTo>
                        <a:pt x="1423" y="984"/>
                      </a:lnTo>
                      <a:lnTo>
                        <a:pt x="1360" y="900"/>
                      </a:lnTo>
                      <a:lnTo>
                        <a:pt x="1360" y="837"/>
                      </a:lnTo>
                      <a:lnTo>
                        <a:pt x="1235" y="837"/>
                      </a:lnTo>
                      <a:lnTo>
                        <a:pt x="1193" y="691"/>
                      </a:lnTo>
                      <a:lnTo>
                        <a:pt x="1193" y="649"/>
                      </a:lnTo>
                      <a:lnTo>
                        <a:pt x="1130" y="586"/>
                      </a:lnTo>
                      <a:lnTo>
                        <a:pt x="1109" y="482"/>
                      </a:lnTo>
                      <a:lnTo>
                        <a:pt x="1046" y="461"/>
                      </a:lnTo>
                      <a:lnTo>
                        <a:pt x="1004" y="377"/>
                      </a:lnTo>
                      <a:lnTo>
                        <a:pt x="1025" y="272"/>
                      </a:lnTo>
                      <a:lnTo>
                        <a:pt x="983" y="168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6799;p54"/>
                <p:cNvSpPr/>
                <p:nvPr/>
              </p:nvSpPr>
              <p:spPr>
                <a:xfrm>
                  <a:off x="2789175" y="1410350"/>
                  <a:ext cx="386600" cy="3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4" h="12095" extrusionOk="0">
                      <a:moveTo>
                        <a:pt x="9625" y="1"/>
                      </a:moveTo>
                      <a:lnTo>
                        <a:pt x="9521" y="105"/>
                      </a:lnTo>
                      <a:lnTo>
                        <a:pt x="9416" y="105"/>
                      </a:lnTo>
                      <a:lnTo>
                        <a:pt x="9353" y="168"/>
                      </a:lnTo>
                      <a:lnTo>
                        <a:pt x="9416" y="252"/>
                      </a:lnTo>
                      <a:lnTo>
                        <a:pt x="9521" y="273"/>
                      </a:lnTo>
                      <a:lnTo>
                        <a:pt x="9584" y="315"/>
                      </a:lnTo>
                      <a:lnTo>
                        <a:pt x="9458" y="315"/>
                      </a:lnTo>
                      <a:lnTo>
                        <a:pt x="9395" y="377"/>
                      </a:lnTo>
                      <a:lnTo>
                        <a:pt x="9458" y="461"/>
                      </a:lnTo>
                      <a:lnTo>
                        <a:pt x="9584" y="566"/>
                      </a:lnTo>
                      <a:lnTo>
                        <a:pt x="9563" y="629"/>
                      </a:lnTo>
                      <a:lnTo>
                        <a:pt x="9521" y="691"/>
                      </a:lnTo>
                      <a:lnTo>
                        <a:pt x="9625" y="796"/>
                      </a:lnTo>
                      <a:lnTo>
                        <a:pt x="9709" y="817"/>
                      </a:lnTo>
                      <a:lnTo>
                        <a:pt x="9709" y="880"/>
                      </a:lnTo>
                      <a:lnTo>
                        <a:pt x="9605" y="901"/>
                      </a:lnTo>
                      <a:lnTo>
                        <a:pt x="9605" y="942"/>
                      </a:lnTo>
                      <a:lnTo>
                        <a:pt x="9395" y="712"/>
                      </a:lnTo>
                      <a:lnTo>
                        <a:pt x="9353" y="712"/>
                      </a:lnTo>
                      <a:lnTo>
                        <a:pt x="9312" y="796"/>
                      </a:lnTo>
                      <a:lnTo>
                        <a:pt x="9312" y="901"/>
                      </a:lnTo>
                      <a:lnTo>
                        <a:pt x="9270" y="880"/>
                      </a:lnTo>
                      <a:lnTo>
                        <a:pt x="9249" y="691"/>
                      </a:lnTo>
                      <a:lnTo>
                        <a:pt x="9270" y="566"/>
                      </a:lnTo>
                      <a:lnTo>
                        <a:pt x="9186" y="419"/>
                      </a:lnTo>
                      <a:lnTo>
                        <a:pt x="9186" y="273"/>
                      </a:lnTo>
                      <a:lnTo>
                        <a:pt x="9123" y="210"/>
                      </a:lnTo>
                      <a:lnTo>
                        <a:pt x="9081" y="252"/>
                      </a:lnTo>
                      <a:lnTo>
                        <a:pt x="8956" y="147"/>
                      </a:lnTo>
                      <a:lnTo>
                        <a:pt x="8872" y="105"/>
                      </a:lnTo>
                      <a:lnTo>
                        <a:pt x="8851" y="252"/>
                      </a:lnTo>
                      <a:lnTo>
                        <a:pt x="8872" y="461"/>
                      </a:lnTo>
                      <a:lnTo>
                        <a:pt x="8851" y="670"/>
                      </a:lnTo>
                      <a:lnTo>
                        <a:pt x="8893" y="817"/>
                      </a:lnTo>
                      <a:lnTo>
                        <a:pt x="8935" y="984"/>
                      </a:lnTo>
                      <a:lnTo>
                        <a:pt x="8935" y="1047"/>
                      </a:lnTo>
                      <a:lnTo>
                        <a:pt x="8935" y="1193"/>
                      </a:lnTo>
                      <a:lnTo>
                        <a:pt x="8872" y="1235"/>
                      </a:lnTo>
                      <a:lnTo>
                        <a:pt x="8830" y="1131"/>
                      </a:lnTo>
                      <a:lnTo>
                        <a:pt x="8788" y="984"/>
                      </a:lnTo>
                      <a:lnTo>
                        <a:pt x="8747" y="901"/>
                      </a:lnTo>
                      <a:lnTo>
                        <a:pt x="8747" y="775"/>
                      </a:lnTo>
                      <a:lnTo>
                        <a:pt x="8726" y="629"/>
                      </a:lnTo>
                      <a:lnTo>
                        <a:pt x="8684" y="482"/>
                      </a:lnTo>
                      <a:lnTo>
                        <a:pt x="8475" y="357"/>
                      </a:lnTo>
                      <a:lnTo>
                        <a:pt x="8412" y="357"/>
                      </a:lnTo>
                      <a:lnTo>
                        <a:pt x="8370" y="482"/>
                      </a:lnTo>
                      <a:lnTo>
                        <a:pt x="8349" y="524"/>
                      </a:lnTo>
                      <a:lnTo>
                        <a:pt x="8370" y="691"/>
                      </a:lnTo>
                      <a:lnTo>
                        <a:pt x="8558" y="817"/>
                      </a:lnTo>
                      <a:lnTo>
                        <a:pt x="8558" y="901"/>
                      </a:lnTo>
                      <a:lnTo>
                        <a:pt x="8370" y="880"/>
                      </a:lnTo>
                      <a:lnTo>
                        <a:pt x="8328" y="838"/>
                      </a:lnTo>
                      <a:lnTo>
                        <a:pt x="8244" y="838"/>
                      </a:lnTo>
                      <a:lnTo>
                        <a:pt x="8161" y="921"/>
                      </a:lnTo>
                      <a:lnTo>
                        <a:pt x="8244" y="1131"/>
                      </a:lnTo>
                      <a:lnTo>
                        <a:pt x="8224" y="1193"/>
                      </a:lnTo>
                      <a:lnTo>
                        <a:pt x="8077" y="1235"/>
                      </a:lnTo>
                      <a:lnTo>
                        <a:pt x="8035" y="1340"/>
                      </a:lnTo>
                      <a:lnTo>
                        <a:pt x="7952" y="1403"/>
                      </a:lnTo>
                      <a:lnTo>
                        <a:pt x="7910" y="1319"/>
                      </a:lnTo>
                      <a:lnTo>
                        <a:pt x="7910" y="1214"/>
                      </a:lnTo>
                      <a:lnTo>
                        <a:pt x="7847" y="1214"/>
                      </a:lnTo>
                      <a:lnTo>
                        <a:pt x="7784" y="1361"/>
                      </a:lnTo>
                      <a:lnTo>
                        <a:pt x="7700" y="1403"/>
                      </a:lnTo>
                      <a:lnTo>
                        <a:pt x="7680" y="1131"/>
                      </a:lnTo>
                      <a:lnTo>
                        <a:pt x="7700" y="984"/>
                      </a:lnTo>
                      <a:lnTo>
                        <a:pt x="7700" y="921"/>
                      </a:lnTo>
                      <a:lnTo>
                        <a:pt x="7491" y="838"/>
                      </a:lnTo>
                      <a:lnTo>
                        <a:pt x="7470" y="775"/>
                      </a:lnTo>
                      <a:lnTo>
                        <a:pt x="7533" y="691"/>
                      </a:lnTo>
                      <a:lnTo>
                        <a:pt x="7554" y="608"/>
                      </a:lnTo>
                      <a:lnTo>
                        <a:pt x="7470" y="566"/>
                      </a:lnTo>
                      <a:lnTo>
                        <a:pt x="7261" y="524"/>
                      </a:lnTo>
                      <a:lnTo>
                        <a:pt x="7219" y="482"/>
                      </a:lnTo>
                      <a:lnTo>
                        <a:pt x="7073" y="524"/>
                      </a:lnTo>
                      <a:lnTo>
                        <a:pt x="7031" y="629"/>
                      </a:lnTo>
                      <a:lnTo>
                        <a:pt x="7115" y="712"/>
                      </a:lnTo>
                      <a:lnTo>
                        <a:pt x="7115" y="921"/>
                      </a:lnTo>
                      <a:lnTo>
                        <a:pt x="7073" y="984"/>
                      </a:lnTo>
                      <a:lnTo>
                        <a:pt x="6968" y="942"/>
                      </a:lnTo>
                      <a:lnTo>
                        <a:pt x="6864" y="984"/>
                      </a:lnTo>
                      <a:lnTo>
                        <a:pt x="6780" y="901"/>
                      </a:lnTo>
                      <a:lnTo>
                        <a:pt x="6654" y="901"/>
                      </a:lnTo>
                      <a:lnTo>
                        <a:pt x="6633" y="1026"/>
                      </a:lnTo>
                      <a:lnTo>
                        <a:pt x="6675" y="1089"/>
                      </a:lnTo>
                      <a:lnTo>
                        <a:pt x="6738" y="1193"/>
                      </a:lnTo>
                      <a:lnTo>
                        <a:pt x="6801" y="1256"/>
                      </a:lnTo>
                      <a:lnTo>
                        <a:pt x="6801" y="1403"/>
                      </a:lnTo>
                      <a:lnTo>
                        <a:pt x="6864" y="1465"/>
                      </a:lnTo>
                      <a:lnTo>
                        <a:pt x="6905" y="1465"/>
                      </a:lnTo>
                      <a:lnTo>
                        <a:pt x="7010" y="1633"/>
                      </a:lnTo>
                      <a:lnTo>
                        <a:pt x="7010" y="1779"/>
                      </a:lnTo>
                      <a:lnTo>
                        <a:pt x="6968" y="1842"/>
                      </a:lnTo>
                      <a:lnTo>
                        <a:pt x="6989" y="1717"/>
                      </a:lnTo>
                      <a:lnTo>
                        <a:pt x="6947" y="1717"/>
                      </a:lnTo>
                      <a:lnTo>
                        <a:pt x="6843" y="1842"/>
                      </a:lnTo>
                      <a:lnTo>
                        <a:pt x="6780" y="1758"/>
                      </a:lnTo>
                      <a:lnTo>
                        <a:pt x="6780" y="1654"/>
                      </a:lnTo>
                      <a:lnTo>
                        <a:pt x="6801" y="1633"/>
                      </a:lnTo>
                      <a:lnTo>
                        <a:pt x="6780" y="1549"/>
                      </a:lnTo>
                      <a:lnTo>
                        <a:pt x="6738" y="1612"/>
                      </a:lnTo>
                      <a:lnTo>
                        <a:pt x="6654" y="1612"/>
                      </a:lnTo>
                      <a:lnTo>
                        <a:pt x="6654" y="1758"/>
                      </a:lnTo>
                      <a:lnTo>
                        <a:pt x="6592" y="1842"/>
                      </a:lnTo>
                      <a:lnTo>
                        <a:pt x="6571" y="1758"/>
                      </a:lnTo>
                      <a:lnTo>
                        <a:pt x="6508" y="1675"/>
                      </a:lnTo>
                      <a:lnTo>
                        <a:pt x="6550" y="1570"/>
                      </a:lnTo>
                      <a:lnTo>
                        <a:pt x="6550" y="1424"/>
                      </a:lnTo>
                      <a:lnTo>
                        <a:pt x="6445" y="1298"/>
                      </a:lnTo>
                      <a:lnTo>
                        <a:pt x="6382" y="1298"/>
                      </a:lnTo>
                      <a:lnTo>
                        <a:pt x="6257" y="1465"/>
                      </a:lnTo>
                      <a:lnTo>
                        <a:pt x="6215" y="1507"/>
                      </a:lnTo>
                      <a:lnTo>
                        <a:pt x="6215" y="1633"/>
                      </a:lnTo>
                      <a:lnTo>
                        <a:pt x="6257" y="1717"/>
                      </a:lnTo>
                      <a:lnTo>
                        <a:pt x="6215" y="1758"/>
                      </a:lnTo>
                      <a:lnTo>
                        <a:pt x="6131" y="1675"/>
                      </a:lnTo>
                      <a:lnTo>
                        <a:pt x="6152" y="1612"/>
                      </a:lnTo>
                      <a:lnTo>
                        <a:pt x="6110" y="1528"/>
                      </a:lnTo>
                      <a:lnTo>
                        <a:pt x="6131" y="1424"/>
                      </a:lnTo>
                      <a:lnTo>
                        <a:pt x="6110" y="1298"/>
                      </a:lnTo>
                      <a:lnTo>
                        <a:pt x="5985" y="1235"/>
                      </a:lnTo>
                      <a:lnTo>
                        <a:pt x="5985" y="1089"/>
                      </a:lnTo>
                      <a:lnTo>
                        <a:pt x="5985" y="984"/>
                      </a:lnTo>
                      <a:lnTo>
                        <a:pt x="5943" y="984"/>
                      </a:lnTo>
                      <a:lnTo>
                        <a:pt x="5796" y="1110"/>
                      </a:lnTo>
                      <a:lnTo>
                        <a:pt x="5713" y="1131"/>
                      </a:lnTo>
                      <a:lnTo>
                        <a:pt x="5692" y="1256"/>
                      </a:lnTo>
                      <a:lnTo>
                        <a:pt x="5713" y="1340"/>
                      </a:lnTo>
                      <a:lnTo>
                        <a:pt x="5692" y="1403"/>
                      </a:lnTo>
                      <a:lnTo>
                        <a:pt x="5692" y="1465"/>
                      </a:lnTo>
                      <a:lnTo>
                        <a:pt x="5608" y="1528"/>
                      </a:lnTo>
                      <a:lnTo>
                        <a:pt x="5608" y="1445"/>
                      </a:lnTo>
                      <a:lnTo>
                        <a:pt x="5629" y="1403"/>
                      </a:lnTo>
                      <a:lnTo>
                        <a:pt x="5608" y="1340"/>
                      </a:lnTo>
                      <a:lnTo>
                        <a:pt x="5524" y="1424"/>
                      </a:lnTo>
                      <a:lnTo>
                        <a:pt x="5462" y="1570"/>
                      </a:lnTo>
                      <a:lnTo>
                        <a:pt x="5399" y="1612"/>
                      </a:lnTo>
                      <a:lnTo>
                        <a:pt x="5399" y="1340"/>
                      </a:lnTo>
                      <a:lnTo>
                        <a:pt x="5420" y="1256"/>
                      </a:lnTo>
                      <a:lnTo>
                        <a:pt x="5420" y="1193"/>
                      </a:lnTo>
                      <a:lnTo>
                        <a:pt x="5336" y="1152"/>
                      </a:lnTo>
                      <a:lnTo>
                        <a:pt x="5273" y="1214"/>
                      </a:lnTo>
                      <a:lnTo>
                        <a:pt x="5022" y="1214"/>
                      </a:lnTo>
                      <a:lnTo>
                        <a:pt x="4876" y="1319"/>
                      </a:lnTo>
                      <a:lnTo>
                        <a:pt x="4771" y="1298"/>
                      </a:lnTo>
                      <a:lnTo>
                        <a:pt x="4646" y="1361"/>
                      </a:lnTo>
                      <a:lnTo>
                        <a:pt x="4583" y="1465"/>
                      </a:lnTo>
                      <a:lnTo>
                        <a:pt x="4457" y="1465"/>
                      </a:lnTo>
                      <a:lnTo>
                        <a:pt x="4353" y="1528"/>
                      </a:lnTo>
                      <a:lnTo>
                        <a:pt x="4332" y="1654"/>
                      </a:lnTo>
                      <a:lnTo>
                        <a:pt x="4248" y="1612"/>
                      </a:lnTo>
                      <a:lnTo>
                        <a:pt x="4227" y="1633"/>
                      </a:lnTo>
                      <a:lnTo>
                        <a:pt x="4248" y="1737"/>
                      </a:lnTo>
                      <a:lnTo>
                        <a:pt x="4290" y="1758"/>
                      </a:lnTo>
                      <a:lnTo>
                        <a:pt x="4269" y="1863"/>
                      </a:lnTo>
                      <a:lnTo>
                        <a:pt x="4290" y="1968"/>
                      </a:lnTo>
                      <a:lnTo>
                        <a:pt x="4415" y="1947"/>
                      </a:lnTo>
                      <a:lnTo>
                        <a:pt x="4478" y="1863"/>
                      </a:lnTo>
                      <a:lnTo>
                        <a:pt x="4478" y="1779"/>
                      </a:lnTo>
                      <a:lnTo>
                        <a:pt x="4604" y="1758"/>
                      </a:lnTo>
                      <a:lnTo>
                        <a:pt x="4667" y="1717"/>
                      </a:lnTo>
                      <a:lnTo>
                        <a:pt x="4708" y="1675"/>
                      </a:lnTo>
                      <a:lnTo>
                        <a:pt x="4750" y="1821"/>
                      </a:lnTo>
                      <a:lnTo>
                        <a:pt x="4813" y="1758"/>
                      </a:lnTo>
                      <a:lnTo>
                        <a:pt x="4855" y="1654"/>
                      </a:lnTo>
                      <a:lnTo>
                        <a:pt x="4897" y="1633"/>
                      </a:lnTo>
                      <a:lnTo>
                        <a:pt x="4876" y="1779"/>
                      </a:lnTo>
                      <a:lnTo>
                        <a:pt x="4918" y="1842"/>
                      </a:lnTo>
                      <a:lnTo>
                        <a:pt x="5064" y="1842"/>
                      </a:lnTo>
                      <a:lnTo>
                        <a:pt x="4939" y="1884"/>
                      </a:lnTo>
                      <a:lnTo>
                        <a:pt x="4771" y="1926"/>
                      </a:lnTo>
                      <a:lnTo>
                        <a:pt x="4604" y="2051"/>
                      </a:lnTo>
                      <a:lnTo>
                        <a:pt x="4478" y="2093"/>
                      </a:lnTo>
                      <a:lnTo>
                        <a:pt x="4499" y="2198"/>
                      </a:lnTo>
                      <a:lnTo>
                        <a:pt x="4499" y="2281"/>
                      </a:lnTo>
                      <a:lnTo>
                        <a:pt x="4583" y="2281"/>
                      </a:lnTo>
                      <a:lnTo>
                        <a:pt x="4667" y="2198"/>
                      </a:lnTo>
                      <a:lnTo>
                        <a:pt x="4771" y="2198"/>
                      </a:lnTo>
                      <a:lnTo>
                        <a:pt x="4918" y="2156"/>
                      </a:lnTo>
                      <a:lnTo>
                        <a:pt x="5127" y="2135"/>
                      </a:lnTo>
                      <a:lnTo>
                        <a:pt x="5378" y="2072"/>
                      </a:lnTo>
                      <a:lnTo>
                        <a:pt x="5420" y="2135"/>
                      </a:lnTo>
                      <a:lnTo>
                        <a:pt x="5420" y="2198"/>
                      </a:lnTo>
                      <a:lnTo>
                        <a:pt x="5336" y="2240"/>
                      </a:lnTo>
                      <a:lnTo>
                        <a:pt x="5273" y="2177"/>
                      </a:lnTo>
                      <a:lnTo>
                        <a:pt x="5169" y="2177"/>
                      </a:lnTo>
                      <a:lnTo>
                        <a:pt x="5064" y="2261"/>
                      </a:lnTo>
                      <a:lnTo>
                        <a:pt x="4876" y="2261"/>
                      </a:lnTo>
                      <a:lnTo>
                        <a:pt x="4708" y="2386"/>
                      </a:lnTo>
                      <a:lnTo>
                        <a:pt x="4562" y="2386"/>
                      </a:lnTo>
                      <a:lnTo>
                        <a:pt x="4541" y="2449"/>
                      </a:lnTo>
                      <a:lnTo>
                        <a:pt x="4604" y="2554"/>
                      </a:lnTo>
                      <a:lnTo>
                        <a:pt x="4708" y="2554"/>
                      </a:lnTo>
                      <a:lnTo>
                        <a:pt x="4813" y="2616"/>
                      </a:lnTo>
                      <a:lnTo>
                        <a:pt x="4750" y="2658"/>
                      </a:lnTo>
                      <a:lnTo>
                        <a:pt x="4562" y="2658"/>
                      </a:lnTo>
                      <a:lnTo>
                        <a:pt x="4478" y="2574"/>
                      </a:lnTo>
                      <a:lnTo>
                        <a:pt x="4415" y="2574"/>
                      </a:lnTo>
                      <a:lnTo>
                        <a:pt x="4353" y="2616"/>
                      </a:lnTo>
                      <a:lnTo>
                        <a:pt x="4353" y="2763"/>
                      </a:lnTo>
                      <a:lnTo>
                        <a:pt x="4290" y="2826"/>
                      </a:lnTo>
                      <a:lnTo>
                        <a:pt x="4332" y="2909"/>
                      </a:lnTo>
                      <a:lnTo>
                        <a:pt x="4415" y="2972"/>
                      </a:lnTo>
                      <a:lnTo>
                        <a:pt x="4562" y="2909"/>
                      </a:lnTo>
                      <a:lnTo>
                        <a:pt x="4750" y="3014"/>
                      </a:lnTo>
                      <a:lnTo>
                        <a:pt x="4897" y="2993"/>
                      </a:lnTo>
                      <a:lnTo>
                        <a:pt x="4918" y="3035"/>
                      </a:lnTo>
                      <a:lnTo>
                        <a:pt x="5022" y="3035"/>
                      </a:lnTo>
                      <a:lnTo>
                        <a:pt x="5169" y="3139"/>
                      </a:lnTo>
                      <a:lnTo>
                        <a:pt x="5231" y="3139"/>
                      </a:lnTo>
                      <a:lnTo>
                        <a:pt x="5315" y="3118"/>
                      </a:lnTo>
                      <a:lnTo>
                        <a:pt x="5462" y="3139"/>
                      </a:lnTo>
                      <a:lnTo>
                        <a:pt x="5545" y="3139"/>
                      </a:lnTo>
                      <a:lnTo>
                        <a:pt x="5713" y="3035"/>
                      </a:lnTo>
                      <a:lnTo>
                        <a:pt x="5943" y="3035"/>
                      </a:lnTo>
                      <a:lnTo>
                        <a:pt x="6110" y="3014"/>
                      </a:lnTo>
                      <a:lnTo>
                        <a:pt x="6173" y="2972"/>
                      </a:lnTo>
                      <a:lnTo>
                        <a:pt x="6236" y="2930"/>
                      </a:lnTo>
                      <a:lnTo>
                        <a:pt x="6320" y="2930"/>
                      </a:lnTo>
                      <a:lnTo>
                        <a:pt x="6320" y="2993"/>
                      </a:lnTo>
                      <a:lnTo>
                        <a:pt x="6278" y="3077"/>
                      </a:lnTo>
                      <a:lnTo>
                        <a:pt x="6068" y="3098"/>
                      </a:lnTo>
                      <a:lnTo>
                        <a:pt x="5838" y="3139"/>
                      </a:lnTo>
                      <a:lnTo>
                        <a:pt x="5755" y="3202"/>
                      </a:lnTo>
                      <a:lnTo>
                        <a:pt x="5650" y="3223"/>
                      </a:lnTo>
                      <a:lnTo>
                        <a:pt x="5629" y="3244"/>
                      </a:lnTo>
                      <a:lnTo>
                        <a:pt x="5462" y="3223"/>
                      </a:lnTo>
                      <a:lnTo>
                        <a:pt x="5336" y="3286"/>
                      </a:lnTo>
                      <a:lnTo>
                        <a:pt x="5231" y="3286"/>
                      </a:lnTo>
                      <a:lnTo>
                        <a:pt x="5190" y="3223"/>
                      </a:lnTo>
                      <a:lnTo>
                        <a:pt x="5085" y="3223"/>
                      </a:lnTo>
                      <a:lnTo>
                        <a:pt x="4897" y="3118"/>
                      </a:lnTo>
                      <a:lnTo>
                        <a:pt x="4562" y="3118"/>
                      </a:lnTo>
                      <a:lnTo>
                        <a:pt x="4499" y="3077"/>
                      </a:lnTo>
                      <a:lnTo>
                        <a:pt x="4374" y="3098"/>
                      </a:lnTo>
                      <a:lnTo>
                        <a:pt x="4269" y="3077"/>
                      </a:lnTo>
                      <a:lnTo>
                        <a:pt x="4227" y="3118"/>
                      </a:lnTo>
                      <a:lnTo>
                        <a:pt x="4248" y="3286"/>
                      </a:lnTo>
                      <a:lnTo>
                        <a:pt x="4290" y="3328"/>
                      </a:lnTo>
                      <a:lnTo>
                        <a:pt x="4290" y="3516"/>
                      </a:lnTo>
                      <a:lnTo>
                        <a:pt x="4353" y="3642"/>
                      </a:lnTo>
                      <a:lnTo>
                        <a:pt x="4395" y="3704"/>
                      </a:lnTo>
                      <a:lnTo>
                        <a:pt x="4478" y="3725"/>
                      </a:lnTo>
                      <a:lnTo>
                        <a:pt x="4646" y="3934"/>
                      </a:lnTo>
                      <a:lnTo>
                        <a:pt x="4708" y="3976"/>
                      </a:lnTo>
                      <a:lnTo>
                        <a:pt x="4771" y="3955"/>
                      </a:lnTo>
                      <a:lnTo>
                        <a:pt x="4897" y="3767"/>
                      </a:lnTo>
                      <a:lnTo>
                        <a:pt x="5106" y="3662"/>
                      </a:lnTo>
                      <a:lnTo>
                        <a:pt x="5315" y="3537"/>
                      </a:lnTo>
                      <a:lnTo>
                        <a:pt x="5441" y="3432"/>
                      </a:lnTo>
                      <a:lnTo>
                        <a:pt x="5503" y="3349"/>
                      </a:lnTo>
                      <a:lnTo>
                        <a:pt x="5545" y="3349"/>
                      </a:lnTo>
                      <a:lnTo>
                        <a:pt x="5817" y="3411"/>
                      </a:lnTo>
                      <a:lnTo>
                        <a:pt x="6027" y="3390"/>
                      </a:lnTo>
                      <a:lnTo>
                        <a:pt x="6173" y="3390"/>
                      </a:lnTo>
                      <a:lnTo>
                        <a:pt x="6320" y="3495"/>
                      </a:lnTo>
                      <a:lnTo>
                        <a:pt x="6571" y="3516"/>
                      </a:lnTo>
                      <a:lnTo>
                        <a:pt x="6780" y="3516"/>
                      </a:lnTo>
                      <a:lnTo>
                        <a:pt x="6864" y="3558"/>
                      </a:lnTo>
                      <a:lnTo>
                        <a:pt x="6843" y="3600"/>
                      </a:lnTo>
                      <a:lnTo>
                        <a:pt x="6654" y="3621"/>
                      </a:lnTo>
                      <a:lnTo>
                        <a:pt x="6550" y="3600"/>
                      </a:lnTo>
                      <a:lnTo>
                        <a:pt x="6361" y="3558"/>
                      </a:lnTo>
                      <a:lnTo>
                        <a:pt x="6152" y="3453"/>
                      </a:lnTo>
                      <a:lnTo>
                        <a:pt x="6047" y="3453"/>
                      </a:lnTo>
                      <a:lnTo>
                        <a:pt x="5964" y="3495"/>
                      </a:lnTo>
                      <a:lnTo>
                        <a:pt x="5734" y="3453"/>
                      </a:lnTo>
                      <a:lnTo>
                        <a:pt x="5608" y="3432"/>
                      </a:lnTo>
                      <a:lnTo>
                        <a:pt x="5545" y="3516"/>
                      </a:lnTo>
                      <a:lnTo>
                        <a:pt x="5399" y="3600"/>
                      </a:lnTo>
                      <a:lnTo>
                        <a:pt x="5294" y="3725"/>
                      </a:lnTo>
                      <a:lnTo>
                        <a:pt x="5106" y="3830"/>
                      </a:lnTo>
                      <a:lnTo>
                        <a:pt x="5022" y="3976"/>
                      </a:lnTo>
                      <a:lnTo>
                        <a:pt x="4939" y="4060"/>
                      </a:lnTo>
                      <a:lnTo>
                        <a:pt x="4918" y="4123"/>
                      </a:lnTo>
                      <a:lnTo>
                        <a:pt x="5064" y="4227"/>
                      </a:lnTo>
                      <a:lnTo>
                        <a:pt x="5190" y="4227"/>
                      </a:lnTo>
                      <a:lnTo>
                        <a:pt x="5190" y="4290"/>
                      </a:lnTo>
                      <a:lnTo>
                        <a:pt x="5294" y="4395"/>
                      </a:lnTo>
                      <a:lnTo>
                        <a:pt x="5503" y="4395"/>
                      </a:lnTo>
                      <a:lnTo>
                        <a:pt x="5755" y="4478"/>
                      </a:lnTo>
                      <a:lnTo>
                        <a:pt x="5943" y="4478"/>
                      </a:lnTo>
                      <a:lnTo>
                        <a:pt x="6110" y="4332"/>
                      </a:lnTo>
                      <a:lnTo>
                        <a:pt x="6131" y="4144"/>
                      </a:lnTo>
                      <a:lnTo>
                        <a:pt x="6278" y="4081"/>
                      </a:lnTo>
                      <a:lnTo>
                        <a:pt x="6382" y="4123"/>
                      </a:lnTo>
                      <a:lnTo>
                        <a:pt x="6257" y="4165"/>
                      </a:lnTo>
                      <a:lnTo>
                        <a:pt x="6257" y="4269"/>
                      </a:lnTo>
                      <a:lnTo>
                        <a:pt x="6361" y="4290"/>
                      </a:lnTo>
                      <a:lnTo>
                        <a:pt x="6508" y="4248"/>
                      </a:lnTo>
                      <a:lnTo>
                        <a:pt x="6654" y="4269"/>
                      </a:lnTo>
                      <a:lnTo>
                        <a:pt x="6780" y="4186"/>
                      </a:lnTo>
                      <a:lnTo>
                        <a:pt x="6884" y="4227"/>
                      </a:lnTo>
                      <a:lnTo>
                        <a:pt x="6780" y="4332"/>
                      </a:lnTo>
                      <a:lnTo>
                        <a:pt x="6571" y="4353"/>
                      </a:lnTo>
                      <a:lnTo>
                        <a:pt x="6466" y="4374"/>
                      </a:lnTo>
                      <a:lnTo>
                        <a:pt x="6320" y="4374"/>
                      </a:lnTo>
                      <a:lnTo>
                        <a:pt x="6152" y="4541"/>
                      </a:lnTo>
                      <a:lnTo>
                        <a:pt x="6173" y="4604"/>
                      </a:lnTo>
                      <a:lnTo>
                        <a:pt x="6257" y="4646"/>
                      </a:lnTo>
                      <a:lnTo>
                        <a:pt x="6445" y="4604"/>
                      </a:lnTo>
                      <a:lnTo>
                        <a:pt x="6571" y="4771"/>
                      </a:lnTo>
                      <a:lnTo>
                        <a:pt x="7010" y="4771"/>
                      </a:lnTo>
                      <a:lnTo>
                        <a:pt x="7156" y="4750"/>
                      </a:lnTo>
                      <a:lnTo>
                        <a:pt x="7554" y="4583"/>
                      </a:lnTo>
                      <a:lnTo>
                        <a:pt x="7680" y="4562"/>
                      </a:lnTo>
                      <a:lnTo>
                        <a:pt x="7889" y="4395"/>
                      </a:lnTo>
                      <a:lnTo>
                        <a:pt x="7847" y="4353"/>
                      </a:lnTo>
                      <a:lnTo>
                        <a:pt x="7805" y="4353"/>
                      </a:lnTo>
                      <a:lnTo>
                        <a:pt x="7952" y="4165"/>
                      </a:lnTo>
                      <a:lnTo>
                        <a:pt x="8056" y="4165"/>
                      </a:lnTo>
                      <a:lnTo>
                        <a:pt x="8140" y="4039"/>
                      </a:lnTo>
                      <a:lnTo>
                        <a:pt x="8161" y="4060"/>
                      </a:lnTo>
                      <a:lnTo>
                        <a:pt x="8224" y="4165"/>
                      </a:lnTo>
                      <a:lnTo>
                        <a:pt x="8265" y="4165"/>
                      </a:lnTo>
                      <a:lnTo>
                        <a:pt x="8265" y="4060"/>
                      </a:lnTo>
                      <a:lnTo>
                        <a:pt x="8579" y="3830"/>
                      </a:lnTo>
                      <a:lnTo>
                        <a:pt x="8788" y="3809"/>
                      </a:lnTo>
                      <a:lnTo>
                        <a:pt x="9123" y="3662"/>
                      </a:lnTo>
                      <a:lnTo>
                        <a:pt x="9123" y="3746"/>
                      </a:lnTo>
                      <a:lnTo>
                        <a:pt x="8851" y="3872"/>
                      </a:lnTo>
                      <a:lnTo>
                        <a:pt x="8684" y="3872"/>
                      </a:lnTo>
                      <a:lnTo>
                        <a:pt x="8370" y="4060"/>
                      </a:lnTo>
                      <a:lnTo>
                        <a:pt x="8328" y="4227"/>
                      </a:lnTo>
                      <a:lnTo>
                        <a:pt x="8203" y="4332"/>
                      </a:lnTo>
                      <a:lnTo>
                        <a:pt x="8056" y="4332"/>
                      </a:lnTo>
                      <a:lnTo>
                        <a:pt x="8014" y="4478"/>
                      </a:lnTo>
                      <a:lnTo>
                        <a:pt x="7952" y="4541"/>
                      </a:lnTo>
                      <a:lnTo>
                        <a:pt x="7952" y="4583"/>
                      </a:lnTo>
                      <a:lnTo>
                        <a:pt x="8244" y="4562"/>
                      </a:lnTo>
                      <a:lnTo>
                        <a:pt x="8328" y="4604"/>
                      </a:lnTo>
                      <a:lnTo>
                        <a:pt x="8454" y="4604"/>
                      </a:lnTo>
                      <a:lnTo>
                        <a:pt x="8579" y="4688"/>
                      </a:lnTo>
                      <a:lnTo>
                        <a:pt x="8558" y="4750"/>
                      </a:lnTo>
                      <a:lnTo>
                        <a:pt x="8663" y="4792"/>
                      </a:lnTo>
                      <a:lnTo>
                        <a:pt x="8747" y="4792"/>
                      </a:lnTo>
                      <a:lnTo>
                        <a:pt x="8788" y="4855"/>
                      </a:lnTo>
                      <a:lnTo>
                        <a:pt x="8663" y="4876"/>
                      </a:lnTo>
                      <a:lnTo>
                        <a:pt x="8558" y="4918"/>
                      </a:lnTo>
                      <a:lnTo>
                        <a:pt x="8433" y="4813"/>
                      </a:lnTo>
                      <a:lnTo>
                        <a:pt x="8224" y="4750"/>
                      </a:lnTo>
                      <a:lnTo>
                        <a:pt x="7952" y="4771"/>
                      </a:lnTo>
                      <a:lnTo>
                        <a:pt x="7554" y="4813"/>
                      </a:lnTo>
                      <a:lnTo>
                        <a:pt x="7408" y="4876"/>
                      </a:lnTo>
                      <a:lnTo>
                        <a:pt x="7303" y="4876"/>
                      </a:lnTo>
                      <a:lnTo>
                        <a:pt x="7303" y="4918"/>
                      </a:lnTo>
                      <a:lnTo>
                        <a:pt x="7324" y="4981"/>
                      </a:lnTo>
                      <a:lnTo>
                        <a:pt x="7512" y="5022"/>
                      </a:lnTo>
                      <a:lnTo>
                        <a:pt x="7680" y="5022"/>
                      </a:lnTo>
                      <a:lnTo>
                        <a:pt x="7784" y="5085"/>
                      </a:lnTo>
                      <a:lnTo>
                        <a:pt x="7784" y="5169"/>
                      </a:lnTo>
                      <a:lnTo>
                        <a:pt x="7638" y="5190"/>
                      </a:lnTo>
                      <a:lnTo>
                        <a:pt x="7533" y="5106"/>
                      </a:lnTo>
                      <a:lnTo>
                        <a:pt x="7324" y="5085"/>
                      </a:lnTo>
                      <a:lnTo>
                        <a:pt x="7219" y="5002"/>
                      </a:lnTo>
                      <a:lnTo>
                        <a:pt x="7115" y="4981"/>
                      </a:lnTo>
                      <a:lnTo>
                        <a:pt x="6947" y="5064"/>
                      </a:lnTo>
                      <a:lnTo>
                        <a:pt x="6696" y="5085"/>
                      </a:lnTo>
                      <a:lnTo>
                        <a:pt x="6508" y="5002"/>
                      </a:lnTo>
                      <a:lnTo>
                        <a:pt x="6361" y="5002"/>
                      </a:lnTo>
                      <a:lnTo>
                        <a:pt x="6215" y="4960"/>
                      </a:lnTo>
                      <a:lnTo>
                        <a:pt x="6131" y="4897"/>
                      </a:lnTo>
                      <a:lnTo>
                        <a:pt x="5922" y="4918"/>
                      </a:lnTo>
                      <a:lnTo>
                        <a:pt x="5859" y="5064"/>
                      </a:lnTo>
                      <a:lnTo>
                        <a:pt x="5922" y="5169"/>
                      </a:lnTo>
                      <a:lnTo>
                        <a:pt x="5922" y="5587"/>
                      </a:lnTo>
                      <a:lnTo>
                        <a:pt x="5943" y="5629"/>
                      </a:lnTo>
                      <a:lnTo>
                        <a:pt x="5838" y="5755"/>
                      </a:lnTo>
                      <a:lnTo>
                        <a:pt x="5838" y="5839"/>
                      </a:lnTo>
                      <a:lnTo>
                        <a:pt x="5922" y="5901"/>
                      </a:lnTo>
                      <a:lnTo>
                        <a:pt x="5985" y="6006"/>
                      </a:lnTo>
                      <a:lnTo>
                        <a:pt x="6131" y="6006"/>
                      </a:lnTo>
                      <a:lnTo>
                        <a:pt x="6236" y="6069"/>
                      </a:lnTo>
                      <a:lnTo>
                        <a:pt x="6110" y="6048"/>
                      </a:lnTo>
                      <a:lnTo>
                        <a:pt x="6027" y="6111"/>
                      </a:lnTo>
                      <a:lnTo>
                        <a:pt x="5985" y="6173"/>
                      </a:lnTo>
                      <a:lnTo>
                        <a:pt x="5964" y="6069"/>
                      </a:lnTo>
                      <a:lnTo>
                        <a:pt x="5859" y="5964"/>
                      </a:lnTo>
                      <a:lnTo>
                        <a:pt x="5817" y="5964"/>
                      </a:lnTo>
                      <a:lnTo>
                        <a:pt x="5796" y="6027"/>
                      </a:lnTo>
                      <a:lnTo>
                        <a:pt x="5713" y="5922"/>
                      </a:lnTo>
                      <a:lnTo>
                        <a:pt x="5692" y="5734"/>
                      </a:lnTo>
                      <a:lnTo>
                        <a:pt x="5692" y="5525"/>
                      </a:lnTo>
                      <a:lnTo>
                        <a:pt x="5629" y="5232"/>
                      </a:lnTo>
                      <a:lnTo>
                        <a:pt x="5503" y="5085"/>
                      </a:lnTo>
                      <a:lnTo>
                        <a:pt x="5503" y="4981"/>
                      </a:lnTo>
                      <a:lnTo>
                        <a:pt x="5231" y="4792"/>
                      </a:lnTo>
                      <a:lnTo>
                        <a:pt x="5169" y="4792"/>
                      </a:lnTo>
                      <a:lnTo>
                        <a:pt x="5001" y="4688"/>
                      </a:lnTo>
                      <a:lnTo>
                        <a:pt x="4980" y="4583"/>
                      </a:lnTo>
                      <a:lnTo>
                        <a:pt x="4876" y="4541"/>
                      </a:lnTo>
                      <a:lnTo>
                        <a:pt x="4708" y="4583"/>
                      </a:lnTo>
                      <a:lnTo>
                        <a:pt x="4353" y="4981"/>
                      </a:lnTo>
                      <a:lnTo>
                        <a:pt x="4290" y="5106"/>
                      </a:lnTo>
                      <a:lnTo>
                        <a:pt x="4290" y="5211"/>
                      </a:lnTo>
                      <a:lnTo>
                        <a:pt x="4374" y="5274"/>
                      </a:lnTo>
                      <a:lnTo>
                        <a:pt x="4499" y="5315"/>
                      </a:lnTo>
                      <a:lnTo>
                        <a:pt x="4562" y="5441"/>
                      </a:lnTo>
                      <a:lnTo>
                        <a:pt x="4562" y="5525"/>
                      </a:lnTo>
                      <a:lnTo>
                        <a:pt x="4541" y="5546"/>
                      </a:lnTo>
                      <a:lnTo>
                        <a:pt x="4457" y="5420"/>
                      </a:lnTo>
                      <a:lnTo>
                        <a:pt x="4374" y="5399"/>
                      </a:lnTo>
                      <a:lnTo>
                        <a:pt x="4290" y="5336"/>
                      </a:lnTo>
                      <a:lnTo>
                        <a:pt x="4248" y="5378"/>
                      </a:lnTo>
                      <a:lnTo>
                        <a:pt x="4164" y="5399"/>
                      </a:lnTo>
                      <a:lnTo>
                        <a:pt x="4143" y="5483"/>
                      </a:lnTo>
                      <a:lnTo>
                        <a:pt x="4185" y="5608"/>
                      </a:lnTo>
                      <a:lnTo>
                        <a:pt x="4269" y="5650"/>
                      </a:lnTo>
                      <a:lnTo>
                        <a:pt x="4332" y="5818"/>
                      </a:lnTo>
                      <a:lnTo>
                        <a:pt x="4353" y="6131"/>
                      </a:lnTo>
                      <a:lnTo>
                        <a:pt x="4269" y="6278"/>
                      </a:lnTo>
                      <a:lnTo>
                        <a:pt x="4269" y="6445"/>
                      </a:lnTo>
                      <a:lnTo>
                        <a:pt x="4185" y="6634"/>
                      </a:lnTo>
                      <a:lnTo>
                        <a:pt x="4185" y="6759"/>
                      </a:lnTo>
                      <a:lnTo>
                        <a:pt x="4227" y="6780"/>
                      </a:lnTo>
                      <a:lnTo>
                        <a:pt x="4290" y="6759"/>
                      </a:lnTo>
                      <a:lnTo>
                        <a:pt x="4290" y="6759"/>
                      </a:lnTo>
                      <a:lnTo>
                        <a:pt x="4269" y="6906"/>
                      </a:lnTo>
                      <a:lnTo>
                        <a:pt x="4185" y="7052"/>
                      </a:lnTo>
                      <a:lnTo>
                        <a:pt x="4143" y="6968"/>
                      </a:lnTo>
                      <a:lnTo>
                        <a:pt x="4123" y="6864"/>
                      </a:lnTo>
                      <a:lnTo>
                        <a:pt x="4018" y="6780"/>
                      </a:lnTo>
                      <a:lnTo>
                        <a:pt x="3934" y="6864"/>
                      </a:lnTo>
                      <a:lnTo>
                        <a:pt x="3934" y="7052"/>
                      </a:lnTo>
                      <a:lnTo>
                        <a:pt x="4081" y="7303"/>
                      </a:lnTo>
                      <a:lnTo>
                        <a:pt x="4248" y="7282"/>
                      </a:lnTo>
                      <a:lnTo>
                        <a:pt x="4353" y="7324"/>
                      </a:lnTo>
                      <a:lnTo>
                        <a:pt x="4395" y="7408"/>
                      </a:lnTo>
                      <a:lnTo>
                        <a:pt x="4583" y="7408"/>
                      </a:lnTo>
                      <a:lnTo>
                        <a:pt x="4792" y="7491"/>
                      </a:lnTo>
                      <a:lnTo>
                        <a:pt x="4876" y="7408"/>
                      </a:lnTo>
                      <a:lnTo>
                        <a:pt x="5001" y="7324"/>
                      </a:lnTo>
                      <a:lnTo>
                        <a:pt x="5001" y="7261"/>
                      </a:lnTo>
                      <a:lnTo>
                        <a:pt x="5085" y="7219"/>
                      </a:lnTo>
                      <a:lnTo>
                        <a:pt x="5085" y="7303"/>
                      </a:lnTo>
                      <a:lnTo>
                        <a:pt x="5022" y="7408"/>
                      </a:lnTo>
                      <a:lnTo>
                        <a:pt x="5022" y="7533"/>
                      </a:lnTo>
                      <a:lnTo>
                        <a:pt x="4980" y="7596"/>
                      </a:lnTo>
                      <a:lnTo>
                        <a:pt x="4876" y="7533"/>
                      </a:lnTo>
                      <a:lnTo>
                        <a:pt x="4646" y="7533"/>
                      </a:lnTo>
                      <a:lnTo>
                        <a:pt x="4541" y="7575"/>
                      </a:lnTo>
                      <a:lnTo>
                        <a:pt x="4541" y="7680"/>
                      </a:lnTo>
                      <a:lnTo>
                        <a:pt x="4583" y="7701"/>
                      </a:lnTo>
                      <a:lnTo>
                        <a:pt x="4708" y="7701"/>
                      </a:lnTo>
                      <a:lnTo>
                        <a:pt x="4750" y="7784"/>
                      </a:lnTo>
                      <a:lnTo>
                        <a:pt x="4646" y="7784"/>
                      </a:lnTo>
                      <a:lnTo>
                        <a:pt x="4646" y="7952"/>
                      </a:lnTo>
                      <a:lnTo>
                        <a:pt x="4478" y="7722"/>
                      </a:lnTo>
                      <a:lnTo>
                        <a:pt x="4395" y="7722"/>
                      </a:lnTo>
                      <a:lnTo>
                        <a:pt x="4353" y="7617"/>
                      </a:lnTo>
                      <a:lnTo>
                        <a:pt x="4290" y="7533"/>
                      </a:lnTo>
                      <a:lnTo>
                        <a:pt x="4039" y="7366"/>
                      </a:lnTo>
                      <a:lnTo>
                        <a:pt x="3976" y="7366"/>
                      </a:lnTo>
                      <a:lnTo>
                        <a:pt x="3830" y="7199"/>
                      </a:lnTo>
                      <a:lnTo>
                        <a:pt x="3830" y="7178"/>
                      </a:lnTo>
                      <a:lnTo>
                        <a:pt x="3725" y="7178"/>
                      </a:lnTo>
                      <a:lnTo>
                        <a:pt x="3620" y="7261"/>
                      </a:lnTo>
                      <a:lnTo>
                        <a:pt x="3516" y="7261"/>
                      </a:lnTo>
                      <a:lnTo>
                        <a:pt x="3432" y="7303"/>
                      </a:lnTo>
                      <a:lnTo>
                        <a:pt x="3286" y="7261"/>
                      </a:lnTo>
                      <a:lnTo>
                        <a:pt x="3034" y="7303"/>
                      </a:lnTo>
                      <a:lnTo>
                        <a:pt x="2972" y="7282"/>
                      </a:lnTo>
                      <a:lnTo>
                        <a:pt x="2783" y="7471"/>
                      </a:lnTo>
                      <a:lnTo>
                        <a:pt x="2700" y="7617"/>
                      </a:lnTo>
                      <a:lnTo>
                        <a:pt x="2700" y="7743"/>
                      </a:lnTo>
                      <a:lnTo>
                        <a:pt x="2595" y="7784"/>
                      </a:lnTo>
                      <a:lnTo>
                        <a:pt x="2490" y="7847"/>
                      </a:lnTo>
                      <a:lnTo>
                        <a:pt x="2365" y="7910"/>
                      </a:lnTo>
                      <a:lnTo>
                        <a:pt x="2344" y="7994"/>
                      </a:lnTo>
                      <a:lnTo>
                        <a:pt x="2198" y="8098"/>
                      </a:lnTo>
                      <a:lnTo>
                        <a:pt x="2177" y="8224"/>
                      </a:lnTo>
                      <a:lnTo>
                        <a:pt x="2260" y="8224"/>
                      </a:lnTo>
                      <a:lnTo>
                        <a:pt x="2281" y="8307"/>
                      </a:lnTo>
                      <a:lnTo>
                        <a:pt x="2177" y="8307"/>
                      </a:lnTo>
                      <a:lnTo>
                        <a:pt x="2093" y="8349"/>
                      </a:lnTo>
                      <a:lnTo>
                        <a:pt x="2260" y="8475"/>
                      </a:lnTo>
                      <a:lnTo>
                        <a:pt x="2407" y="8517"/>
                      </a:lnTo>
                      <a:lnTo>
                        <a:pt x="2511" y="8433"/>
                      </a:lnTo>
                      <a:lnTo>
                        <a:pt x="2490" y="8349"/>
                      </a:lnTo>
                      <a:lnTo>
                        <a:pt x="2658" y="8370"/>
                      </a:lnTo>
                      <a:lnTo>
                        <a:pt x="2825" y="8245"/>
                      </a:lnTo>
                      <a:lnTo>
                        <a:pt x="2825" y="8349"/>
                      </a:lnTo>
                      <a:lnTo>
                        <a:pt x="2700" y="8412"/>
                      </a:lnTo>
                      <a:lnTo>
                        <a:pt x="2616" y="8538"/>
                      </a:lnTo>
                      <a:lnTo>
                        <a:pt x="2616" y="8621"/>
                      </a:lnTo>
                      <a:lnTo>
                        <a:pt x="2783" y="8621"/>
                      </a:lnTo>
                      <a:lnTo>
                        <a:pt x="2888" y="8642"/>
                      </a:lnTo>
                      <a:lnTo>
                        <a:pt x="3014" y="8475"/>
                      </a:lnTo>
                      <a:lnTo>
                        <a:pt x="3202" y="8349"/>
                      </a:lnTo>
                      <a:lnTo>
                        <a:pt x="3307" y="8119"/>
                      </a:lnTo>
                      <a:lnTo>
                        <a:pt x="3453" y="7931"/>
                      </a:lnTo>
                      <a:lnTo>
                        <a:pt x="3558" y="7910"/>
                      </a:lnTo>
                      <a:lnTo>
                        <a:pt x="3558" y="7910"/>
                      </a:lnTo>
                      <a:lnTo>
                        <a:pt x="3537" y="7994"/>
                      </a:lnTo>
                      <a:lnTo>
                        <a:pt x="3453" y="8035"/>
                      </a:lnTo>
                      <a:lnTo>
                        <a:pt x="3307" y="8245"/>
                      </a:lnTo>
                      <a:lnTo>
                        <a:pt x="3348" y="8349"/>
                      </a:lnTo>
                      <a:lnTo>
                        <a:pt x="3244" y="8349"/>
                      </a:lnTo>
                      <a:lnTo>
                        <a:pt x="3181" y="8454"/>
                      </a:lnTo>
                      <a:lnTo>
                        <a:pt x="3202" y="8538"/>
                      </a:lnTo>
                      <a:lnTo>
                        <a:pt x="3286" y="8538"/>
                      </a:lnTo>
                      <a:lnTo>
                        <a:pt x="3223" y="8580"/>
                      </a:lnTo>
                      <a:lnTo>
                        <a:pt x="3139" y="8580"/>
                      </a:lnTo>
                      <a:lnTo>
                        <a:pt x="3034" y="8684"/>
                      </a:lnTo>
                      <a:lnTo>
                        <a:pt x="3076" y="8747"/>
                      </a:lnTo>
                      <a:lnTo>
                        <a:pt x="3202" y="8747"/>
                      </a:lnTo>
                      <a:lnTo>
                        <a:pt x="3118" y="8789"/>
                      </a:lnTo>
                      <a:lnTo>
                        <a:pt x="2993" y="8747"/>
                      </a:lnTo>
                      <a:lnTo>
                        <a:pt x="2888" y="8747"/>
                      </a:lnTo>
                      <a:lnTo>
                        <a:pt x="2804" y="8789"/>
                      </a:lnTo>
                      <a:lnTo>
                        <a:pt x="2721" y="8831"/>
                      </a:lnTo>
                      <a:lnTo>
                        <a:pt x="2679" y="8872"/>
                      </a:lnTo>
                      <a:lnTo>
                        <a:pt x="2721" y="8977"/>
                      </a:lnTo>
                      <a:lnTo>
                        <a:pt x="2804" y="8977"/>
                      </a:lnTo>
                      <a:lnTo>
                        <a:pt x="2867" y="8935"/>
                      </a:lnTo>
                      <a:lnTo>
                        <a:pt x="2909" y="8956"/>
                      </a:lnTo>
                      <a:lnTo>
                        <a:pt x="3014" y="8956"/>
                      </a:lnTo>
                      <a:lnTo>
                        <a:pt x="3014" y="9040"/>
                      </a:lnTo>
                      <a:lnTo>
                        <a:pt x="2930" y="9040"/>
                      </a:lnTo>
                      <a:lnTo>
                        <a:pt x="2825" y="8998"/>
                      </a:lnTo>
                      <a:lnTo>
                        <a:pt x="2783" y="9040"/>
                      </a:lnTo>
                      <a:lnTo>
                        <a:pt x="2783" y="9082"/>
                      </a:lnTo>
                      <a:lnTo>
                        <a:pt x="2888" y="9103"/>
                      </a:lnTo>
                      <a:lnTo>
                        <a:pt x="2867" y="9144"/>
                      </a:lnTo>
                      <a:lnTo>
                        <a:pt x="2783" y="9186"/>
                      </a:lnTo>
                      <a:lnTo>
                        <a:pt x="2700" y="9186"/>
                      </a:lnTo>
                      <a:lnTo>
                        <a:pt x="2700" y="9249"/>
                      </a:lnTo>
                      <a:lnTo>
                        <a:pt x="2783" y="9396"/>
                      </a:lnTo>
                      <a:lnTo>
                        <a:pt x="2867" y="9396"/>
                      </a:lnTo>
                      <a:lnTo>
                        <a:pt x="2909" y="9312"/>
                      </a:lnTo>
                      <a:lnTo>
                        <a:pt x="3034" y="9207"/>
                      </a:lnTo>
                      <a:lnTo>
                        <a:pt x="3014" y="9312"/>
                      </a:lnTo>
                      <a:lnTo>
                        <a:pt x="2909" y="9396"/>
                      </a:lnTo>
                      <a:lnTo>
                        <a:pt x="2825" y="9479"/>
                      </a:lnTo>
                      <a:lnTo>
                        <a:pt x="2804" y="9563"/>
                      </a:lnTo>
                      <a:lnTo>
                        <a:pt x="2972" y="9626"/>
                      </a:lnTo>
                      <a:lnTo>
                        <a:pt x="3097" y="9626"/>
                      </a:lnTo>
                      <a:lnTo>
                        <a:pt x="3118" y="9605"/>
                      </a:lnTo>
                      <a:lnTo>
                        <a:pt x="3181" y="9605"/>
                      </a:lnTo>
                      <a:lnTo>
                        <a:pt x="3244" y="9668"/>
                      </a:lnTo>
                      <a:lnTo>
                        <a:pt x="3432" y="9584"/>
                      </a:lnTo>
                      <a:lnTo>
                        <a:pt x="3620" y="9416"/>
                      </a:lnTo>
                      <a:lnTo>
                        <a:pt x="3620" y="9396"/>
                      </a:lnTo>
                      <a:lnTo>
                        <a:pt x="3725" y="9312"/>
                      </a:lnTo>
                      <a:lnTo>
                        <a:pt x="3934" y="9103"/>
                      </a:lnTo>
                      <a:lnTo>
                        <a:pt x="3934" y="9040"/>
                      </a:lnTo>
                      <a:lnTo>
                        <a:pt x="4018" y="8956"/>
                      </a:lnTo>
                      <a:lnTo>
                        <a:pt x="4081" y="8956"/>
                      </a:lnTo>
                      <a:lnTo>
                        <a:pt x="4018" y="9040"/>
                      </a:lnTo>
                      <a:lnTo>
                        <a:pt x="3976" y="9144"/>
                      </a:lnTo>
                      <a:lnTo>
                        <a:pt x="3809" y="9354"/>
                      </a:lnTo>
                      <a:lnTo>
                        <a:pt x="3599" y="9479"/>
                      </a:lnTo>
                      <a:lnTo>
                        <a:pt x="3453" y="9626"/>
                      </a:lnTo>
                      <a:lnTo>
                        <a:pt x="3307" y="9709"/>
                      </a:lnTo>
                      <a:lnTo>
                        <a:pt x="3223" y="9793"/>
                      </a:lnTo>
                      <a:lnTo>
                        <a:pt x="3286" y="9877"/>
                      </a:lnTo>
                      <a:lnTo>
                        <a:pt x="3223" y="9898"/>
                      </a:lnTo>
                      <a:lnTo>
                        <a:pt x="3076" y="9772"/>
                      </a:lnTo>
                      <a:lnTo>
                        <a:pt x="2825" y="9772"/>
                      </a:lnTo>
                      <a:lnTo>
                        <a:pt x="2825" y="9835"/>
                      </a:lnTo>
                      <a:lnTo>
                        <a:pt x="2783" y="9814"/>
                      </a:lnTo>
                      <a:lnTo>
                        <a:pt x="2700" y="9688"/>
                      </a:lnTo>
                      <a:lnTo>
                        <a:pt x="2490" y="9584"/>
                      </a:lnTo>
                      <a:lnTo>
                        <a:pt x="2407" y="9605"/>
                      </a:lnTo>
                      <a:lnTo>
                        <a:pt x="2365" y="9563"/>
                      </a:lnTo>
                      <a:lnTo>
                        <a:pt x="2407" y="9416"/>
                      </a:lnTo>
                      <a:lnTo>
                        <a:pt x="2407" y="9082"/>
                      </a:lnTo>
                      <a:lnTo>
                        <a:pt x="2365" y="8872"/>
                      </a:lnTo>
                      <a:lnTo>
                        <a:pt x="2239" y="8726"/>
                      </a:lnTo>
                      <a:lnTo>
                        <a:pt x="2156" y="8726"/>
                      </a:lnTo>
                      <a:lnTo>
                        <a:pt x="2030" y="8663"/>
                      </a:lnTo>
                      <a:lnTo>
                        <a:pt x="1946" y="8684"/>
                      </a:lnTo>
                      <a:lnTo>
                        <a:pt x="1821" y="8684"/>
                      </a:lnTo>
                      <a:lnTo>
                        <a:pt x="1737" y="8726"/>
                      </a:lnTo>
                      <a:lnTo>
                        <a:pt x="1633" y="8747"/>
                      </a:lnTo>
                      <a:lnTo>
                        <a:pt x="1633" y="8831"/>
                      </a:lnTo>
                      <a:lnTo>
                        <a:pt x="1654" y="8935"/>
                      </a:lnTo>
                      <a:lnTo>
                        <a:pt x="1633" y="8977"/>
                      </a:lnTo>
                      <a:lnTo>
                        <a:pt x="1612" y="9165"/>
                      </a:lnTo>
                      <a:lnTo>
                        <a:pt x="1654" y="9249"/>
                      </a:lnTo>
                      <a:lnTo>
                        <a:pt x="1716" y="9249"/>
                      </a:lnTo>
                      <a:lnTo>
                        <a:pt x="1716" y="9312"/>
                      </a:lnTo>
                      <a:lnTo>
                        <a:pt x="1612" y="9396"/>
                      </a:lnTo>
                      <a:lnTo>
                        <a:pt x="1570" y="9458"/>
                      </a:lnTo>
                      <a:lnTo>
                        <a:pt x="1654" y="9563"/>
                      </a:lnTo>
                      <a:lnTo>
                        <a:pt x="1737" y="9563"/>
                      </a:lnTo>
                      <a:lnTo>
                        <a:pt x="1758" y="9500"/>
                      </a:lnTo>
                      <a:lnTo>
                        <a:pt x="1884" y="9563"/>
                      </a:lnTo>
                      <a:lnTo>
                        <a:pt x="1863" y="9584"/>
                      </a:lnTo>
                      <a:lnTo>
                        <a:pt x="1737" y="9584"/>
                      </a:lnTo>
                      <a:lnTo>
                        <a:pt x="1737" y="9605"/>
                      </a:lnTo>
                      <a:lnTo>
                        <a:pt x="1821" y="9668"/>
                      </a:lnTo>
                      <a:lnTo>
                        <a:pt x="1821" y="9709"/>
                      </a:lnTo>
                      <a:lnTo>
                        <a:pt x="1737" y="9772"/>
                      </a:lnTo>
                      <a:lnTo>
                        <a:pt x="1716" y="9793"/>
                      </a:lnTo>
                      <a:lnTo>
                        <a:pt x="1779" y="9814"/>
                      </a:lnTo>
                      <a:lnTo>
                        <a:pt x="1842" y="9877"/>
                      </a:lnTo>
                      <a:lnTo>
                        <a:pt x="1946" y="9877"/>
                      </a:lnTo>
                      <a:lnTo>
                        <a:pt x="1967" y="9898"/>
                      </a:lnTo>
                      <a:lnTo>
                        <a:pt x="1926" y="9940"/>
                      </a:lnTo>
                      <a:lnTo>
                        <a:pt x="1821" y="9940"/>
                      </a:lnTo>
                      <a:lnTo>
                        <a:pt x="1779" y="9981"/>
                      </a:lnTo>
                      <a:lnTo>
                        <a:pt x="1654" y="9877"/>
                      </a:lnTo>
                      <a:lnTo>
                        <a:pt x="1612" y="9898"/>
                      </a:lnTo>
                      <a:lnTo>
                        <a:pt x="1570" y="9940"/>
                      </a:lnTo>
                      <a:lnTo>
                        <a:pt x="1507" y="9940"/>
                      </a:lnTo>
                      <a:lnTo>
                        <a:pt x="1444" y="9835"/>
                      </a:lnTo>
                      <a:lnTo>
                        <a:pt x="1361" y="9814"/>
                      </a:lnTo>
                      <a:lnTo>
                        <a:pt x="1298" y="9877"/>
                      </a:lnTo>
                      <a:lnTo>
                        <a:pt x="1110" y="9877"/>
                      </a:lnTo>
                      <a:lnTo>
                        <a:pt x="984" y="9793"/>
                      </a:lnTo>
                      <a:lnTo>
                        <a:pt x="879" y="9793"/>
                      </a:lnTo>
                      <a:lnTo>
                        <a:pt x="817" y="9835"/>
                      </a:lnTo>
                      <a:lnTo>
                        <a:pt x="817" y="9919"/>
                      </a:lnTo>
                      <a:lnTo>
                        <a:pt x="733" y="9940"/>
                      </a:lnTo>
                      <a:lnTo>
                        <a:pt x="628" y="9981"/>
                      </a:lnTo>
                      <a:lnTo>
                        <a:pt x="586" y="10044"/>
                      </a:lnTo>
                      <a:lnTo>
                        <a:pt x="419" y="10086"/>
                      </a:lnTo>
                      <a:lnTo>
                        <a:pt x="377" y="10107"/>
                      </a:lnTo>
                      <a:lnTo>
                        <a:pt x="273" y="10128"/>
                      </a:lnTo>
                      <a:lnTo>
                        <a:pt x="189" y="10212"/>
                      </a:lnTo>
                      <a:lnTo>
                        <a:pt x="168" y="10316"/>
                      </a:lnTo>
                      <a:lnTo>
                        <a:pt x="168" y="10358"/>
                      </a:lnTo>
                      <a:lnTo>
                        <a:pt x="147" y="10442"/>
                      </a:lnTo>
                      <a:lnTo>
                        <a:pt x="1" y="10525"/>
                      </a:lnTo>
                      <a:lnTo>
                        <a:pt x="1" y="10609"/>
                      </a:lnTo>
                      <a:lnTo>
                        <a:pt x="42" y="10651"/>
                      </a:lnTo>
                      <a:lnTo>
                        <a:pt x="42" y="10818"/>
                      </a:lnTo>
                      <a:lnTo>
                        <a:pt x="63" y="10860"/>
                      </a:lnTo>
                      <a:lnTo>
                        <a:pt x="189" y="10860"/>
                      </a:lnTo>
                      <a:lnTo>
                        <a:pt x="252" y="10735"/>
                      </a:lnTo>
                      <a:lnTo>
                        <a:pt x="294" y="10735"/>
                      </a:lnTo>
                      <a:lnTo>
                        <a:pt x="273" y="10756"/>
                      </a:lnTo>
                      <a:lnTo>
                        <a:pt x="210" y="10860"/>
                      </a:lnTo>
                      <a:lnTo>
                        <a:pt x="273" y="10881"/>
                      </a:lnTo>
                      <a:lnTo>
                        <a:pt x="356" y="10818"/>
                      </a:lnTo>
                      <a:lnTo>
                        <a:pt x="356" y="10651"/>
                      </a:lnTo>
                      <a:lnTo>
                        <a:pt x="398" y="10421"/>
                      </a:lnTo>
                      <a:lnTo>
                        <a:pt x="482" y="10400"/>
                      </a:lnTo>
                      <a:lnTo>
                        <a:pt x="566" y="10337"/>
                      </a:lnTo>
                      <a:lnTo>
                        <a:pt x="419" y="10567"/>
                      </a:lnTo>
                      <a:lnTo>
                        <a:pt x="419" y="10672"/>
                      </a:lnTo>
                      <a:lnTo>
                        <a:pt x="398" y="10714"/>
                      </a:lnTo>
                      <a:lnTo>
                        <a:pt x="377" y="10839"/>
                      </a:lnTo>
                      <a:lnTo>
                        <a:pt x="314" y="10944"/>
                      </a:lnTo>
                      <a:lnTo>
                        <a:pt x="377" y="10986"/>
                      </a:lnTo>
                      <a:lnTo>
                        <a:pt x="419" y="10986"/>
                      </a:lnTo>
                      <a:lnTo>
                        <a:pt x="503" y="11069"/>
                      </a:lnTo>
                      <a:lnTo>
                        <a:pt x="607" y="11069"/>
                      </a:lnTo>
                      <a:lnTo>
                        <a:pt x="628" y="10965"/>
                      </a:lnTo>
                      <a:lnTo>
                        <a:pt x="607" y="10944"/>
                      </a:lnTo>
                      <a:lnTo>
                        <a:pt x="670" y="10839"/>
                      </a:lnTo>
                      <a:lnTo>
                        <a:pt x="691" y="10735"/>
                      </a:lnTo>
                      <a:lnTo>
                        <a:pt x="733" y="10672"/>
                      </a:lnTo>
                      <a:lnTo>
                        <a:pt x="733" y="10756"/>
                      </a:lnTo>
                      <a:lnTo>
                        <a:pt x="775" y="10818"/>
                      </a:lnTo>
                      <a:lnTo>
                        <a:pt x="712" y="10944"/>
                      </a:lnTo>
                      <a:lnTo>
                        <a:pt x="712" y="11028"/>
                      </a:lnTo>
                      <a:lnTo>
                        <a:pt x="712" y="11090"/>
                      </a:lnTo>
                      <a:lnTo>
                        <a:pt x="796" y="11195"/>
                      </a:lnTo>
                      <a:lnTo>
                        <a:pt x="838" y="11237"/>
                      </a:lnTo>
                      <a:lnTo>
                        <a:pt x="921" y="11153"/>
                      </a:lnTo>
                      <a:lnTo>
                        <a:pt x="900" y="11069"/>
                      </a:lnTo>
                      <a:lnTo>
                        <a:pt x="900" y="11048"/>
                      </a:lnTo>
                      <a:lnTo>
                        <a:pt x="921" y="11028"/>
                      </a:lnTo>
                      <a:lnTo>
                        <a:pt x="1005" y="11028"/>
                      </a:lnTo>
                      <a:lnTo>
                        <a:pt x="1047" y="10965"/>
                      </a:lnTo>
                      <a:lnTo>
                        <a:pt x="1026" y="10860"/>
                      </a:lnTo>
                      <a:lnTo>
                        <a:pt x="984" y="10818"/>
                      </a:lnTo>
                      <a:lnTo>
                        <a:pt x="984" y="10735"/>
                      </a:lnTo>
                      <a:lnTo>
                        <a:pt x="1026" y="10756"/>
                      </a:lnTo>
                      <a:lnTo>
                        <a:pt x="1110" y="10923"/>
                      </a:lnTo>
                      <a:lnTo>
                        <a:pt x="1110" y="10986"/>
                      </a:lnTo>
                      <a:lnTo>
                        <a:pt x="1047" y="11090"/>
                      </a:lnTo>
                      <a:lnTo>
                        <a:pt x="1005" y="11090"/>
                      </a:lnTo>
                      <a:lnTo>
                        <a:pt x="942" y="11195"/>
                      </a:lnTo>
                      <a:lnTo>
                        <a:pt x="984" y="11258"/>
                      </a:lnTo>
                      <a:lnTo>
                        <a:pt x="1026" y="11258"/>
                      </a:lnTo>
                      <a:lnTo>
                        <a:pt x="1089" y="11279"/>
                      </a:lnTo>
                      <a:lnTo>
                        <a:pt x="1110" y="11341"/>
                      </a:lnTo>
                      <a:lnTo>
                        <a:pt x="1151" y="11341"/>
                      </a:lnTo>
                      <a:lnTo>
                        <a:pt x="1340" y="11446"/>
                      </a:lnTo>
                      <a:lnTo>
                        <a:pt x="1402" y="11446"/>
                      </a:lnTo>
                      <a:lnTo>
                        <a:pt x="1402" y="11551"/>
                      </a:lnTo>
                      <a:lnTo>
                        <a:pt x="1612" y="11551"/>
                      </a:lnTo>
                      <a:lnTo>
                        <a:pt x="1674" y="11593"/>
                      </a:lnTo>
                      <a:lnTo>
                        <a:pt x="1737" y="11572"/>
                      </a:lnTo>
                      <a:lnTo>
                        <a:pt x="1779" y="11488"/>
                      </a:lnTo>
                      <a:lnTo>
                        <a:pt x="1716" y="11362"/>
                      </a:lnTo>
                      <a:lnTo>
                        <a:pt x="1654" y="11174"/>
                      </a:lnTo>
                      <a:lnTo>
                        <a:pt x="1716" y="11048"/>
                      </a:lnTo>
                      <a:lnTo>
                        <a:pt x="1758" y="10986"/>
                      </a:lnTo>
                      <a:lnTo>
                        <a:pt x="1779" y="11048"/>
                      </a:lnTo>
                      <a:lnTo>
                        <a:pt x="1821" y="11174"/>
                      </a:lnTo>
                      <a:lnTo>
                        <a:pt x="1821" y="11279"/>
                      </a:lnTo>
                      <a:lnTo>
                        <a:pt x="1842" y="11341"/>
                      </a:lnTo>
                      <a:lnTo>
                        <a:pt x="1926" y="11341"/>
                      </a:lnTo>
                      <a:lnTo>
                        <a:pt x="1946" y="11279"/>
                      </a:lnTo>
                      <a:lnTo>
                        <a:pt x="2030" y="11279"/>
                      </a:lnTo>
                      <a:lnTo>
                        <a:pt x="2051" y="11237"/>
                      </a:lnTo>
                      <a:lnTo>
                        <a:pt x="2072" y="11153"/>
                      </a:lnTo>
                      <a:lnTo>
                        <a:pt x="2135" y="11090"/>
                      </a:lnTo>
                      <a:lnTo>
                        <a:pt x="2156" y="10965"/>
                      </a:lnTo>
                      <a:lnTo>
                        <a:pt x="2177" y="10923"/>
                      </a:lnTo>
                      <a:lnTo>
                        <a:pt x="2198" y="10923"/>
                      </a:lnTo>
                      <a:lnTo>
                        <a:pt x="2260" y="11048"/>
                      </a:lnTo>
                      <a:lnTo>
                        <a:pt x="2239" y="11090"/>
                      </a:lnTo>
                      <a:lnTo>
                        <a:pt x="2177" y="11195"/>
                      </a:lnTo>
                      <a:lnTo>
                        <a:pt x="2156" y="11279"/>
                      </a:lnTo>
                      <a:lnTo>
                        <a:pt x="2198" y="11341"/>
                      </a:lnTo>
                      <a:lnTo>
                        <a:pt x="2198" y="11404"/>
                      </a:lnTo>
                      <a:lnTo>
                        <a:pt x="2302" y="11488"/>
                      </a:lnTo>
                      <a:lnTo>
                        <a:pt x="2386" y="11446"/>
                      </a:lnTo>
                      <a:lnTo>
                        <a:pt x="2490" y="11279"/>
                      </a:lnTo>
                      <a:lnTo>
                        <a:pt x="2449" y="11174"/>
                      </a:lnTo>
                      <a:lnTo>
                        <a:pt x="2470" y="11028"/>
                      </a:lnTo>
                      <a:lnTo>
                        <a:pt x="2574" y="10944"/>
                      </a:lnTo>
                      <a:lnTo>
                        <a:pt x="2679" y="10923"/>
                      </a:lnTo>
                      <a:lnTo>
                        <a:pt x="2574" y="11028"/>
                      </a:lnTo>
                      <a:lnTo>
                        <a:pt x="2553" y="11132"/>
                      </a:lnTo>
                      <a:lnTo>
                        <a:pt x="2595" y="11237"/>
                      </a:lnTo>
                      <a:lnTo>
                        <a:pt x="2511" y="11446"/>
                      </a:lnTo>
                      <a:lnTo>
                        <a:pt x="2511" y="11509"/>
                      </a:lnTo>
                      <a:lnTo>
                        <a:pt x="2595" y="11593"/>
                      </a:lnTo>
                      <a:lnTo>
                        <a:pt x="2700" y="11572"/>
                      </a:lnTo>
                      <a:lnTo>
                        <a:pt x="2783" y="11593"/>
                      </a:lnTo>
                      <a:lnTo>
                        <a:pt x="2867" y="11572"/>
                      </a:lnTo>
                      <a:lnTo>
                        <a:pt x="2867" y="11446"/>
                      </a:lnTo>
                      <a:lnTo>
                        <a:pt x="2930" y="11362"/>
                      </a:lnTo>
                      <a:lnTo>
                        <a:pt x="2909" y="11279"/>
                      </a:lnTo>
                      <a:lnTo>
                        <a:pt x="2825" y="11132"/>
                      </a:lnTo>
                      <a:lnTo>
                        <a:pt x="2909" y="10944"/>
                      </a:lnTo>
                      <a:lnTo>
                        <a:pt x="2909" y="10818"/>
                      </a:lnTo>
                      <a:lnTo>
                        <a:pt x="2972" y="10923"/>
                      </a:lnTo>
                      <a:lnTo>
                        <a:pt x="2930" y="11028"/>
                      </a:lnTo>
                      <a:lnTo>
                        <a:pt x="2909" y="11090"/>
                      </a:lnTo>
                      <a:lnTo>
                        <a:pt x="2993" y="11258"/>
                      </a:lnTo>
                      <a:lnTo>
                        <a:pt x="3076" y="11279"/>
                      </a:lnTo>
                      <a:lnTo>
                        <a:pt x="3118" y="11300"/>
                      </a:lnTo>
                      <a:lnTo>
                        <a:pt x="3034" y="11341"/>
                      </a:lnTo>
                      <a:lnTo>
                        <a:pt x="2993" y="11488"/>
                      </a:lnTo>
                      <a:lnTo>
                        <a:pt x="3014" y="11551"/>
                      </a:lnTo>
                      <a:lnTo>
                        <a:pt x="3181" y="11593"/>
                      </a:lnTo>
                      <a:lnTo>
                        <a:pt x="3244" y="11551"/>
                      </a:lnTo>
                      <a:lnTo>
                        <a:pt x="3348" y="11697"/>
                      </a:lnTo>
                      <a:lnTo>
                        <a:pt x="3348" y="11802"/>
                      </a:lnTo>
                      <a:lnTo>
                        <a:pt x="3286" y="11906"/>
                      </a:lnTo>
                      <a:lnTo>
                        <a:pt x="3181" y="11990"/>
                      </a:lnTo>
                      <a:lnTo>
                        <a:pt x="3223" y="12011"/>
                      </a:lnTo>
                      <a:lnTo>
                        <a:pt x="3286" y="12095"/>
                      </a:lnTo>
                      <a:lnTo>
                        <a:pt x="3369" y="12095"/>
                      </a:lnTo>
                      <a:lnTo>
                        <a:pt x="3495" y="12074"/>
                      </a:lnTo>
                      <a:lnTo>
                        <a:pt x="3537" y="12095"/>
                      </a:lnTo>
                      <a:lnTo>
                        <a:pt x="3725" y="11927"/>
                      </a:lnTo>
                      <a:lnTo>
                        <a:pt x="3830" y="11969"/>
                      </a:lnTo>
                      <a:lnTo>
                        <a:pt x="3871" y="11990"/>
                      </a:lnTo>
                      <a:lnTo>
                        <a:pt x="4039" y="11823"/>
                      </a:lnTo>
                      <a:lnTo>
                        <a:pt x="4123" y="11802"/>
                      </a:lnTo>
                      <a:lnTo>
                        <a:pt x="4227" y="11655"/>
                      </a:lnTo>
                      <a:lnTo>
                        <a:pt x="4290" y="11593"/>
                      </a:lnTo>
                      <a:lnTo>
                        <a:pt x="4332" y="11613"/>
                      </a:lnTo>
                      <a:lnTo>
                        <a:pt x="4290" y="11781"/>
                      </a:lnTo>
                      <a:lnTo>
                        <a:pt x="4269" y="11906"/>
                      </a:lnTo>
                      <a:lnTo>
                        <a:pt x="4290" y="11927"/>
                      </a:lnTo>
                      <a:lnTo>
                        <a:pt x="4395" y="11865"/>
                      </a:lnTo>
                      <a:lnTo>
                        <a:pt x="4478" y="11718"/>
                      </a:lnTo>
                      <a:lnTo>
                        <a:pt x="4583" y="11655"/>
                      </a:lnTo>
                      <a:lnTo>
                        <a:pt x="4687" y="11655"/>
                      </a:lnTo>
                      <a:lnTo>
                        <a:pt x="4813" y="11446"/>
                      </a:lnTo>
                      <a:lnTo>
                        <a:pt x="4876" y="11237"/>
                      </a:lnTo>
                      <a:lnTo>
                        <a:pt x="4855" y="11153"/>
                      </a:lnTo>
                      <a:lnTo>
                        <a:pt x="4876" y="11048"/>
                      </a:lnTo>
                      <a:lnTo>
                        <a:pt x="4792" y="11028"/>
                      </a:lnTo>
                      <a:lnTo>
                        <a:pt x="4750" y="11048"/>
                      </a:lnTo>
                      <a:lnTo>
                        <a:pt x="4667" y="11048"/>
                      </a:lnTo>
                      <a:lnTo>
                        <a:pt x="4541" y="11132"/>
                      </a:lnTo>
                      <a:lnTo>
                        <a:pt x="4478" y="11195"/>
                      </a:lnTo>
                      <a:lnTo>
                        <a:pt x="4374" y="11195"/>
                      </a:lnTo>
                      <a:lnTo>
                        <a:pt x="4457" y="11090"/>
                      </a:lnTo>
                      <a:lnTo>
                        <a:pt x="4478" y="11028"/>
                      </a:lnTo>
                      <a:lnTo>
                        <a:pt x="4374" y="11048"/>
                      </a:lnTo>
                      <a:lnTo>
                        <a:pt x="4353" y="10986"/>
                      </a:lnTo>
                      <a:lnTo>
                        <a:pt x="4374" y="10923"/>
                      </a:lnTo>
                      <a:lnTo>
                        <a:pt x="4457" y="10923"/>
                      </a:lnTo>
                      <a:lnTo>
                        <a:pt x="4499" y="10735"/>
                      </a:lnTo>
                      <a:lnTo>
                        <a:pt x="4562" y="10651"/>
                      </a:lnTo>
                      <a:lnTo>
                        <a:pt x="4541" y="10546"/>
                      </a:lnTo>
                      <a:lnTo>
                        <a:pt x="4395" y="10463"/>
                      </a:lnTo>
                      <a:lnTo>
                        <a:pt x="4185" y="10525"/>
                      </a:lnTo>
                      <a:lnTo>
                        <a:pt x="4060" y="10630"/>
                      </a:lnTo>
                      <a:lnTo>
                        <a:pt x="4123" y="10504"/>
                      </a:lnTo>
                      <a:lnTo>
                        <a:pt x="4039" y="10358"/>
                      </a:lnTo>
                      <a:lnTo>
                        <a:pt x="3892" y="10295"/>
                      </a:lnTo>
                      <a:lnTo>
                        <a:pt x="3830" y="10316"/>
                      </a:lnTo>
                      <a:lnTo>
                        <a:pt x="3767" y="10358"/>
                      </a:lnTo>
                      <a:lnTo>
                        <a:pt x="3725" y="10358"/>
                      </a:lnTo>
                      <a:lnTo>
                        <a:pt x="3599" y="10525"/>
                      </a:lnTo>
                      <a:lnTo>
                        <a:pt x="3495" y="10525"/>
                      </a:lnTo>
                      <a:lnTo>
                        <a:pt x="3558" y="10337"/>
                      </a:lnTo>
                      <a:lnTo>
                        <a:pt x="3453" y="10232"/>
                      </a:lnTo>
                      <a:lnTo>
                        <a:pt x="3809" y="10232"/>
                      </a:lnTo>
                      <a:lnTo>
                        <a:pt x="3830" y="10191"/>
                      </a:lnTo>
                      <a:lnTo>
                        <a:pt x="3725" y="10044"/>
                      </a:lnTo>
                      <a:lnTo>
                        <a:pt x="3767" y="9981"/>
                      </a:lnTo>
                      <a:lnTo>
                        <a:pt x="3830" y="9793"/>
                      </a:lnTo>
                      <a:lnTo>
                        <a:pt x="3830" y="9709"/>
                      </a:lnTo>
                      <a:lnTo>
                        <a:pt x="3934" y="9605"/>
                      </a:lnTo>
                      <a:lnTo>
                        <a:pt x="3934" y="9668"/>
                      </a:lnTo>
                      <a:lnTo>
                        <a:pt x="3955" y="9730"/>
                      </a:lnTo>
                      <a:lnTo>
                        <a:pt x="3934" y="9835"/>
                      </a:lnTo>
                      <a:lnTo>
                        <a:pt x="3871" y="9898"/>
                      </a:lnTo>
                      <a:lnTo>
                        <a:pt x="3934" y="10128"/>
                      </a:lnTo>
                      <a:lnTo>
                        <a:pt x="4164" y="10421"/>
                      </a:lnTo>
                      <a:lnTo>
                        <a:pt x="4332" y="10442"/>
                      </a:lnTo>
                      <a:lnTo>
                        <a:pt x="4353" y="10421"/>
                      </a:lnTo>
                      <a:lnTo>
                        <a:pt x="4478" y="10421"/>
                      </a:lnTo>
                      <a:lnTo>
                        <a:pt x="4771" y="10546"/>
                      </a:lnTo>
                      <a:lnTo>
                        <a:pt x="4813" y="10525"/>
                      </a:lnTo>
                      <a:lnTo>
                        <a:pt x="4897" y="10358"/>
                      </a:lnTo>
                      <a:lnTo>
                        <a:pt x="4980" y="10295"/>
                      </a:lnTo>
                      <a:lnTo>
                        <a:pt x="5022" y="10295"/>
                      </a:lnTo>
                      <a:lnTo>
                        <a:pt x="4980" y="10358"/>
                      </a:lnTo>
                      <a:lnTo>
                        <a:pt x="5064" y="10400"/>
                      </a:lnTo>
                      <a:lnTo>
                        <a:pt x="5169" y="10337"/>
                      </a:lnTo>
                      <a:lnTo>
                        <a:pt x="5190" y="10253"/>
                      </a:lnTo>
                      <a:lnTo>
                        <a:pt x="5211" y="10212"/>
                      </a:lnTo>
                      <a:lnTo>
                        <a:pt x="5273" y="10253"/>
                      </a:lnTo>
                      <a:lnTo>
                        <a:pt x="5399" y="10212"/>
                      </a:lnTo>
                      <a:lnTo>
                        <a:pt x="5399" y="10086"/>
                      </a:lnTo>
                      <a:lnTo>
                        <a:pt x="5545" y="9981"/>
                      </a:lnTo>
                      <a:lnTo>
                        <a:pt x="5545" y="9877"/>
                      </a:lnTo>
                      <a:lnTo>
                        <a:pt x="5524" y="9835"/>
                      </a:lnTo>
                      <a:lnTo>
                        <a:pt x="5420" y="9835"/>
                      </a:lnTo>
                      <a:lnTo>
                        <a:pt x="5524" y="9730"/>
                      </a:lnTo>
                      <a:lnTo>
                        <a:pt x="5545" y="9521"/>
                      </a:lnTo>
                      <a:lnTo>
                        <a:pt x="5713" y="9500"/>
                      </a:lnTo>
                      <a:lnTo>
                        <a:pt x="5943" y="9563"/>
                      </a:lnTo>
                      <a:lnTo>
                        <a:pt x="6027" y="9626"/>
                      </a:lnTo>
                      <a:lnTo>
                        <a:pt x="6173" y="9626"/>
                      </a:lnTo>
                      <a:lnTo>
                        <a:pt x="6278" y="9563"/>
                      </a:lnTo>
                      <a:lnTo>
                        <a:pt x="6382" y="9563"/>
                      </a:lnTo>
                      <a:lnTo>
                        <a:pt x="6466" y="9668"/>
                      </a:lnTo>
                      <a:lnTo>
                        <a:pt x="6571" y="9626"/>
                      </a:lnTo>
                      <a:lnTo>
                        <a:pt x="6675" y="9521"/>
                      </a:lnTo>
                      <a:lnTo>
                        <a:pt x="6759" y="9479"/>
                      </a:lnTo>
                      <a:lnTo>
                        <a:pt x="6759" y="9396"/>
                      </a:lnTo>
                      <a:lnTo>
                        <a:pt x="6633" y="9396"/>
                      </a:lnTo>
                      <a:lnTo>
                        <a:pt x="6278" y="9207"/>
                      </a:lnTo>
                      <a:lnTo>
                        <a:pt x="6257" y="9144"/>
                      </a:lnTo>
                      <a:lnTo>
                        <a:pt x="6340" y="9082"/>
                      </a:lnTo>
                      <a:lnTo>
                        <a:pt x="6445" y="9103"/>
                      </a:lnTo>
                      <a:lnTo>
                        <a:pt x="6487" y="9165"/>
                      </a:lnTo>
                      <a:lnTo>
                        <a:pt x="6592" y="9144"/>
                      </a:lnTo>
                      <a:lnTo>
                        <a:pt x="6780" y="9291"/>
                      </a:lnTo>
                      <a:lnTo>
                        <a:pt x="6864" y="9270"/>
                      </a:lnTo>
                      <a:lnTo>
                        <a:pt x="6989" y="9165"/>
                      </a:lnTo>
                      <a:lnTo>
                        <a:pt x="7073" y="9144"/>
                      </a:lnTo>
                      <a:lnTo>
                        <a:pt x="7115" y="9061"/>
                      </a:lnTo>
                      <a:lnTo>
                        <a:pt x="7094" y="8935"/>
                      </a:lnTo>
                      <a:lnTo>
                        <a:pt x="6968" y="8831"/>
                      </a:lnTo>
                      <a:lnTo>
                        <a:pt x="6884" y="8831"/>
                      </a:lnTo>
                      <a:lnTo>
                        <a:pt x="6864" y="8747"/>
                      </a:lnTo>
                      <a:lnTo>
                        <a:pt x="6738" y="8684"/>
                      </a:lnTo>
                      <a:lnTo>
                        <a:pt x="6738" y="8642"/>
                      </a:lnTo>
                      <a:lnTo>
                        <a:pt x="6864" y="8663"/>
                      </a:lnTo>
                      <a:lnTo>
                        <a:pt x="6947" y="8684"/>
                      </a:lnTo>
                      <a:lnTo>
                        <a:pt x="6968" y="8768"/>
                      </a:lnTo>
                      <a:lnTo>
                        <a:pt x="7031" y="8789"/>
                      </a:lnTo>
                      <a:lnTo>
                        <a:pt x="7156" y="8789"/>
                      </a:lnTo>
                      <a:lnTo>
                        <a:pt x="7198" y="8852"/>
                      </a:lnTo>
                      <a:lnTo>
                        <a:pt x="7387" y="8726"/>
                      </a:lnTo>
                      <a:lnTo>
                        <a:pt x="7428" y="8726"/>
                      </a:lnTo>
                      <a:lnTo>
                        <a:pt x="7470" y="8538"/>
                      </a:lnTo>
                      <a:lnTo>
                        <a:pt x="7596" y="8328"/>
                      </a:lnTo>
                      <a:lnTo>
                        <a:pt x="7596" y="8224"/>
                      </a:lnTo>
                      <a:lnTo>
                        <a:pt x="7512" y="8161"/>
                      </a:lnTo>
                      <a:lnTo>
                        <a:pt x="7387" y="8056"/>
                      </a:lnTo>
                      <a:lnTo>
                        <a:pt x="7198" y="8056"/>
                      </a:lnTo>
                      <a:lnTo>
                        <a:pt x="7094" y="8119"/>
                      </a:lnTo>
                      <a:lnTo>
                        <a:pt x="7094" y="8035"/>
                      </a:lnTo>
                      <a:lnTo>
                        <a:pt x="7219" y="7994"/>
                      </a:lnTo>
                      <a:lnTo>
                        <a:pt x="7366" y="7994"/>
                      </a:lnTo>
                      <a:lnTo>
                        <a:pt x="7387" y="7931"/>
                      </a:lnTo>
                      <a:lnTo>
                        <a:pt x="7198" y="7784"/>
                      </a:lnTo>
                      <a:lnTo>
                        <a:pt x="7115" y="7743"/>
                      </a:lnTo>
                      <a:lnTo>
                        <a:pt x="7010" y="7743"/>
                      </a:lnTo>
                      <a:lnTo>
                        <a:pt x="6968" y="7722"/>
                      </a:lnTo>
                      <a:lnTo>
                        <a:pt x="6947" y="7743"/>
                      </a:lnTo>
                      <a:lnTo>
                        <a:pt x="6843" y="7784"/>
                      </a:lnTo>
                      <a:lnTo>
                        <a:pt x="6801" y="7743"/>
                      </a:lnTo>
                      <a:lnTo>
                        <a:pt x="6780" y="7784"/>
                      </a:lnTo>
                      <a:lnTo>
                        <a:pt x="6675" y="7784"/>
                      </a:lnTo>
                      <a:lnTo>
                        <a:pt x="6675" y="7701"/>
                      </a:lnTo>
                      <a:lnTo>
                        <a:pt x="6696" y="7638"/>
                      </a:lnTo>
                      <a:lnTo>
                        <a:pt x="6487" y="7533"/>
                      </a:lnTo>
                      <a:lnTo>
                        <a:pt x="6466" y="7491"/>
                      </a:lnTo>
                      <a:lnTo>
                        <a:pt x="6466" y="7491"/>
                      </a:lnTo>
                      <a:lnTo>
                        <a:pt x="6571" y="7533"/>
                      </a:lnTo>
                      <a:lnTo>
                        <a:pt x="6759" y="7575"/>
                      </a:lnTo>
                      <a:lnTo>
                        <a:pt x="6843" y="7617"/>
                      </a:lnTo>
                      <a:lnTo>
                        <a:pt x="6801" y="7701"/>
                      </a:lnTo>
                      <a:lnTo>
                        <a:pt x="6801" y="7701"/>
                      </a:lnTo>
                      <a:lnTo>
                        <a:pt x="6989" y="7638"/>
                      </a:lnTo>
                      <a:lnTo>
                        <a:pt x="7198" y="7638"/>
                      </a:lnTo>
                      <a:lnTo>
                        <a:pt x="7324" y="7743"/>
                      </a:lnTo>
                      <a:lnTo>
                        <a:pt x="7366" y="7722"/>
                      </a:lnTo>
                      <a:lnTo>
                        <a:pt x="7387" y="7596"/>
                      </a:lnTo>
                      <a:lnTo>
                        <a:pt x="7115" y="7512"/>
                      </a:lnTo>
                      <a:lnTo>
                        <a:pt x="6905" y="7491"/>
                      </a:lnTo>
                      <a:lnTo>
                        <a:pt x="6759" y="7429"/>
                      </a:lnTo>
                      <a:lnTo>
                        <a:pt x="6780" y="7387"/>
                      </a:lnTo>
                      <a:lnTo>
                        <a:pt x="6884" y="7366"/>
                      </a:lnTo>
                      <a:lnTo>
                        <a:pt x="6989" y="7429"/>
                      </a:lnTo>
                      <a:lnTo>
                        <a:pt x="7219" y="7491"/>
                      </a:lnTo>
                      <a:lnTo>
                        <a:pt x="7408" y="7491"/>
                      </a:lnTo>
                      <a:lnTo>
                        <a:pt x="7470" y="7596"/>
                      </a:lnTo>
                      <a:lnTo>
                        <a:pt x="7470" y="7722"/>
                      </a:lnTo>
                      <a:lnTo>
                        <a:pt x="7491" y="7805"/>
                      </a:lnTo>
                      <a:lnTo>
                        <a:pt x="7638" y="7910"/>
                      </a:lnTo>
                      <a:lnTo>
                        <a:pt x="7805" y="7952"/>
                      </a:lnTo>
                      <a:lnTo>
                        <a:pt x="7889" y="8035"/>
                      </a:lnTo>
                      <a:lnTo>
                        <a:pt x="7910" y="8035"/>
                      </a:lnTo>
                      <a:lnTo>
                        <a:pt x="7993" y="7994"/>
                      </a:lnTo>
                      <a:lnTo>
                        <a:pt x="7952" y="7847"/>
                      </a:lnTo>
                      <a:lnTo>
                        <a:pt x="7993" y="7743"/>
                      </a:lnTo>
                      <a:lnTo>
                        <a:pt x="7952" y="7701"/>
                      </a:lnTo>
                      <a:lnTo>
                        <a:pt x="8056" y="7617"/>
                      </a:lnTo>
                      <a:lnTo>
                        <a:pt x="7993" y="7575"/>
                      </a:lnTo>
                      <a:lnTo>
                        <a:pt x="7680" y="7491"/>
                      </a:lnTo>
                      <a:lnTo>
                        <a:pt x="7554" y="7512"/>
                      </a:lnTo>
                      <a:lnTo>
                        <a:pt x="7512" y="7512"/>
                      </a:lnTo>
                      <a:lnTo>
                        <a:pt x="7408" y="7408"/>
                      </a:lnTo>
                      <a:lnTo>
                        <a:pt x="7282" y="7387"/>
                      </a:lnTo>
                      <a:lnTo>
                        <a:pt x="7198" y="7282"/>
                      </a:lnTo>
                      <a:lnTo>
                        <a:pt x="7115" y="7282"/>
                      </a:lnTo>
                      <a:lnTo>
                        <a:pt x="7073" y="7324"/>
                      </a:lnTo>
                      <a:lnTo>
                        <a:pt x="6989" y="7324"/>
                      </a:lnTo>
                      <a:lnTo>
                        <a:pt x="7010" y="7219"/>
                      </a:lnTo>
                      <a:lnTo>
                        <a:pt x="6864" y="7178"/>
                      </a:lnTo>
                      <a:lnTo>
                        <a:pt x="6843" y="7094"/>
                      </a:lnTo>
                      <a:lnTo>
                        <a:pt x="6947" y="7073"/>
                      </a:lnTo>
                      <a:lnTo>
                        <a:pt x="6989" y="7115"/>
                      </a:lnTo>
                      <a:lnTo>
                        <a:pt x="7094" y="7157"/>
                      </a:lnTo>
                      <a:lnTo>
                        <a:pt x="7156" y="7073"/>
                      </a:lnTo>
                      <a:lnTo>
                        <a:pt x="7115" y="7010"/>
                      </a:lnTo>
                      <a:lnTo>
                        <a:pt x="7156" y="6968"/>
                      </a:lnTo>
                      <a:lnTo>
                        <a:pt x="7219" y="7052"/>
                      </a:lnTo>
                      <a:lnTo>
                        <a:pt x="7219" y="7178"/>
                      </a:lnTo>
                      <a:lnTo>
                        <a:pt x="7324" y="7219"/>
                      </a:lnTo>
                      <a:lnTo>
                        <a:pt x="7638" y="7303"/>
                      </a:lnTo>
                      <a:lnTo>
                        <a:pt x="7700" y="7261"/>
                      </a:lnTo>
                      <a:lnTo>
                        <a:pt x="7554" y="7052"/>
                      </a:lnTo>
                      <a:lnTo>
                        <a:pt x="7408" y="6989"/>
                      </a:lnTo>
                      <a:lnTo>
                        <a:pt x="7303" y="6947"/>
                      </a:lnTo>
                      <a:lnTo>
                        <a:pt x="7303" y="6864"/>
                      </a:lnTo>
                      <a:lnTo>
                        <a:pt x="7324" y="6801"/>
                      </a:lnTo>
                      <a:lnTo>
                        <a:pt x="7408" y="6906"/>
                      </a:lnTo>
                      <a:lnTo>
                        <a:pt x="7554" y="6906"/>
                      </a:lnTo>
                      <a:lnTo>
                        <a:pt x="7638" y="6968"/>
                      </a:lnTo>
                      <a:lnTo>
                        <a:pt x="7680" y="7073"/>
                      </a:lnTo>
                      <a:lnTo>
                        <a:pt x="7721" y="7052"/>
                      </a:lnTo>
                      <a:lnTo>
                        <a:pt x="7805" y="7157"/>
                      </a:lnTo>
                      <a:lnTo>
                        <a:pt x="7910" y="7199"/>
                      </a:lnTo>
                      <a:lnTo>
                        <a:pt x="7952" y="7261"/>
                      </a:lnTo>
                      <a:lnTo>
                        <a:pt x="8014" y="7282"/>
                      </a:lnTo>
                      <a:lnTo>
                        <a:pt x="8077" y="7178"/>
                      </a:lnTo>
                      <a:lnTo>
                        <a:pt x="8203" y="7178"/>
                      </a:lnTo>
                      <a:lnTo>
                        <a:pt x="8307" y="7282"/>
                      </a:lnTo>
                      <a:lnTo>
                        <a:pt x="8349" y="7261"/>
                      </a:lnTo>
                      <a:lnTo>
                        <a:pt x="8349" y="7157"/>
                      </a:lnTo>
                      <a:lnTo>
                        <a:pt x="8412" y="7157"/>
                      </a:lnTo>
                      <a:lnTo>
                        <a:pt x="8516" y="7261"/>
                      </a:lnTo>
                      <a:lnTo>
                        <a:pt x="8642" y="7261"/>
                      </a:lnTo>
                      <a:lnTo>
                        <a:pt x="8684" y="7199"/>
                      </a:lnTo>
                      <a:lnTo>
                        <a:pt x="8684" y="6885"/>
                      </a:lnTo>
                      <a:lnTo>
                        <a:pt x="8433" y="6634"/>
                      </a:lnTo>
                      <a:lnTo>
                        <a:pt x="8349" y="6634"/>
                      </a:lnTo>
                      <a:lnTo>
                        <a:pt x="8307" y="6655"/>
                      </a:lnTo>
                      <a:lnTo>
                        <a:pt x="8224" y="6634"/>
                      </a:lnTo>
                      <a:lnTo>
                        <a:pt x="8244" y="6571"/>
                      </a:lnTo>
                      <a:lnTo>
                        <a:pt x="8433" y="6550"/>
                      </a:lnTo>
                      <a:lnTo>
                        <a:pt x="8516" y="6571"/>
                      </a:lnTo>
                      <a:lnTo>
                        <a:pt x="8558" y="6550"/>
                      </a:lnTo>
                      <a:lnTo>
                        <a:pt x="8642" y="6592"/>
                      </a:lnTo>
                      <a:lnTo>
                        <a:pt x="8642" y="6696"/>
                      </a:lnTo>
                      <a:lnTo>
                        <a:pt x="8684" y="6759"/>
                      </a:lnTo>
                      <a:lnTo>
                        <a:pt x="8851" y="6780"/>
                      </a:lnTo>
                      <a:lnTo>
                        <a:pt x="8851" y="6968"/>
                      </a:lnTo>
                      <a:lnTo>
                        <a:pt x="8893" y="7052"/>
                      </a:lnTo>
                      <a:lnTo>
                        <a:pt x="8998" y="7052"/>
                      </a:lnTo>
                      <a:lnTo>
                        <a:pt x="9060" y="7094"/>
                      </a:lnTo>
                      <a:lnTo>
                        <a:pt x="9353" y="7115"/>
                      </a:lnTo>
                      <a:lnTo>
                        <a:pt x="9500" y="7115"/>
                      </a:lnTo>
                      <a:lnTo>
                        <a:pt x="9688" y="6947"/>
                      </a:lnTo>
                      <a:lnTo>
                        <a:pt x="9709" y="6864"/>
                      </a:lnTo>
                      <a:lnTo>
                        <a:pt x="9605" y="6801"/>
                      </a:lnTo>
                      <a:lnTo>
                        <a:pt x="9563" y="6843"/>
                      </a:lnTo>
                      <a:lnTo>
                        <a:pt x="9500" y="6780"/>
                      </a:lnTo>
                      <a:lnTo>
                        <a:pt x="9563" y="6759"/>
                      </a:lnTo>
                      <a:lnTo>
                        <a:pt x="9709" y="6696"/>
                      </a:lnTo>
                      <a:lnTo>
                        <a:pt x="9835" y="6738"/>
                      </a:lnTo>
                      <a:lnTo>
                        <a:pt x="9981" y="6675"/>
                      </a:lnTo>
                      <a:lnTo>
                        <a:pt x="10002" y="6571"/>
                      </a:lnTo>
                      <a:lnTo>
                        <a:pt x="9918" y="6466"/>
                      </a:lnTo>
                      <a:lnTo>
                        <a:pt x="9625" y="6466"/>
                      </a:lnTo>
                      <a:lnTo>
                        <a:pt x="9395" y="6424"/>
                      </a:lnTo>
                      <a:lnTo>
                        <a:pt x="9416" y="6362"/>
                      </a:lnTo>
                      <a:lnTo>
                        <a:pt x="9521" y="6362"/>
                      </a:lnTo>
                      <a:lnTo>
                        <a:pt x="9563" y="6257"/>
                      </a:lnTo>
                      <a:lnTo>
                        <a:pt x="9605" y="6278"/>
                      </a:lnTo>
                      <a:lnTo>
                        <a:pt x="9625" y="6383"/>
                      </a:lnTo>
                      <a:lnTo>
                        <a:pt x="9709" y="6383"/>
                      </a:lnTo>
                      <a:lnTo>
                        <a:pt x="9772" y="6341"/>
                      </a:lnTo>
                      <a:lnTo>
                        <a:pt x="9981" y="6424"/>
                      </a:lnTo>
                      <a:lnTo>
                        <a:pt x="10044" y="6362"/>
                      </a:lnTo>
                      <a:lnTo>
                        <a:pt x="10149" y="6445"/>
                      </a:lnTo>
                      <a:lnTo>
                        <a:pt x="10211" y="6445"/>
                      </a:lnTo>
                      <a:lnTo>
                        <a:pt x="10316" y="6320"/>
                      </a:lnTo>
                      <a:lnTo>
                        <a:pt x="10295" y="6236"/>
                      </a:lnTo>
                      <a:lnTo>
                        <a:pt x="10149" y="6152"/>
                      </a:lnTo>
                      <a:lnTo>
                        <a:pt x="10211" y="6048"/>
                      </a:lnTo>
                      <a:lnTo>
                        <a:pt x="10253" y="6006"/>
                      </a:lnTo>
                      <a:lnTo>
                        <a:pt x="10232" y="5839"/>
                      </a:lnTo>
                      <a:lnTo>
                        <a:pt x="10316" y="5901"/>
                      </a:lnTo>
                      <a:lnTo>
                        <a:pt x="10316" y="6006"/>
                      </a:lnTo>
                      <a:lnTo>
                        <a:pt x="10253" y="6069"/>
                      </a:lnTo>
                      <a:lnTo>
                        <a:pt x="10295" y="6152"/>
                      </a:lnTo>
                      <a:lnTo>
                        <a:pt x="10358" y="6173"/>
                      </a:lnTo>
                      <a:lnTo>
                        <a:pt x="10441" y="6111"/>
                      </a:lnTo>
                      <a:lnTo>
                        <a:pt x="10734" y="6111"/>
                      </a:lnTo>
                      <a:lnTo>
                        <a:pt x="10776" y="6027"/>
                      </a:lnTo>
                      <a:lnTo>
                        <a:pt x="10923" y="5922"/>
                      </a:lnTo>
                      <a:lnTo>
                        <a:pt x="10881" y="5797"/>
                      </a:lnTo>
                      <a:lnTo>
                        <a:pt x="10944" y="5755"/>
                      </a:lnTo>
                      <a:lnTo>
                        <a:pt x="11048" y="5755"/>
                      </a:lnTo>
                      <a:lnTo>
                        <a:pt x="11132" y="5650"/>
                      </a:lnTo>
                      <a:lnTo>
                        <a:pt x="11216" y="5692"/>
                      </a:lnTo>
                      <a:lnTo>
                        <a:pt x="11299" y="5629"/>
                      </a:lnTo>
                      <a:lnTo>
                        <a:pt x="11550" y="5608"/>
                      </a:lnTo>
                      <a:lnTo>
                        <a:pt x="11613" y="5483"/>
                      </a:lnTo>
                      <a:lnTo>
                        <a:pt x="11822" y="5420"/>
                      </a:lnTo>
                      <a:lnTo>
                        <a:pt x="11927" y="5336"/>
                      </a:lnTo>
                      <a:lnTo>
                        <a:pt x="12073" y="5336"/>
                      </a:lnTo>
                      <a:lnTo>
                        <a:pt x="12136" y="5315"/>
                      </a:lnTo>
                      <a:lnTo>
                        <a:pt x="12262" y="5315"/>
                      </a:lnTo>
                      <a:lnTo>
                        <a:pt x="12429" y="5232"/>
                      </a:lnTo>
                      <a:lnTo>
                        <a:pt x="12555" y="5106"/>
                      </a:lnTo>
                      <a:lnTo>
                        <a:pt x="12659" y="5085"/>
                      </a:lnTo>
                      <a:lnTo>
                        <a:pt x="12743" y="4960"/>
                      </a:lnTo>
                      <a:lnTo>
                        <a:pt x="12952" y="4918"/>
                      </a:lnTo>
                      <a:lnTo>
                        <a:pt x="13036" y="4876"/>
                      </a:lnTo>
                      <a:lnTo>
                        <a:pt x="13224" y="4771"/>
                      </a:lnTo>
                      <a:lnTo>
                        <a:pt x="13308" y="4604"/>
                      </a:lnTo>
                      <a:lnTo>
                        <a:pt x="13371" y="4458"/>
                      </a:lnTo>
                      <a:lnTo>
                        <a:pt x="13182" y="4458"/>
                      </a:lnTo>
                      <a:lnTo>
                        <a:pt x="13057" y="4478"/>
                      </a:lnTo>
                      <a:lnTo>
                        <a:pt x="12973" y="4437"/>
                      </a:lnTo>
                      <a:lnTo>
                        <a:pt x="12848" y="4458"/>
                      </a:lnTo>
                      <a:lnTo>
                        <a:pt x="12659" y="4646"/>
                      </a:lnTo>
                      <a:lnTo>
                        <a:pt x="12387" y="4667"/>
                      </a:lnTo>
                      <a:lnTo>
                        <a:pt x="11927" y="4709"/>
                      </a:lnTo>
                      <a:lnTo>
                        <a:pt x="11801" y="4688"/>
                      </a:lnTo>
                      <a:lnTo>
                        <a:pt x="11488" y="4688"/>
                      </a:lnTo>
                      <a:lnTo>
                        <a:pt x="11299" y="4771"/>
                      </a:lnTo>
                      <a:lnTo>
                        <a:pt x="11299" y="4667"/>
                      </a:lnTo>
                      <a:lnTo>
                        <a:pt x="11174" y="4667"/>
                      </a:lnTo>
                      <a:lnTo>
                        <a:pt x="11216" y="4562"/>
                      </a:lnTo>
                      <a:lnTo>
                        <a:pt x="11362" y="4562"/>
                      </a:lnTo>
                      <a:lnTo>
                        <a:pt x="11446" y="4583"/>
                      </a:lnTo>
                      <a:lnTo>
                        <a:pt x="11550" y="4541"/>
                      </a:lnTo>
                      <a:lnTo>
                        <a:pt x="11571" y="4604"/>
                      </a:lnTo>
                      <a:lnTo>
                        <a:pt x="11718" y="4604"/>
                      </a:lnTo>
                      <a:lnTo>
                        <a:pt x="11906" y="4583"/>
                      </a:lnTo>
                      <a:lnTo>
                        <a:pt x="12032" y="4583"/>
                      </a:lnTo>
                      <a:lnTo>
                        <a:pt x="12346" y="4541"/>
                      </a:lnTo>
                      <a:lnTo>
                        <a:pt x="12848" y="4332"/>
                      </a:lnTo>
                      <a:lnTo>
                        <a:pt x="12931" y="4269"/>
                      </a:lnTo>
                      <a:lnTo>
                        <a:pt x="12848" y="4186"/>
                      </a:lnTo>
                      <a:lnTo>
                        <a:pt x="12638" y="4144"/>
                      </a:lnTo>
                      <a:lnTo>
                        <a:pt x="12262" y="4081"/>
                      </a:lnTo>
                      <a:lnTo>
                        <a:pt x="12199" y="3976"/>
                      </a:lnTo>
                      <a:lnTo>
                        <a:pt x="12199" y="3976"/>
                      </a:lnTo>
                      <a:lnTo>
                        <a:pt x="12346" y="4060"/>
                      </a:lnTo>
                      <a:lnTo>
                        <a:pt x="12450" y="4039"/>
                      </a:lnTo>
                      <a:lnTo>
                        <a:pt x="12450" y="3976"/>
                      </a:lnTo>
                      <a:lnTo>
                        <a:pt x="12325" y="3851"/>
                      </a:lnTo>
                      <a:lnTo>
                        <a:pt x="12304" y="3725"/>
                      </a:lnTo>
                      <a:lnTo>
                        <a:pt x="12408" y="3851"/>
                      </a:lnTo>
                      <a:lnTo>
                        <a:pt x="12597" y="4060"/>
                      </a:lnTo>
                      <a:lnTo>
                        <a:pt x="12638" y="4060"/>
                      </a:lnTo>
                      <a:lnTo>
                        <a:pt x="12722" y="4018"/>
                      </a:lnTo>
                      <a:lnTo>
                        <a:pt x="12764" y="4081"/>
                      </a:lnTo>
                      <a:lnTo>
                        <a:pt x="12973" y="4081"/>
                      </a:lnTo>
                      <a:lnTo>
                        <a:pt x="13057" y="4144"/>
                      </a:lnTo>
                      <a:lnTo>
                        <a:pt x="13141" y="4144"/>
                      </a:lnTo>
                      <a:lnTo>
                        <a:pt x="13287" y="4165"/>
                      </a:lnTo>
                      <a:lnTo>
                        <a:pt x="13371" y="4123"/>
                      </a:lnTo>
                      <a:lnTo>
                        <a:pt x="13308" y="4081"/>
                      </a:lnTo>
                      <a:lnTo>
                        <a:pt x="13162" y="4060"/>
                      </a:lnTo>
                      <a:lnTo>
                        <a:pt x="13162" y="3976"/>
                      </a:lnTo>
                      <a:lnTo>
                        <a:pt x="13350" y="4018"/>
                      </a:lnTo>
                      <a:lnTo>
                        <a:pt x="13475" y="4060"/>
                      </a:lnTo>
                      <a:lnTo>
                        <a:pt x="13601" y="4165"/>
                      </a:lnTo>
                      <a:lnTo>
                        <a:pt x="13664" y="4144"/>
                      </a:lnTo>
                      <a:lnTo>
                        <a:pt x="13706" y="4018"/>
                      </a:lnTo>
                      <a:lnTo>
                        <a:pt x="13810" y="4081"/>
                      </a:lnTo>
                      <a:lnTo>
                        <a:pt x="13978" y="4081"/>
                      </a:lnTo>
                      <a:lnTo>
                        <a:pt x="14124" y="4039"/>
                      </a:lnTo>
                      <a:lnTo>
                        <a:pt x="14229" y="4018"/>
                      </a:lnTo>
                      <a:lnTo>
                        <a:pt x="14354" y="3914"/>
                      </a:lnTo>
                      <a:lnTo>
                        <a:pt x="14710" y="3746"/>
                      </a:lnTo>
                      <a:lnTo>
                        <a:pt x="14794" y="3662"/>
                      </a:lnTo>
                      <a:lnTo>
                        <a:pt x="14794" y="3621"/>
                      </a:lnTo>
                      <a:lnTo>
                        <a:pt x="14877" y="3600"/>
                      </a:lnTo>
                      <a:lnTo>
                        <a:pt x="15003" y="3621"/>
                      </a:lnTo>
                      <a:lnTo>
                        <a:pt x="15045" y="3558"/>
                      </a:lnTo>
                      <a:lnTo>
                        <a:pt x="15275" y="3432"/>
                      </a:lnTo>
                      <a:lnTo>
                        <a:pt x="15400" y="3181"/>
                      </a:lnTo>
                      <a:lnTo>
                        <a:pt x="15463" y="2909"/>
                      </a:lnTo>
                      <a:lnTo>
                        <a:pt x="15442" y="2721"/>
                      </a:lnTo>
                      <a:lnTo>
                        <a:pt x="15379" y="2595"/>
                      </a:lnTo>
                      <a:lnTo>
                        <a:pt x="15233" y="2512"/>
                      </a:lnTo>
                      <a:lnTo>
                        <a:pt x="15149" y="2512"/>
                      </a:lnTo>
                      <a:lnTo>
                        <a:pt x="15128" y="2554"/>
                      </a:lnTo>
                      <a:lnTo>
                        <a:pt x="15024" y="2554"/>
                      </a:lnTo>
                      <a:lnTo>
                        <a:pt x="14961" y="2658"/>
                      </a:lnTo>
                      <a:lnTo>
                        <a:pt x="14877" y="2700"/>
                      </a:lnTo>
                      <a:lnTo>
                        <a:pt x="14835" y="2658"/>
                      </a:lnTo>
                      <a:lnTo>
                        <a:pt x="14961" y="2470"/>
                      </a:lnTo>
                      <a:lnTo>
                        <a:pt x="15003" y="2386"/>
                      </a:lnTo>
                      <a:lnTo>
                        <a:pt x="15107" y="2302"/>
                      </a:lnTo>
                      <a:lnTo>
                        <a:pt x="15128" y="2156"/>
                      </a:lnTo>
                      <a:lnTo>
                        <a:pt x="15066" y="2051"/>
                      </a:lnTo>
                      <a:lnTo>
                        <a:pt x="15024" y="2030"/>
                      </a:lnTo>
                      <a:lnTo>
                        <a:pt x="15107" y="1968"/>
                      </a:lnTo>
                      <a:lnTo>
                        <a:pt x="15170" y="1737"/>
                      </a:lnTo>
                      <a:lnTo>
                        <a:pt x="15066" y="1717"/>
                      </a:lnTo>
                      <a:lnTo>
                        <a:pt x="14940" y="1737"/>
                      </a:lnTo>
                      <a:lnTo>
                        <a:pt x="14919" y="1842"/>
                      </a:lnTo>
                      <a:lnTo>
                        <a:pt x="14856" y="1884"/>
                      </a:lnTo>
                      <a:lnTo>
                        <a:pt x="14794" y="1926"/>
                      </a:lnTo>
                      <a:lnTo>
                        <a:pt x="14731" y="1863"/>
                      </a:lnTo>
                      <a:lnTo>
                        <a:pt x="14794" y="1779"/>
                      </a:lnTo>
                      <a:lnTo>
                        <a:pt x="14794" y="1717"/>
                      </a:lnTo>
                      <a:lnTo>
                        <a:pt x="14835" y="1633"/>
                      </a:lnTo>
                      <a:lnTo>
                        <a:pt x="14814" y="1570"/>
                      </a:lnTo>
                      <a:lnTo>
                        <a:pt x="14689" y="1654"/>
                      </a:lnTo>
                      <a:lnTo>
                        <a:pt x="14626" y="1779"/>
                      </a:lnTo>
                      <a:lnTo>
                        <a:pt x="14584" y="1821"/>
                      </a:lnTo>
                      <a:lnTo>
                        <a:pt x="14522" y="1758"/>
                      </a:lnTo>
                      <a:lnTo>
                        <a:pt x="14584" y="1633"/>
                      </a:lnTo>
                      <a:lnTo>
                        <a:pt x="14542" y="1549"/>
                      </a:lnTo>
                      <a:lnTo>
                        <a:pt x="14417" y="1549"/>
                      </a:lnTo>
                      <a:lnTo>
                        <a:pt x="14270" y="1633"/>
                      </a:lnTo>
                      <a:lnTo>
                        <a:pt x="14208" y="1737"/>
                      </a:lnTo>
                      <a:lnTo>
                        <a:pt x="14082" y="1737"/>
                      </a:lnTo>
                      <a:lnTo>
                        <a:pt x="14019" y="1779"/>
                      </a:lnTo>
                      <a:lnTo>
                        <a:pt x="13978" y="1884"/>
                      </a:lnTo>
                      <a:lnTo>
                        <a:pt x="13894" y="1884"/>
                      </a:lnTo>
                      <a:lnTo>
                        <a:pt x="13789" y="1842"/>
                      </a:lnTo>
                      <a:lnTo>
                        <a:pt x="13580" y="1821"/>
                      </a:lnTo>
                      <a:lnTo>
                        <a:pt x="13308" y="1821"/>
                      </a:lnTo>
                      <a:lnTo>
                        <a:pt x="13496" y="1758"/>
                      </a:lnTo>
                      <a:lnTo>
                        <a:pt x="13559" y="1717"/>
                      </a:lnTo>
                      <a:lnTo>
                        <a:pt x="13643" y="1737"/>
                      </a:lnTo>
                      <a:lnTo>
                        <a:pt x="13747" y="1737"/>
                      </a:lnTo>
                      <a:lnTo>
                        <a:pt x="13894" y="1654"/>
                      </a:lnTo>
                      <a:lnTo>
                        <a:pt x="14019" y="1633"/>
                      </a:lnTo>
                      <a:lnTo>
                        <a:pt x="14124" y="1507"/>
                      </a:lnTo>
                      <a:lnTo>
                        <a:pt x="14333" y="1403"/>
                      </a:lnTo>
                      <a:lnTo>
                        <a:pt x="14396" y="1340"/>
                      </a:lnTo>
                      <a:lnTo>
                        <a:pt x="14354" y="1298"/>
                      </a:lnTo>
                      <a:lnTo>
                        <a:pt x="14270" y="1298"/>
                      </a:lnTo>
                      <a:lnTo>
                        <a:pt x="14061" y="1152"/>
                      </a:lnTo>
                      <a:lnTo>
                        <a:pt x="14019" y="1089"/>
                      </a:lnTo>
                      <a:lnTo>
                        <a:pt x="13978" y="1089"/>
                      </a:lnTo>
                      <a:lnTo>
                        <a:pt x="13873" y="1131"/>
                      </a:lnTo>
                      <a:lnTo>
                        <a:pt x="13810" y="1193"/>
                      </a:lnTo>
                      <a:lnTo>
                        <a:pt x="13747" y="1152"/>
                      </a:lnTo>
                      <a:lnTo>
                        <a:pt x="13706" y="1089"/>
                      </a:lnTo>
                      <a:lnTo>
                        <a:pt x="13789" y="1005"/>
                      </a:lnTo>
                      <a:lnTo>
                        <a:pt x="13768" y="921"/>
                      </a:lnTo>
                      <a:lnTo>
                        <a:pt x="13601" y="942"/>
                      </a:lnTo>
                      <a:lnTo>
                        <a:pt x="13538" y="1047"/>
                      </a:lnTo>
                      <a:lnTo>
                        <a:pt x="13454" y="1026"/>
                      </a:lnTo>
                      <a:lnTo>
                        <a:pt x="13454" y="901"/>
                      </a:lnTo>
                      <a:lnTo>
                        <a:pt x="13308" y="942"/>
                      </a:lnTo>
                      <a:lnTo>
                        <a:pt x="13266" y="1005"/>
                      </a:lnTo>
                      <a:lnTo>
                        <a:pt x="13224" y="921"/>
                      </a:lnTo>
                      <a:lnTo>
                        <a:pt x="13287" y="838"/>
                      </a:lnTo>
                      <a:lnTo>
                        <a:pt x="13245" y="775"/>
                      </a:lnTo>
                      <a:lnTo>
                        <a:pt x="13308" y="775"/>
                      </a:lnTo>
                      <a:lnTo>
                        <a:pt x="13371" y="691"/>
                      </a:lnTo>
                      <a:lnTo>
                        <a:pt x="13287" y="608"/>
                      </a:lnTo>
                      <a:lnTo>
                        <a:pt x="13078" y="587"/>
                      </a:lnTo>
                      <a:lnTo>
                        <a:pt x="12910" y="503"/>
                      </a:lnTo>
                      <a:lnTo>
                        <a:pt x="12785" y="524"/>
                      </a:lnTo>
                      <a:lnTo>
                        <a:pt x="12659" y="629"/>
                      </a:lnTo>
                      <a:lnTo>
                        <a:pt x="12638" y="733"/>
                      </a:lnTo>
                      <a:lnTo>
                        <a:pt x="12597" y="775"/>
                      </a:lnTo>
                      <a:lnTo>
                        <a:pt x="12513" y="670"/>
                      </a:lnTo>
                      <a:lnTo>
                        <a:pt x="12638" y="524"/>
                      </a:lnTo>
                      <a:lnTo>
                        <a:pt x="12659" y="461"/>
                      </a:lnTo>
                      <a:lnTo>
                        <a:pt x="12513" y="461"/>
                      </a:lnTo>
                      <a:lnTo>
                        <a:pt x="12387" y="377"/>
                      </a:lnTo>
                      <a:lnTo>
                        <a:pt x="12262" y="377"/>
                      </a:lnTo>
                      <a:lnTo>
                        <a:pt x="12199" y="482"/>
                      </a:lnTo>
                      <a:lnTo>
                        <a:pt x="12011" y="608"/>
                      </a:lnTo>
                      <a:lnTo>
                        <a:pt x="11885" y="733"/>
                      </a:lnTo>
                      <a:lnTo>
                        <a:pt x="11801" y="775"/>
                      </a:lnTo>
                      <a:lnTo>
                        <a:pt x="11781" y="712"/>
                      </a:lnTo>
                      <a:lnTo>
                        <a:pt x="11822" y="587"/>
                      </a:lnTo>
                      <a:lnTo>
                        <a:pt x="11822" y="419"/>
                      </a:lnTo>
                      <a:lnTo>
                        <a:pt x="11781" y="377"/>
                      </a:lnTo>
                      <a:lnTo>
                        <a:pt x="11739" y="273"/>
                      </a:lnTo>
                      <a:lnTo>
                        <a:pt x="11592" y="189"/>
                      </a:lnTo>
                      <a:lnTo>
                        <a:pt x="11467" y="210"/>
                      </a:lnTo>
                      <a:lnTo>
                        <a:pt x="11341" y="189"/>
                      </a:lnTo>
                      <a:lnTo>
                        <a:pt x="11278" y="85"/>
                      </a:lnTo>
                      <a:lnTo>
                        <a:pt x="11153" y="64"/>
                      </a:lnTo>
                      <a:lnTo>
                        <a:pt x="10985" y="105"/>
                      </a:lnTo>
                      <a:lnTo>
                        <a:pt x="10881" y="85"/>
                      </a:lnTo>
                      <a:lnTo>
                        <a:pt x="10818" y="64"/>
                      </a:lnTo>
                      <a:lnTo>
                        <a:pt x="10734" y="1"/>
                      </a:lnTo>
                      <a:lnTo>
                        <a:pt x="10651" y="64"/>
                      </a:lnTo>
                      <a:lnTo>
                        <a:pt x="10630" y="210"/>
                      </a:lnTo>
                      <a:lnTo>
                        <a:pt x="10734" y="461"/>
                      </a:lnTo>
                      <a:lnTo>
                        <a:pt x="10651" y="670"/>
                      </a:lnTo>
                      <a:lnTo>
                        <a:pt x="10651" y="817"/>
                      </a:lnTo>
                      <a:lnTo>
                        <a:pt x="10609" y="880"/>
                      </a:lnTo>
                      <a:lnTo>
                        <a:pt x="10525" y="838"/>
                      </a:lnTo>
                      <a:lnTo>
                        <a:pt x="10400" y="880"/>
                      </a:lnTo>
                      <a:lnTo>
                        <a:pt x="10337" y="817"/>
                      </a:lnTo>
                      <a:lnTo>
                        <a:pt x="10421" y="733"/>
                      </a:lnTo>
                      <a:lnTo>
                        <a:pt x="10358" y="566"/>
                      </a:lnTo>
                      <a:lnTo>
                        <a:pt x="10421" y="461"/>
                      </a:lnTo>
                      <a:lnTo>
                        <a:pt x="10441" y="315"/>
                      </a:lnTo>
                      <a:lnTo>
                        <a:pt x="10400" y="273"/>
                      </a:lnTo>
                      <a:lnTo>
                        <a:pt x="10232" y="398"/>
                      </a:lnTo>
                      <a:lnTo>
                        <a:pt x="10232" y="461"/>
                      </a:lnTo>
                      <a:lnTo>
                        <a:pt x="10149" y="482"/>
                      </a:lnTo>
                      <a:lnTo>
                        <a:pt x="10107" y="419"/>
                      </a:lnTo>
                      <a:lnTo>
                        <a:pt x="10149" y="273"/>
                      </a:lnTo>
                      <a:lnTo>
                        <a:pt x="10107" y="210"/>
                      </a:lnTo>
                      <a:lnTo>
                        <a:pt x="10044" y="252"/>
                      </a:lnTo>
                      <a:lnTo>
                        <a:pt x="9981" y="398"/>
                      </a:lnTo>
                      <a:lnTo>
                        <a:pt x="9897" y="398"/>
                      </a:lnTo>
                      <a:lnTo>
                        <a:pt x="9877" y="357"/>
                      </a:lnTo>
                      <a:lnTo>
                        <a:pt x="9918" y="252"/>
                      </a:lnTo>
                      <a:lnTo>
                        <a:pt x="9918" y="105"/>
                      </a:lnTo>
                      <a:lnTo>
                        <a:pt x="9897" y="64"/>
                      </a:lnTo>
                      <a:lnTo>
                        <a:pt x="96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6800;p54"/>
                <p:cNvSpPr/>
                <p:nvPr/>
              </p:nvSpPr>
              <p:spPr>
                <a:xfrm>
                  <a:off x="2905300" y="2401625"/>
                  <a:ext cx="91575" cy="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3" h="3955" extrusionOk="0">
                      <a:moveTo>
                        <a:pt x="2909" y="2155"/>
                      </a:move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930" y="2155"/>
                      </a:lnTo>
                      <a:close/>
                      <a:moveTo>
                        <a:pt x="2323" y="0"/>
                      </a:moveTo>
                      <a:lnTo>
                        <a:pt x="2260" y="42"/>
                      </a:lnTo>
                      <a:lnTo>
                        <a:pt x="2219" y="84"/>
                      </a:lnTo>
                      <a:lnTo>
                        <a:pt x="2135" y="84"/>
                      </a:lnTo>
                      <a:lnTo>
                        <a:pt x="2072" y="147"/>
                      </a:lnTo>
                      <a:lnTo>
                        <a:pt x="2009" y="188"/>
                      </a:lnTo>
                      <a:lnTo>
                        <a:pt x="1905" y="188"/>
                      </a:lnTo>
                      <a:lnTo>
                        <a:pt x="1779" y="293"/>
                      </a:lnTo>
                      <a:lnTo>
                        <a:pt x="1675" y="377"/>
                      </a:lnTo>
                      <a:lnTo>
                        <a:pt x="1675" y="460"/>
                      </a:lnTo>
                      <a:lnTo>
                        <a:pt x="1612" y="460"/>
                      </a:lnTo>
                      <a:lnTo>
                        <a:pt x="1570" y="419"/>
                      </a:lnTo>
                      <a:lnTo>
                        <a:pt x="1570" y="460"/>
                      </a:lnTo>
                      <a:lnTo>
                        <a:pt x="1591" y="481"/>
                      </a:lnTo>
                      <a:lnTo>
                        <a:pt x="1591" y="523"/>
                      </a:lnTo>
                      <a:lnTo>
                        <a:pt x="1528" y="586"/>
                      </a:lnTo>
                      <a:lnTo>
                        <a:pt x="1423" y="670"/>
                      </a:lnTo>
                      <a:lnTo>
                        <a:pt x="1382" y="691"/>
                      </a:lnTo>
                      <a:lnTo>
                        <a:pt x="1402" y="711"/>
                      </a:lnTo>
                      <a:lnTo>
                        <a:pt x="1382" y="774"/>
                      </a:lnTo>
                      <a:lnTo>
                        <a:pt x="1319" y="774"/>
                      </a:lnTo>
                      <a:lnTo>
                        <a:pt x="1319" y="816"/>
                      </a:lnTo>
                      <a:lnTo>
                        <a:pt x="1382" y="837"/>
                      </a:lnTo>
                      <a:lnTo>
                        <a:pt x="1319" y="879"/>
                      </a:lnTo>
                      <a:lnTo>
                        <a:pt x="1256" y="879"/>
                      </a:lnTo>
                      <a:lnTo>
                        <a:pt x="1193" y="942"/>
                      </a:lnTo>
                      <a:lnTo>
                        <a:pt x="1193" y="1004"/>
                      </a:lnTo>
                      <a:lnTo>
                        <a:pt x="1214" y="1004"/>
                      </a:lnTo>
                      <a:lnTo>
                        <a:pt x="1256" y="1025"/>
                      </a:lnTo>
                      <a:lnTo>
                        <a:pt x="1193" y="1046"/>
                      </a:lnTo>
                      <a:lnTo>
                        <a:pt x="1151" y="1046"/>
                      </a:lnTo>
                      <a:lnTo>
                        <a:pt x="1089" y="1151"/>
                      </a:lnTo>
                      <a:lnTo>
                        <a:pt x="1068" y="1214"/>
                      </a:lnTo>
                      <a:lnTo>
                        <a:pt x="942" y="1402"/>
                      </a:lnTo>
                      <a:lnTo>
                        <a:pt x="942" y="1444"/>
                      </a:lnTo>
                      <a:lnTo>
                        <a:pt x="984" y="1507"/>
                      </a:lnTo>
                      <a:lnTo>
                        <a:pt x="984" y="1548"/>
                      </a:lnTo>
                      <a:lnTo>
                        <a:pt x="963" y="1548"/>
                      </a:lnTo>
                      <a:lnTo>
                        <a:pt x="942" y="1527"/>
                      </a:lnTo>
                      <a:lnTo>
                        <a:pt x="900" y="1527"/>
                      </a:lnTo>
                      <a:lnTo>
                        <a:pt x="796" y="1569"/>
                      </a:lnTo>
                      <a:lnTo>
                        <a:pt x="754" y="1653"/>
                      </a:lnTo>
                      <a:lnTo>
                        <a:pt x="754" y="1716"/>
                      </a:lnTo>
                      <a:lnTo>
                        <a:pt x="796" y="1716"/>
                      </a:lnTo>
                      <a:lnTo>
                        <a:pt x="858" y="1758"/>
                      </a:lnTo>
                      <a:lnTo>
                        <a:pt x="838" y="1779"/>
                      </a:lnTo>
                      <a:lnTo>
                        <a:pt x="838" y="1841"/>
                      </a:lnTo>
                      <a:lnTo>
                        <a:pt x="775" y="1883"/>
                      </a:lnTo>
                      <a:lnTo>
                        <a:pt x="649" y="1862"/>
                      </a:lnTo>
                      <a:lnTo>
                        <a:pt x="628" y="1883"/>
                      </a:lnTo>
                      <a:lnTo>
                        <a:pt x="628" y="1946"/>
                      </a:lnTo>
                      <a:lnTo>
                        <a:pt x="545" y="2030"/>
                      </a:lnTo>
                      <a:lnTo>
                        <a:pt x="482" y="2134"/>
                      </a:lnTo>
                      <a:lnTo>
                        <a:pt x="440" y="2197"/>
                      </a:lnTo>
                      <a:lnTo>
                        <a:pt x="419" y="2197"/>
                      </a:lnTo>
                      <a:lnTo>
                        <a:pt x="419" y="2134"/>
                      </a:lnTo>
                      <a:lnTo>
                        <a:pt x="377" y="2197"/>
                      </a:lnTo>
                      <a:lnTo>
                        <a:pt x="335" y="2134"/>
                      </a:lnTo>
                      <a:lnTo>
                        <a:pt x="356" y="2072"/>
                      </a:lnTo>
                      <a:lnTo>
                        <a:pt x="440" y="2030"/>
                      </a:lnTo>
                      <a:lnTo>
                        <a:pt x="461" y="1967"/>
                      </a:lnTo>
                      <a:lnTo>
                        <a:pt x="440" y="1988"/>
                      </a:lnTo>
                      <a:lnTo>
                        <a:pt x="356" y="2051"/>
                      </a:lnTo>
                      <a:lnTo>
                        <a:pt x="231" y="2134"/>
                      </a:lnTo>
                      <a:lnTo>
                        <a:pt x="168" y="2260"/>
                      </a:lnTo>
                      <a:lnTo>
                        <a:pt x="231" y="2260"/>
                      </a:lnTo>
                      <a:lnTo>
                        <a:pt x="314" y="2239"/>
                      </a:lnTo>
                      <a:lnTo>
                        <a:pt x="461" y="2197"/>
                      </a:lnTo>
                      <a:lnTo>
                        <a:pt x="586" y="2197"/>
                      </a:lnTo>
                      <a:lnTo>
                        <a:pt x="524" y="2281"/>
                      </a:lnTo>
                      <a:lnTo>
                        <a:pt x="419" y="2406"/>
                      </a:lnTo>
                      <a:lnTo>
                        <a:pt x="335" y="2511"/>
                      </a:lnTo>
                      <a:lnTo>
                        <a:pt x="210" y="2595"/>
                      </a:lnTo>
                      <a:lnTo>
                        <a:pt x="105" y="2699"/>
                      </a:lnTo>
                      <a:lnTo>
                        <a:pt x="22" y="2699"/>
                      </a:lnTo>
                      <a:lnTo>
                        <a:pt x="1" y="2762"/>
                      </a:lnTo>
                      <a:lnTo>
                        <a:pt x="22" y="2804"/>
                      </a:lnTo>
                      <a:lnTo>
                        <a:pt x="1" y="2888"/>
                      </a:lnTo>
                      <a:lnTo>
                        <a:pt x="22" y="2929"/>
                      </a:lnTo>
                      <a:lnTo>
                        <a:pt x="63" y="2929"/>
                      </a:lnTo>
                      <a:lnTo>
                        <a:pt x="168" y="2971"/>
                      </a:lnTo>
                      <a:lnTo>
                        <a:pt x="314" y="2929"/>
                      </a:lnTo>
                      <a:lnTo>
                        <a:pt x="377" y="2888"/>
                      </a:lnTo>
                      <a:lnTo>
                        <a:pt x="482" y="2888"/>
                      </a:lnTo>
                      <a:lnTo>
                        <a:pt x="566" y="2825"/>
                      </a:lnTo>
                      <a:lnTo>
                        <a:pt x="586" y="2783"/>
                      </a:lnTo>
                      <a:lnTo>
                        <a:pt x="586" y="2804"/>
                      </a:lnTo>
                      <a:lnTo>
                        <a:pt x="545" y="2888"/>
                      </a:lnTo>
                      <a:lnTo>
                        <a:pt x="670" y="2908"/>
                      </a:lnTo>
                      <a:lnTo>
                        <a:pt x="754" y="2888"/>
                      </a:lnTo>
                      <a:lnTo>
                        <a:pt x="796" y="2929"/>
                      </a:lnTo>
                      <a:lnTo>
                        <a:pt x="963" y="2929"/>
                      </a:lnTo>
                      <a:lnTo>
                        <a:pt x="1047" y="2908"/>
                      </a:lnTo>
                      <a:lnTo>
                        <a:pt x="1068" y="2971"/>
                      </a:lnTo>
                      <a:lnTo>
                        <a:pt x="1110" y="3013"/>
                      </a:lnTo>
                      <a:lnTo>
                        <a:pt x="1214" y="3013"/>
                      </a:lnTo>
                      <a:lnTo>
                        <a:pt x="1256" y="2992"/>
                      </a:lnTo>
                      <a:lnTo>
                        <a:pt x="1277" y="3013"/>
                      </a:lnTo>
                      <a:lnTo>
                        <a:pt x="1361" y="3013"/>
                      </a:lnTo>
                      <a:lnTo>
                        <a:pt x="1402" y="2992"/>
                      </a:lnTo>
                      <a:lnTo>
                        <a:pt x="1402" y="2950"/>
                      </a:lnTo>
                      <a:lnTo>
                        <a:pt x="1486" y="2950"/>
                      </a:lnTo>
                      <a:lnTo>
                        <a:pt x="1507" y="2992"/>
                      </a:lnTo>
                      <a:lnTo>
                        <a:pt x="1570" y="2992"/>
                      </a:lnTo>
                      <a:lnTo>
                        <a:pt x="1591" y="2929"/>
                      </a:lnTo>
                      <a:lnTo>
                        <a:pt x="1633" y="2929"/>
                      </a:lnTo>
                      <a:lnTo>
                        <a:pt x="1695" y="2971"/>
                      </a:lnTo>
                      <a:lnTo>
                        <a:pt x="1716" y="2908"/>
                      </a:lnTo>
                      <a:lnTo>
                        <a:pt x="1716" y="2867"/>
                      </a:lnTo>
                      <a:lnTo>
                        <a:pt x="1716" y="2783"/>
                      </a:lnTo>
                      <a:lnTo>
                        <a:pt x="1737" y="2804"/>
                      </a:lnTo>
                      <a:lnTo>
                        <a:pt x="1779" y="2762"/>
                      </a:lnTo>
                      <a:lnTo>
                        <a:pt x="1821" y="2762"/>
                      </a:lnTo>
                      <a:lnTo>
                        <a:pt x="1800" y="2783"/>
                      </a:lnTo>
                      <a:lnTo>
                        <a:pt x="1779" y="2888"/>
                      </a:lnTo>
                      <a:lnTo>
                        <a:pt x="1800" y="2908"/>
                      </a:lnTo>
                      <a:lnTo>
                        <a:pt x="1821" y="2867"/>
                      </a:lnTo>
                      <a:lnTo>
                        <a:pt x="1884" y="2783"/>
                      </a:lnTo>
                      <a:lnTo>
                        <a:pt x="1905" y="2783"/>
                      </a:lnTo>
                      <a:lnTo>
                        <a:pt x="1905" y="2867"/>
                      </a:lnTo>
                      <a:lnTo>
                        <a:pt x="1884" y="2908"/>
                      </a:lnTo>
                      <a:lnTo>
                        <a:pt x="1884" y="2971"/>
                      </a:lnTo>
                      <a:lnTo>
                        <a:pt x="1947" y="2929"/>
                      </a:lnTo>
                      <a:lnTo>
                        <a:pt x="1988" y="2929"/>
                      </a:lnTo>
                      <a:lnTo>
                        <a:pt x="1988" y="2971"/>
                      </a:lnTo>
                      <a:lnTo>
                        <a:pt x="1884" y="3034"/>
                      </a:lnTo>
                      <a:lnTo>
                        <a:pt x="1779" y="3097"/>
                      </a:lnTo>
                      <a:lnTo>
                        <a:pt x="1800" y="3118"/>
                      </a:lnTo>
                      <a:lnTo>
                        <a:pt x="1821" y="3097"/>
                      </a:lnTo>
                      <a:lnTo>
                        <a:pt x="1884" y="3097"/>
                      </a:lnTo>
                      <a:lnTo>
                        <a:pt x="1905" y="3118"/>
                      </a:lnTo>
                      <a:lnTo>
                        <a:pt x="1947" y="3118"/>
                      </a:lnTo>
                      <a:lnTo>
                        <a:pt x="1988" y="3139"/>
                      </a:lnTo>
                      <a:lnTo>
                        <a:pt x="2030" y="3118"/>
                      </a:lnTo>
                      <a:lnTo>
                        <a:pt x="2114" y="3097"/>
                      </a:lnTo>
                      <a:lnTo>
                        <a:pt x="2135" y="3013"/>
                      </a:lnTo>
                      <a:lnTo>
                        <a:pt x="2135" y="2971"/>
                      </a:lnTo>
                      <a:lnTo>
                        <a:pt x="2198" y="2992"/>
                      </a:lnTo>
                      <a:lnTo>
                        <a:pt x="2260" y="3013"/>
                      </a:lnTo>
                      <a:lnTo>
                        <a:pt x="2323" y="3076"/>
                      </a:lnTo>
                      <a:lnTo>
                        <a:pt x="2365" y="3034"/>
                      </a:lnTo>
                      <a:lnTo>
                        <a:pt x="2428" y="3013"/>
                      </a:lnTo>
                      <a:lnTo>
                        <a:pt x="2511" y="3013"/>
                      </a:lnTo>
                      <a:lnTo>
                        <a:pt x="2449" y="3076"/>
                      </a:lnTo>
                      <a:lnTo>
                        <a:pt x="2449" y="3097"/>
                      </a:lnTo>
                      <a:lnTo>
                        <a:pt x="2344" y="3139"/>
                      </a:lnTo>
                      <a:lnTo>
                        <a:pt x="2239" y="3139"/>
                      </a:lnTo>
                      <a:lnTo>
                        <a:pt x="2198" y="3201"/>
                      </a:lnTo>
                      <a:lnTo>
                        <a:pt x="2198" y="3243"/>
                      </a:lnTo>
                      <a:lnTo>
                        <a:pt x="2156" y="3285"/>
                      </a:lnTo>
                      <a:lnTo>
                        <a:pt x="2135" y="3327"/>
                      </a:lnTo>
                      <a:lnTo>
                        <a:pt x="2051" y="3327"/>
                      </a:lnTo>
                      <a:lnTo>
                        <a:pt x="2009" y="3348"/>
                      </a:lnTo>
                      <a:lnTo>
                        <a:pt x="1988" y="3411"/>
                      </a:lnTo>
                      <a:lnTo>
                        <a:pt x="1926" y="3432"/>
                      </a:lnTo>
                      <a:lnTo>
                        <a:pt x="1821" y="3452"/>
                      </a:lnTo>
                      <a:lnTo>
                        <a:pt x="1737" y="3515"/>
                      </a:lnTo>
                      <a:lnTo>
                        <a:pt x="1716" y="3557"/>
                      </a:lnTo>
                      <a:lnTo>
                        <a:pt x="1737" y="3599"/>
                      </a:lnTo>
                      <a:lnTo>
                        <a:pt x="1779" y="3620"/>
                      </a:lnTo>
                      <a:lnTo>
                        <a:pt x="1842" y="3620"/>
                      </a:lnTo>
                      <a:lnTo>
                        <a:pt x="1884" y="3557"/>
                      </a:lnTo>
                      <a:lnTo>
                        <a:pt x="1905" y="3536"/>
                      </a:lnTo>
                      <a:lnTo>
                        <a:pt x="1947" y="3536"/>
                      </a:lnTo>
                      <a:lnTo>
                        <a:pt x="1947" y="3599"/>
                      </a:lnTo>
                      <a:lnTo>
                        <a:pt x="1988" y="3620"/>
                      </a:lnTo>
                      <a:lnTo>
                        <a:pt x="2051" y="3599"/>
                      </a:lnTo>
                      <a:lnTo>
                        <a:pt x="2114" y="3536"/>
                      </a:lnTo>
                      <a:lnTo>
                        <a:pt x="2135" y="3494"/>
                      </a:lnTo>
                      <a:lnTo>
                        <a:pt x="2156" y="3494"/>
                      </a:lnTo>
                      <a:lnTo>
                        <a:pt x="2198" y="3432"/>
                      </a:lnTo>
                      <a:lnTo>
                        <a:pt x="2219" y="3348"/>
                      </a:lnTo>
                      <a:lnTo>
                        <a:pt x="2260" y="3327"/>
                      </a:lnTo>
                      <a:lnTo>
                        <a:pt x="2365" y="3222"/>
                      </a:lnTo>
                      <a:lnTo>
                        <a:pt x="2428" y="3201"/>
                      </a:lnTo>
                      <a:lnTo>
                        <a:pt x="2470" y="3222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553" y="3285"/>
                      </a:lnTo>
                      <a:lnTo>
                        <a:pt x="2616" y="3243"/>
                      </a:lnTo>
                      <a:lnTo>
                        <a:pt x="2658" y="3118"/>
                      </a:lnTo>
                      <a:lnTo>
                        <a:pt x="2721" y="3013"/>
                      </a:lnTo>
                      <a:lnTo>
                        <a:pt x="2721" y="2908"/>
                      </a:lnTo>
                      <a:lnTo>
                        <a:pt x="2742" y="2888"/>
                      </a:lnTo>
                      <a:lnTo>
                        <a:pt x="2763" y="2888"/>
                      </a:lnTo>
                      <a:lnTo>
                        <a:pt x="2825" y="2929"/>
                      </a:lnTo>
                      <a:lnTo>
                        <a:pt x="2846" y="2929"/>
                      </a:lnTo>
                      <a:lnTo>
                        <a:pt x="2888" y="2971"/>
                      </a:lnTo>
                      <a:lnTo>
                        <a:pt x="2888" y="3076"/>
                      </a:lnTo>
                      <a:lnTo>
                        <a:pt x="2867" y="3139"/>
                      </a:lnTo>
                      <a:lnTo>
                        <a:pt x="2846" y="3222"/>
                      </a:lnTo>
                      <a:lnTo>
                        <a:pt x="2867" y="3285"/>
                      </a:lnTo>
                      <a:lnTo>
                        <a:pt x="2846" y="3327"/>
                      </a:lnTo>
                      <a:lnTo>
                        <a:pt x="2763" y="3411"/>
                      </a:lnTo>
                      <a:lnTo>
                        <a:pt x="2721" y="3557"/>
                      </a:lnTo>
                      <a:lnTo>
                        <a:pt x="2721" y="3641"/>
                      </a:lnTo>
                      <a:lnTo>
                        <a:pt x="2679" y="3662"/>
                      </a:lnTo>
                      <a:lnTo>
                        <a:pt x="2679" y="3745"/>
                      </a:lnTo>
                      <a:lnTo>
                        <a:pt x="2742" y="3766"/>
                      </a:lnTo>
                      <a:lnTo>
                        <a:pt x="2825" y="3724"/>
                      </a:lnTo>
                      <a:lnTo>
                        <a:pt x="2888" y="3557"/>
                      </a:lnTo>
                      <a:lnTo>
                        <a:pt x="2951" y="3557"/>
                      </a:lnTo>
                      <a:lnTo>
                        <a:pt x="3035" y="3452"/>
                      </a:lnTo>
                      <a:lnTo>
                        <a:pt x="3076" y="3411"/>
                      </a:lnTo>
                      <a:lnTo>
                        <a:pt x="3097" y="3432"/>
                      </a:lnTo>
                      <a:lnTo>
                        <a:pt x="3202" y="3432"/>
                      </a:lnTo>
                      <a:lnTo>
                        <a:pt x="3202" y="3494"/>
                      </a:lnTo>
                      <a:lnTo>
                        <a:pt x="3139" y="3515"/>
                      </a:lnTo>
                      <a:lnTo>
                        <a:pt x="3035" y="3620"/>
                      </a:lnTo>
                      <a:lnTo>
                        <a:pt x="3035" y="3704"/>
                      </a:lnTo>
                      <a:lnTo>
                        <a:pt x="2993" y="3766"/>
                      </a:lnTo>
                      <a:lnTo>
                        <a:pt x="3035" y="3808"/>
                      </a:lnTo>
                      <a:lnTo>
                        <a:pt x="3035" y="3913"/>
                      </a:lnTo>
                      <a:lnTo>
                        <a:pt x="3076" y="3955"/>
                      </a:lnTo>
                      <a:lnTo>
                        <a:pt x="3097" y="3871"/>
                      </a:lnTo>
                      <a:lnTo>
                        <a:pt x="3160" y="3829"/>
                      </a:lnTo>
                      <a:lnTo>
                        <a:pt x="3202" y="3829"/>
                      </a:lnTo>
                      <a:lnTo>
                        <a:pt x="3265" y="3913"/>
                      </a:lnTo>
                      <a:lnTo>
                        <a:pt x="3307" y="3934"/>
                      </a:lnTo>
                      <a:lnTo>
                        <a:pt x="3390" y="3871"/>
                      </a:lnTo>
                      <a:lnTo>
                        <a:pt x="3390" y="3829"/>
                      </a:lnTo>
                      <a:lnTo>
                        <a:pt x="3411" y="3829"/>
                      </a:lnTo>
                      <a:lnTo>
                        <a:pt x="3453" y="3766"/>
                      </a:lnTo>
                      <a:lnTo>
                        <a:pt x="3453" y="3704"/>
                      </a:lnTo>
                      <a:lnTo>
                        <a:pt x="3474" y="3704"/>
                      </a:lnTo>
                      <a:lnTo>
                        <a:pt x="3495" y="3641"/>
                      </a:lnTo>
                      <a:lnTo>
                        <a:pt x="3474" y="3599"/>
                      </a:lnTo>
                      <a:lnTo>
                        <a:pt x="3495" y="3494"/>
                      </a:lnTo>
                      <a:lnTo>
                        <a:pt x="3599" y="3348"/>
                      </a:lnTo>
                      <a:lnTo>
                        <a:pt x="3662" y="3243"/>
                      </a:lnTo>
                      <a:lnTo>
                        <a:pt x="3662" y="3097"/>
                      </a:lnTo>
                      <a:lnTo>
                        <a:pt x="3662" y="3034"/>
                      </a:lnTo>
                      <a:lnTo>
                        <a:pt x="3620" y="3034"/>
                      </a:lnTo>
                      <a:lnTo>
                        <a:pt x="3620" y="3097"/>
                      </a:lnTo>
                      <a:lnTo>
                        <a:pt x="3579" y="3180"/>
                      </a:lnTo>
                      <a:lnTo>
                        <a:pt x="3495" y="3222"/>
                      </a:lnTo>
                      <a:lnTo>
                        <a:pt x="3411" y="3306"/>
                      </a:lnTo>
                      <a:lnTo>
                        <a:pt x="3369" y="3327"/>
                      </a:lnTo>
                      <a:lnTo>
                        <a:pt x="3348" y="3243"/>
                      </a:lnTo>
                      <a:lnTo>
                        <a:pt x="3369" y="3180"/>
                      </a:lnTo>
                      <a:lnTo>
                        <a:pt x="3369" y="3097"/>
                      </a:lnTo>
                      <a:lnTo>
                        <a:pt x="3474" y="3013"/>
                      </a:lnTo>
                      <a:lnTo>
                        <a:pt x="3495" y="2971"/>
                      </a:lnTo>
                      <a:lnTo>
                        <a:pt x="3579" y="2888"/>
                      </a:lnTo>
                      <a:lnTo>
                        <a:pt x="3599" y="2888"/>
                      </a:lnTo>
                      <a:lnTo>
                        <a:pt x="3662" y="2867"/>
                      </a:lnTo>
                      <a:lnTo>
                        <a:pt x="3620" y="2804"/>
                      </a:lnTo>
                      <a:lnTo>
                        <a:pt x="3579" y="2867"/>
                      </a:lnTo>
                      <a:lnTo>
                        <a:pt x="3516" y="2867"/>
                      </a:lnTo>
                      <a:lnTo>
                        <a:pt x="3453" y="2888"/>
                      </a:lnTo>
                      <a:lnTo>
                        <a:pt x="3390" y="2888"/>
                      </a:lnTo>
                      <a:lnTo>
                        <a:pt x="3307" y="2929"/>
                      </a:lnTo>
                      <a:lnTo>
                        <a:pt x="3286" y="2992"/>
                      </a:lnTo>
                      <a:lnTo>
                        <a:pt x="3181" y="3076"/>
                      </a:lnTo>
                      <a:lnTo>
                        <a:pt x="3181" y="3118"/>
                      </a:lnTo>
                      <a:lnTo>
                        <a:pt x="3139" y="3180"/>
                      </a:lnTo>
                      <a:lnTo>
                        <a:pt x="3055" y="3097"/>
                      </a:lnTo>
                      <a:lnTo>
                        <a:pt x="3055" y="3034"/>
                      </a:lnTo>
                      <a:lnTo>
                        <a:pt x="3035" y="2971"/>
                      </a:lnTo>
                      <a:lnTo>
                        <a:pt x="3035" y="2888"/>
                      </a:lnTo>
                      <a:lnTo>
                        <a:pt x="3076" y="2929"/>
                      </a:lnTo>
                      <a:lnTo>
                        <a:pt x="3097" y="2929"/>
                      </a:lnTo>
                      <a:lnTo>
                        <a:pt x="3181" y="2825"/>
                      </a:lnTo>
                      <a:lnTo>
                        <a:pt x="3139" y="2825"/>
                      </a:lnTo>
                      <a:lnTo>
                        <a:pt x="3055" y="2804"/>
                      </a:lnTo>
                      <a:lnTo>
                        <a:pt x="3181" y="2804"/>
                      </a:lnTo>
                      <a:lnTo>
                        <a:pt x="3076" y="2783"/>
                      </a:lnTo>
                      <a:lnTo>
                        <a:pt x="3035" y="2720"/>
                      </a:lnTo>
                      <a:lnTo>
                        <a:pt x="3035" y="2678"/>
                      </a:lnTo>
                      <a:lnTo>
                        <a:pt x="3055" y="2657"/>
                      </a:lnTo>
                      <a:lnTo>
                        <a:pt x="3160" y="2657"/>
                      </a:lnTo>
                      <a:lnTo>
                        <a:pt x="3181" y="2616"/>
                      </a:lnTo>
                      <a:lnTo>
                        <a:pt x="3265" y="2553"/>
                      </a:lnTo>
                      <a:lnTo>
                        <a:pt x="3286" y="2448"/>
                      </a:lnTo>
                      <a:lnTo>
                        <a:pt x="3369" y="2448"/>
                      </a:lnTo>
                      <a:lnTo>
                        <a:pt x="3390" y="2469"/>
                      </a:lnTo>
                      <a:lnTo>
                        <a:pt x="3495" y="2406"/>
                      </a:lnTo>
                      <a:lnTo>
                        <a:pt x="3516" y="2344"/>
                      </a:lnTo>
                      <a:lnTo>
                        <a:pt x="3516" y="2260"/>
                      </a:lnTo>
                      <a:lnTo>
                        <a:pt x="3495" y="2197"/>
                      </a:lnTo>
                      <a:lnTo>
                        <a:pt x="3411" y="2281"/>
                      </a:lnTo>
                      <a:lnTo>
                        <a:pt x="3369" y="2302"/>
                      </a:lnTo>
                      <a:lnTo>
                        <a:pt x="3348" y="2281"/>
                      </a:lnTo>
                      <a:lnTo>
                        <a:pt x="3286" y="2281"/>
                      </a:lnTo>
                      <a:lnTo>
                        <a:pt x="3286" y="2344"/>
                      </a:lnTo>
                      <a:lnTo>
                        <a:pt x="3286" y="2406"/>
                      </a:lnTo>
                      <a:lnTo>
                        <a:pt x="3244" y="2448"/>
                      </a:lnTo>
                      <a:lnTo>
                        <a:pt x="3181" y="2448"/>
                      </a:lnTo>
                      <a:lnTo>
                        <a:pt x="3097" y="2490"/>
                      </a:lnTo>
                      <a:lnTo>
                        <a:pt x="3055" y="2511"/>
                      </a:lnTo>
                      <a:lnTo>
                        <a:pt x="3055" y="2574"/>
                      </a:lnTo>
                      <a:lnTo>
                        <a:pt x="2993" y="2595"/>
                      </a:lnTo>
                      <a:lnTo>
                        <a:pt x="3035" y="2553"/>
                      </a:lnTo>
                      <a:lnTo>
                        <a:pt x="3035" y="2469"/>
                      </a:lnTo>
                      <a:lnTo>
                        <a:pt x="2993" y="2490"/>
                      </a:lnTo>
                      <a:lnTo>
                        <a:pt x="2951" y="2490"/>
                      </a:lnTo>
                      <a:lnTo>
                        <a:pt x="2993" y="2469"/>
                      </a:lnTo>
                      <a:lnTo>
                        <a:pt x="3055" y="2406"/>
                      </a:lnTo>
                      <a:lnTo>
                        <a:pt x="3076" y="2385"/>
                      </a:lnTo>
                      <a:lnTo>
                        <a:pt x="3035" y="2364"/>
                      </a:lnTo>
                      <a:lnTo>
                        <a:pt x="3076" y="2302"/>
                      </a:lnTo>
                      <a:lnTo>
                        <a:pt x="3097" y="2239"/>
                      </a:lnTo>
                      <a:lnTo>
                        <a:pt x="3055" y="2197"/>
                      </a:lnTo>
                      <a:lnTo>
                        <a:pt x="2993" y="2260"/>
                      </a:lnTo>
                      <a:lnTo>
                        <a:pt x="3035" y="2197"/>
                      </a:lnTo>
                      <a:lnTo>
                        <a:pt x="3035" y="2155"/>
                      </a:lnTo>
                      <a:lnTo>
                        <a:pt x="2993" y="2155"/>
                      </a:lnTo>
                      <a:lnTo>
                        <a:pt x="2930" y="2176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825" y="2176"/>
                      </a:ln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25" y="2155"/>
                      </a:lnTo>
                      <a:lnTo>
                        <a:pt x="2909" y="2155"/>
                      </a:lnTo>
                      <a:lnTo>
                        <a:pt x="2993" y="2113"/>
                      </a:lnTo>
                      <a:lnTo>
                        <a:pt x="3035" y="2072"/>
                      </a:lnTo>
                      <a:lnTo>
                        <a:pt x="3076" y="2072"/>
                      </a:lnTo>
                      <a:lnTo>
                        <a:pt x="3139" y="2051"/>
                      </a:lnTo>
                      <a:lnTo>
                        <a:pt x="3139" y="1967"/>
                      </a:lnTo>
                      <a:lnTo>
                        <a:pt x="3181" y="1904"/>
                      </a:lnTo>
                      <a:lnTo>
                        <a:pt x="3181" y="1862"/>
                      </a:lnTo>
                      <a:lnTo>
                        <a:pt x="3097" y="1800"/>
                      </a:lnTo>
                      <a:lnTo>
                        <a:pt x="2993" y="1716"/>
                      </a:lnTo>
                      <a:lnTo>
                        <a:pt x="2888" y="1716"/>
                      </a:lnTo>
                      <a:lnTo>
                        <a:pt x="2783" y="1737"/>
                      </a:lnTo>
                      <a:lnTo>
                        <a:pt x="2742" y="1737"/>
                      </a:lnTo>
                      <a:lnTo>
                        <a:pt x="2742" y="1779"/>
                      </a:lnTo>
                      <a:lnTo>
                        <a:pt x="2679" y="1862"/>
                      </a:lnTo>
                      <a:lnTo>
                        <a:pt x="2658" y="1946"/>
                      </a:lnTo>
                      <a:lnTo>
                        <a:pt x="2679" y="1841"/>
                      </a:lnTo>
                      <a:lnTo>
                        <a:pt x="2658" y="1820"/>
                      </a:lnTo>
                      <a:lnTo>
                        <a:pt x="2679" y="1758"/>
                      </a:lnTo>
                      <a:lnTo>
                        <a:pt x="2742" y="1674"/>
                      </a:lnTo>
                      <a:lnTo>
                        <a:pt x="2721" y="1674"/>
                      </a:lnTo>
                      <a:lnTo>
                        <a:pt x="2637" y="1737"/>
                      </a:lnTo>
                      <a:lnTo>
                        <a:pt x="2574" y="1779"/>
                      </a:lnTo>
                      <a:lnTo>
                        <a:pt x="2553" y="1862"/>
                      </a:lnTo>
                      <a:lnTo>
                        <a:pt x="2532" y="1841"/>
                      </a:lnTo>
                      <a:lnTo>
                        <a:pt x="2491" y="1862"/>
                      </a:lnTo>
                      <a:lnTo>
                        <a:pt x="2449" y="1883"/>
                      </a:lnTo>
                      <a:lnTo>
                        <a:pt x="2428" y="1862"/>
                      </a:lnTo>
                      <a:lnTo>
                        <a:pt x="2344" y="1925"/>
                      </a:lnTo>
                      <a:lnTo>
                        <a:pt x="2323" y="2030"/>
                      </a:lnTo>
                      <a:lnTo>
                        <a:pt x="2239" y="2072"/>
                      </a:lnTo>
                      <a:lnTo>
                        <a:pt x="2239" y="2072"/>
                      </a:lnTo>
                      <a:lnTo>
                        <a:pt x="2281" y="2030"/>
                      </a:lnTo>
                      <a:lnTo>
                        <a:pt x="2323" y="1883"/>
                      </a:lnTo>
                      <a:lnTo>
                        <a:pt x="2365" y="1779"/>
                      </a:lnTo>
                      <a:lnTo>
                        <a:pt x="2344" y="1758"/>
                      </a:lnTo>
                      <a:lnTo>
                        <a:pt x="2281" y="1779"/>
                      </a:lnTo>
                      <a:lnTo>
                        <a:pt x="2260" y="1841"/>
                      </a:lnTo>
                      <a:lnTo>
                        <a:pt x="2219" y="1883"/>
                      </a:lnTo>
                      <a:lnTo>
                        <a:pt x="2177" y="1841"/>
                      </a:lnTo>
                      <a:lnTo>
                        <a:pt x="2239" y="1779"/>
                      </a:lnTo>
                      <a:lnTo>
                        <a:pt x="2260" y="1737"/>
                      </a:lnTo>
                      <a:lnTo>
                        <a:pt x="2260" y="1716"/>
                      </a:lnTo>
                      <a:lnTo>
                        <a:pt x="2177" y="1737"/>
                      </a:lnTo>
                      <a:lnTo>
                        <a:pt x="2072" y="1820"/>
                      </a:lnTo>
                      <a:lnTo>
                        <a:pt x="2030" y="1820"/>
                      </a:lnTo>
                      <a:lnTo>
                        <a:pt x="2009" y="1737"/>
                      </a:lnTo>
                      <a:lnTo>
                        <a:pt x="1967" y="1737"/>
                      </a:lnTo>
                      <a:lnTo>
                        <a:pt x="1905" y="1820"/>
                      </a:lnTo>
                      <a:lnTo>
                        <a:pt x="1842" y="1820"/>
                      </a:lnTo>
                      <a:lnTo>
                        <a:pt x="1842" y="1779"/>
                      </a:lnTo>
                      <a:lnTo>
                        <a:pt x="1947" y="1737"/>
                      </a:lnTo>
                      <a:lnTo>
                        <a:pt x="2009" y="1632"/>
                      </a:lnTo>
                      <a:lnTo>
                        <a:pt x="2030" y="1548"/>
                      </a:lnTo>
                      <a:lnTo>
                        <a:pt x="1947" y="1548"/>
                      </a:lnTo>
                      <a:lnTo>
                        <a:pt x="1863" y="1611"/>
                      </a:lnTo>
                      <a:lnTo>
                        <a:pt x="1863" y="1611"/>
                      </a:lnTo>
                      <a:lnTo>
                        <a:pt x="1926" y="1527"/>
                      </a:lnTo>
                      <a:lnTo>
                        <a:pt x="2009" y="1444"/>
                      </a:lnTo>
                      <a:lnTo>
                        <a:pt x="2114" y="1444"/>
                      </a:lnTo>
                      <a:lnTo>
                        <a:pt x="2156" y="1423"/>
                      </a:lnTo>
                      <a:lnTo>
                        <a:pt x="2239" y="1381"/>
                      </a:lnTo>
                      <a:lnTo>
                        <a:pt x="2281" y="1339"/>
                      </a:lnTo>
                      <a:lnTo>
                        <a:pt x="2281" y="1276"/>
                      </a:lnTo>
                      <a:lnTo>
                        <a:pt x="2260" y="1318"/>
                      </a:lnTo>
                      <a:lnTo>
                        <a:pt x="2156" y="1339"/>
                      </a:lnTo>
                      <a:lnTo>
                        <a:pt x="2114" y="1318"/>
                      </a:lnTo>
                      <a:lnTo>
                        <a:pt x="2030" y="1235"/>
                      </a:lnTo>
                      <a:lnTo>
                        <a:pt x="1967" y="1235"/>
                      </a:lnTo>
                      <a:lnTo>
                        <a:pt x="1926" y="1255"/>
                      </a:lnTo>
                      <a:lnTo>
                        <a:pt x="1967" y="1151"/>
                      </a:lnTo>
                      <a:lnTo>
                        <a:pt x="2009" y="1130"/>
                      </a:lnTo>
                      <a:lnTo>
                        <a:pt x="2009" y="1109"/>
                      </a:lnTo>
                      <a:lnTo>
                        <a:pt x="1947" y="1130"/>
                      </a:lnTo>
                      <a:lnTo>
                        <a:pt x="1863" y="1193"/>
                      </a:lnTo>
                      <a:lnTo>
                        <a:pt x="1821" y="1255"/>
                      </a:lnTo>
                      <a:lnTo>
                        <a:pt x="1737" y="1339"/>
                      </a:lnTo>
                      <a:lnTo>
                        <a:pt x="1695" y="1360"/>
                      </a:lnTo>
                      <a:lnTo>
                        <a:pt x="1654" y="1423"/>
                      </a:lnTo>
                      <a:lnTo>
                        <a:pt x="1591" y="1465"/>
                      </a:lnTo>
                      <a:lnTo>
                        <a:pt x="1528" y="1548"/>
                      </a:lnTo>
                      <a:lnTo>
                        <a:pt x="1528" y="1444"/>
                      </a:lnTo>
                      <a:lnTo>
                        <a:pt x="1549" y="1360"/>
                      </a:lnTo>
                      <a:lnTo>
                        <a:pt x="1612" y="1297"/>
                      </a:lnTo>
                      <a:lnTo>
                        <a:pt x="1612" y="1235"/>
                      </a:lnTo>
                      <a:lnTo>
                        <a:pt x="1654" y="1130"/>
                      </a:lnTo>
                      <a:lnTo>
                        <a:pt x="1737" y="1046"/>
                      </a:lnTo>
                      <a:lnTo>
                        <a:pt x="1737" y="1004"/>
                      </a:lnTo>
                      <a:lnTo>
                        <a:pt x="1800" y="942"/>
                      </a:lnTo>
                      <a:lnTo>
                        <a:pt x="1821" y="921"/>
                      </a:lnTo>
                      <a:lnTo>
                        <a:pt x="1863" y="816"/>
                      </a:lnTo>
                      <a:lnTo>
                        <a:pt x="1947" y="774"/>
                      </a:lnTo>
                      <a:lnTo>
                        <a:pt x="2009" y="711"/>
                      </a:lnTo>
                      <a:lnTo>
                        <a:pt x="2051" y="691"/>
                      </a:lnTo>
                      <a:lnTo>
                        <a:pt x="2072" y="670"/>
                      </a:lnTo>
                      <a:lnTo>
                        <a:pt x="2072" y="607"/>
                      </a:lnTo>
                      <a:lnTo>
                        <a:pt x="2114" y="565"/>
                      </a:lnTo>
                      <a:lnTo>
                        <a:pt x="2135" y="481"/>
                      </a:lnTo>
                      <a:lnTo>
                        <a:pt x="2135" y="523"/>
                      </a:lnTo>
                      <a:lnTo>
                        <a:pt x="2114" y="586"/>
                      </a:lnTo>
                      <a:lnTo>
                        <a:pt x="2135" y="628"/>
                      </a:lnTo>
                      <a:lnTo>
                        <a:pt x="2219" y="523"/>
                      </a:lnTo>
                      <a:lnTo>
                        <a:pt x="2323" y="419"/>
                      </a:lnTo>
                      <a:lnTo>
                        <a:pt x="2344" y="377"/>
                      </a:lnTo>
                      <a:lnTo>
                        <a:pt x="2323" y="314"/>
                      </a:lnTo>
                      <a:lnTo>
                        <a:pt x="2260" y="314"/>
                      </a:lnTo>
                      <a:lnTo>
                        <a:pt x="2219" y="377"/>
                      </a:lnTo>
                      <a:lnTo>
                        <a:pt x="2177" y="293"/>
                      </a:lnTo>
                      <a:lnTo>
                        <a:pt x="2156" y="272"/>
                      </a:lnTo>
                      <a:lnTo>
                        <a:pt x="2177" y="209"/>
                      </a:lnTo>
                      <a:lnTo>
                        <a:pt x="2239" y="188"/>
                      </a:lnTo>
                      <a:lnTo>
                        <a:pt x="2323" y="209"/>
                      </a:lnTo>
                      <a:lnTo>
                        <a:pt x="2386" y="272"/>
                      </a:lnTo>
                      <a:lnTo>
                        <a:pt x="2449" y="251"/>
                      </a:lnTo>
                      <a:lnTo>
                        <a:pt x="2491" y="188"/>
                      </a:lnTo>
                      <a:lnTo>
                        <a:pt x="2491" y="42"/>
                      </a:lnTo>
                      <a:lnTo>
                        <a:pt x="2428" y="42"/>
                      </a:lnTo>
                      <a:lnTo>
                        <a:pt x="2365" y="63"/>
                      </a:lnTo>
                      <a:lnTo>
                        <a:pt x="2365" y="105"/>
                      </a:lnTo>
                      <a:lnTo>
                        <a:pt x="2323" y="105"/>
                      </a:lnTo>
                      <a:lnTo>
                        <a:pt x="2323" y="63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6801;p54"/>
                <p:cNvSpPr/>
                <p:nvPr/>
              </p:nvSpPr>
              <p:spPr>
                <a:xfrm>
                  <a:off x="1922950" y="1659350"/>
                  <a:ext cx="1050900" cy="91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36" h="36555" extrusionOk="0">
                      <a:moveTo>
                        <a:pt x="4310" y="26929"/>
                      </a:moveTo>
                      <a:lnTo>
                        <a:pt x="4310" y="27055"/>
                      </a:lnTo>
                      <a:lnTo>
                        <a:pt x="4268" y="27159"/>
                      </a:lnTo>
                      <a:lnTo>
                        <a:pt x="4101" y="27264"/>
                      </a:lnTo>
                      <a:lnTo>
                        <a:pt x="4076" y="27268"/>
                      </a:lnTo>
                      <a:lnTo>
                        <a:pt x="4076" y="27268"/>
                      </a:lnTo>
                      <a:lnTo>
                        <a:pt x="4101" y="27243"/>
                      </a:lnTo>
                      <a:lnTo>
                        <a:pt x="4185" y="27117"/>
                      </a:lnTo>
                      <a:lnTo>
                        <a:pt x="4289" y="27034"/>
                      </a:lnTo>
                      <a:lnTo>
                        <a:pt x="4310" y="26929"/>
                      </a:lnTo>
                      <a:close/>
                      <a:moveTo>
                        <a:pt x="40508" y="27473"/>
                      </a:moveTo>
                      <a:lnTo>
                        <a:pt x="40299" y="27557"/>
                      </a:lnTo>
                      <a:lnTo>
                        <a:pt x="40090" y="27599"/>
                      </a:lnTo>
                      <a:lnTo>
                        <a:pt x="40132" y="27536"/>
                      </a:lnTo>
                      <a:lnTo>
                        <a:pt x="40404" y="27473"/>
                      </a:lnTo>
                      <a:close/>
                      <a:moveTo>
                        <a:pt x="19459" y="0"/>
                      </a:moveTo>
                      <a:lnTo>
                        <a:pt x="19187" y="105"/>
                      </a:lnTo>
                      <a:lnTo>
                        <a:pt x="18810" y="105"/>
                      </a:lnTo>
                      <a:lnTo>
                        <a:pt x="18727" y="63"/>
                      </a:lnTo>
                      <a:lnTo>
                        <a:pt x="18392" y="84"/>
                      </a:lnTo>
                      <a:lnTo>
                        <a:pt x="18308" y="63"/>
                      </a:lnTo>
                      <a:lnTo>
                        <a:pt x="18120" y="105"/>
                      </a:lnTo>
                      <a:lnTo>
                        <a:pt x="18078" y="210"/>
                      </a:lnTo>
                      <a:lnTo>
                        <a:pt x="18120" y="272"/>
                      </a:lnTo>
                      <a:lnTo>
                        <a:pt x="18078" y="377"/>
                      </a:lnTo>
                      <a:lnTo>
                        <a:pt x="18078" y="524"/>
                      </a:lnTo>
                      <a:lnTo>
                        <a:pt x="18036" y="775"/>
                      </a:lnTo>
                      <a:lnTo>
                        <a:pt x="18120" y="879"/>
                      </a:lnTo>
                      <a:lnTo>
                        <a:pt x="18036" y="942"/>
                      </a:lnTo>
                      <a:lnTo>
                        <a:pt x="17911" y="942"/>
                      </a:lnTo>
                      <a:lnTo>
                        <a:pt x="17764" y="1109"/>
                      </a:lnTo>
                      <a:lnTo>
                        <a:pt x="17701" y="1214"/>
                      </a:lnTo>
                      <a:lnTo>
                        <a:pt x="17471" y="1298"/>
                      </a:lnTo>
                      <a:lnTo>
                        <a:pt x="17367" y="1444"/>
                      </a:lnTo>
                      <a:lnTo>
                        <a:pt x="17095" y="1633"/>
                      </a:lnTo>
                      <a:lnTo>
                        <a:pt x="16990" y="1674"/>
                      </a:lnTo>
                      <a:lnTo>
                        <a:pt x="16990" y="1758"/>
                      </a:lnTo>
                      <a:lnTo>
                        <a:pt x="17074" y="1925"/>
                      </a:lnTo>
                      <a:lnTo>
                        <a:pt x="17074" y="2072"/>
                      </a:lnTo>
                      <a:lnTo>
                        <a:pt x="16760" y="2030"/>
                      </a:lnTo>
                      <a:lnTo>
                        <a:pt x="16739" y="1946"/>
                      </a:lnTo>
                      <a:lnTo>
                        <a:pt x="16718" y="2135"/>
                      </a:lnTo>
                      <a:lnTo>
                        <a:pt x="16613" y="2281"/>
                      </a:lnTo>
                      <a:lnTo>
                        <a:pt x="16530" y="2302"/>
                      </a:lnTo>
                      <a:lnTo>
                        <a:pt x="16509" y="2365"/>
                      </a:lnTo>
                      <a:lnTo>
                        <a:pt x="16300" y="2407"/>
                      </a:lnTo>
                      <a:lnTo>
                        <a:pt x="16237" y="2574"/>
                      </a:lnTo>
                      <a:lnTo>
                        <a:pt x="16132" y="2595"/>
                      </a:lnTo>
                      <a:lnTo>
                        <a:pt x="16028" y="2700"/>
                      </a:lnTo>
                      <a:lnTo>
                        <a:pt x="15944" y="2700"/>
                      </a:lnTo>
                      <a:lnTo>
                        <a:pt x="15923" y="2804"/>
                      </a:lnTo>
                      <a:lnTo>
                        <a:pt x="15776" y="2888"/>
                      </a:lnTo>
                      <a:lnTo>
                        <a:pt x="15672" y="2993"/>
                      </a:lnTo>
                      <a:lnTo>
                        <a:pt x="15588" y="2972"/>
                      </a:lnTo>
                      <a:lnTo>
                        <a:pt x="15588" y="3076"/>
                      </a:lnTo>
                      <a:lnTo>
                        <a:pt x="15776" y="3139"/>
                      </a:lnTo>
                      <a:lnTo>
                        <a:pt x="15986" y="3139"/>
                      </a:lnTo>
                      <a:lnTo>
                        <a:pt x="15986" y="3244"/>
                      </a:lnTo>
                      <a:lnTo>
                        <a:pt x="15839" y="3202"/>
                      </a:lnTo>
                      <a:lnTo>
                        <a:pt x="15944" y="3516"/>
                      </a:lnTo>
                      <a:lnTo>
                        <a:pt x="16028" y="3599"/>
                      </a:lnTo>
                      <a:lnTo>
                        <a:pt x="16007" y="3725"/>
                      </a:lnTo>
                      <a:lnTo>
                        <a:pt x="15944" y="3871"/>
                      </a:lnTo>
                      <a:lnTo>
                        <a:pt x="16007" y="4018"/>
                      </a:lnTo>
                      <a:lnTo>
                        <a:pt x="15902" y="4185"/>
                      </a:lnTo>
                      <a:lnTo>
                        <a:pt x="15902" y="4394"/>
                      </a:lnTo>
                      <a:lnTo>
                        <a:pt x="15902" y="4457"/>
                      </a:lnTo>
                      <a:lnTo>
                        <a:pt x="15986" y="4457"/>
                      </a:lnTo>
                      <a:lnTo>
                        <a:pt x="16028" y="4478"/>
                      </a:lnTo>
                      <a:lnTo>
                        <a:pt x="16111" y="4394"/>
                      </a:lnTo>
                      <a:lnTo>
                        <a:pt x="16237" y="4374"/>
                      </a:lnTo>
                      <a:lnTo>
                        <a:pt x="16341" y="4394"/>
                      </a:lnTo>
                      <a:lnTo>
                        <a:pt x="16509" y="4374"/>
                      </a:lnTo>
                      <a:lnTo>
                        <a:pt x="16676" y="4227"/>
                      </a:lnTo>
                      <a:lnTo>
                        <a:pt x="16760" y="4185"/>
                      </a:lnTo>
                      <a:lnTo>
                        <a:pt x="16760" y="4143"/>
                      </a:lnTo>
                      <a:lnTo>
                        <a:pt x="16864" y="4060"/>
                      </a:lnTo>
                      <a:lnTo>
                        <a:pt x="16927" y="4143"/>
                      </a:lnTo>
                      <a:lnTo>
                        <a:pt x="16927" y="4269"/>
                      </a:lnTo>
                      <a:lnTo>
                        <a:pt x="16844" y="4353"/>
                      </a:lnTo>
                      <a:lnTo>
                        <a:pt x="16927" y="4457"/>
                      </a:lnTo>
                      <a:lnTo>
                        <a:pt x="17032" y="4457"/>
                      </a:lnTo>
                      <a:lnTo>
                        <a:pt x="17178" y="4374"/>
                      </a:lnTo>
                      <a:lnTo>
                        <a:pt x="17346" y="4374"/>
                      </a:lnTo>
                      <a:lnTo>
                        <a:pt x="17450" y="4248"/>
                      </a:lnTo>
                      <a:lnTo>
                        <a:pt x="17597" y="4081"/>
                      </a:lnTo>
                      <a:lnTo>
                        <a:pt x="17576" y="4018"/>
                      </a:lnTo>
                      <a:lnTo>
                        <a:pt x="17701" y="3850"/>
                      </a:lnTo>
                      <a:lnTo>
                        <a:pt x="17722" y="3767"/>
                      </a:lnTo>
                      <a:lnTo>
                        <a:pt x="17890" y="3620"/>
                      </a:lnTo>
                      <a:lnTo>
                        <a:pt x="18015" y="3557"/>
                      </a:lnTo>
                      <a:lnTo>
                        <a:pt x="18036" y="3453"/>
                      </a:lnTo>
                      <a:lnTo>
                        <a:pt x="18099" y="3306"/>
                      </a:lnTo>
                      <a:lnTo>
                        <a:pt x="18204" y="3453"/>
                      </a:lnTo>
                      <a:lnTo>
                        <a:pt x="18350" y="3453"/>
                      </a:lnTo>
                      <a:lnTo>
                        <a:pt x="18497" y="3348"/>
                      </a:lnTo>
                      <a:lnTo>
                        <a:pt x="18643" y="3327"/>
                      </a:lnTo>
                      <a:lnTo>
                        <a:pt x="18706" y="3181"/>
                      </a:lnTo>
                      <a:lnTo>
                        <a:pt x="18769" y="3181"/>
                      </a:lnTo>
                      <a:lnTo>
                        <a:pt x="18873" y="3076"/>
                      </a:lnTo>
                      <a:lnTo>
                        <a:pt x="18936" y="2909"/>
                      </a:lnTo>
                      <a:lnTo>
                        <a:pt x="19124" y="2867"/>
                      </a:lnTo>
                      <a:lnTo>
                        <a:pt x="19187" y="2846"/>
                      </a:lnTo>
                      <a:lnTo>
                        <a:pt x="19250" y="2888"/>
                      </a:lnTo>
                      <a:lnTo>
                        <a:pt x="19333" y="2846"/>
                      </a:lnTo>
                      <a:lnTo>
                        <a:pt x="19543" y="2846"/>
                      </a:lnTo>
                      <a:lnTo>
                        <a:pt x="19668" y="2762"/>
                      </a:lnTo>
                      <a:lnTo>
                        <a:pt x="19773" y="2762"/>
                      </a:lnTo>
                      <a:lnTo>
                        <a:pt x="20024" y="2658"/>
                      </a:lnTo>
                      <a:lnTo>
                        <a:pt x="20233" y="2616"/>
                      </a:lnTo>
                      <a:lnTo>
                        <a:pt x="20296" y="2595"/>
                      </a:lnTo>
                      <a:cubicBezTo>
                        <a:pt x="20338" y="2679"/>
                        <a:pt x="20442" y="2741"/>
                        <a:pt x="20526" y="2762"/>
                      </a:cubicBezTo>
                      <a:lnTo>
                        <a:pt x="20401" y="2783"/>
                      </a:lnTo>
                      <a:lnTo>
                        <a:pt x="19877" y="2993"/>
                      </a:lnTo>
                      <a:lnTo>
                        <a:pt x="19752" y="3097"/>
                      </a:lnTo>
                      <a:lnTo>
                        <a:pt x="19438" y="3181"/>
                      </a:lnTo>
                      <a:lnTo>
                        <a:pt x="19020" y="3369"/>
                      </a:lnTo>
                      <a:lnTo>
                        <a:pt x="18852" y="3495"/>
                      </a:lnTo>
                      <a:lnTo>
                        <a:pt x="18852" y="3578"/>
                      </a:lnTo>
                      <a:lnTo>
                        <a:pt x="18957" y="3578"/>
                      </a:lnTo>
                      <a:lnTo>
                        <a:pt x="19020" y="3620"/>
                      </a:lnTo>
                      <a:lnTo>
                        <a:pt x="18915" y="3704"/>
                      </a:lnTo>
                      <a:lnTo>
                        <a:pt x="18831" y="3704"/>
                      </a:lnTo>
                      <a:lnTo>
                        <a:pt x="18643" y="3850"/>
                      </a:lnTo>
                      <a:lnTo>
                        <a:pt x="18497" y="3850"/>
                      </a:lnTo>
                      <a:lnTo>
                        <a:pt x="18413" y="3934"/>
                      </a:lnTo>
                      <a:lnTo>
                        <a:pt x="18392" y="4039"/>
                      </a:lnTo>
                      <a:lnTo>
                        <a:pt x="18225" y="4143"/>
                      </a:lnTo>
                      <a:lnTo>
                        <a:pt x="18162" y="4227"/>
                      </a:lnTo>
                      <a:lnTo>
                        <a:pt x="18162" y="4353"/>
                      </a:lnTo>
                      <a:lnTo>
                        <a:pt x="18225" y="4311"/>
                      </a:lnTo>
                      <a:lnTo>
                        <a:pt x="18308" y="4374"/>
                      </a:lnTo>
                      <a:lnTo>
                        <a:pt x="18266" y="4457"/>
                      </a:lnTo>
                      <a:lnTo>
                        <a:pt x="18287" y="4478"/>
                      </a:lnTo>
                      <a:lnTo>
                        <a:pt x="18371" y="4457"/>
                      </a:lnTo>
                      <a:lnTo>
                        <a:pt x="18476" y="4415"/>
                      </a:lnTo>
                      <a:lnTo>
                        <a:pt x="18580" y="4415"/>
                      </a:lnTo>
                      <a:lnTo>
                        <a:pt x="18643" y="4457"/>
                      </a:lnTo>
                      <a:lnTo>
                        <a:pt x="18622" y="4541"/>
                      </a:lnTo>
                      <a:lnTo>
                        <a:pt x="18497" y="4583"/>
                      </a:lnTo>
                      <a:lnTo>
                        <a:pt x="18371" y="4520"/>
                      </a:lnTo>
                      <a:lnTo>
                        <a:pt x="18287" y="4562"/>
                      </a:lnTo>
                      <a:lnTo>
                        <a:pt x="18308" y="4666"/>
                      </a:lnTo>
                      <a:lnTo>
                        <a:pt x="18517" y="4771"/>
                      </a:lnTo>
                      <a:lnTo>
                        <a:pt x="18601" y="4729"/>
                      </a:lnTo>
                      <a:lnTo>
                        <a:pt x="18622" y="4646"/>
                      </a:lnTo>
                      <a:lnTo>
                        <a:pt x="18685" y="4646"/>
                      </a:lnTo>
                      <a:lnTo>
                        <a:pt x="18727" y="4687"/>
                      </a:lnTo>
                      <a:lnTo>
                        <a:pt x="18685" y="4771"/>
                      </a:lnTo>
                      <a:lnTo>
                        <a:pt x="18789" y="4771"/>
                      </a:lnTo>
                      <a:lnTo>
                        <a:pt x="18957" y="4792"/>
                      </a:lnTo>
                      <a:lnTo>
                        <a:pt x="19145" y="4750"/>
                      </a:lnTo>
                      <a:lnTo>
                        <a:pt x="19250" y="4750"/>
                      </a:lnTo>
                      <a:lnTo>
                        <a:pt x="19417" y="4834"/>
                      </a:lnTo>
                      <a:lnTo>
                        <a:pt x="19543" y="4792"/>
                      </a:lnTo>
                      <a:lnTo>
                        <a:pt x="19647" y="4855"/>
                      </a:lnTo>
                      <a:lnTo>
                        <a:pt x="19689" y="4959"/>
                      </a:lnTo>
                      <a:lnTo>
                        <a:pt x="19773" y="4959"/>
                      </a:lnTo>
                      <a:lnTo>
                        <a:pt x="19752" y="5001"/>
                      </a:lnTo>
                      <a:lnTo>
                        <a:pt x="19668" y="5001"/>
                      </a:lnTo>
                      <a:lnTo>
                        <a:pt x="19522" y="4897"/>
                      </a:lnTo>
                      <a:lnTo>
                        <a:pt x="19313" y="4897"/>
                      </a:lnTo>
                      <a:lnTo>
                        <a:pt x="19250" y="4959"/>
                      </a:lnTo>
                      <a:lnTo>
                        <a:pt x="19375" y="5001"/>
                      </a:lnTo>
                      <a:lnTo>
                        <a:pt x="19417" y="5064"/>
                      </a:lnTo>
                      <a:lnTo>
                        <a:pt x="19229" y="5064"/>
                      </a:lnTo>
                      <a:lnTo>
                        <a:pt x="19145" y="4980"/>
                      </a:lnTo>
                      <a:lnTo>
                        <a:pt x="18894" y="5001"/>
                      </a:lnTo>
                      <a:lnTo>
                        <a:pt x="18810" y="5064"/>
                      </a:lnTo>
                      <a:lnTo>
                        <a:pt x="18727" y="5001"/>
                      </a:lnTo>
                      <a:lnTo>
                        <a:pt x="18643" y="5001"/>
                      </a:lnTo>
                      <a:lnTo>
                        <a:pt x="18580" y="5043"/>
                      </a:lnTo>
                      <a:lnTo>
                        <a:pt x="18497" y="5043"/>
                      </a:lnTo>
                      <a:lnTo>
                        <a:pt x="18225" y="5064"/>
                      </a:lnTo>
                      <a:lnTo>
                        <a:pt x="18183" y="5085"/>
                      </a:lnTo>
                      <a:lnTo>
                        <a:pt x="17973" y="5127"/>
                      </a:lnTo>
                      <a:lnTo>
                        <a:pt x="17953" y="5273"/>
                      </a:lnTo>
                      <a:lnTo>
                        <a:pt x="17973" y="5587"/>
                      </a:lnTo>
                      <a:lnTo>
                        <a:pt x="17994" y="5629"/>
                      </a:lnTo>
                      <a:lnTo>
                        <a:pt x="17994" y="5754"/>
                      </a:lnTo>
                      <a:lnTo>
                        <a:pt x="17953" y="5796"/>
                      </a:lnTo>
                      <a:lnTo>
                        <a:pt x="17953" y="5859"/>
                      </a:lnTo>
                      <a:lnTo>
                        <a:pt x="17994" y="5922"/>
                      </a:lnTo>
                      <a:lnTo>
                        <a:pt x="18099" y="5901"/>
                      </a:lnTo>
                      <a:lnTo>
                        <a:pt x="18141" y="5901"/>
                      </a:lnTo>
                      <a:lnTo>
                        <a:pt x="18225" y="5943"/>
                      </a:lnTo>
                      <a:lnTo>
                        <a:pt x="18329" y="5943"/>
                      </a:lnTo>
                      <a:lnTo>
                        <a:pt x="18371" y="5901"/>
                      </a:lnTo>
                      <a:lnTo>
                        <a:pt x="18392" y="5901"/>
                      </a:lnTo>
                      <a:lnTo>
                        <a:pt x="18476" y="5922"/>
                      </a:lnTo>
                      <a:lnTo>
                        <a:pt x="18517" y="5964"/>
                      </a:lnTo>
                      <a:lnTo>
                        <a:pt x="18559" y="5943"/>
                      </a:lnTo>
                      <a:lnTo>
                        <a:pt x="18622" y="6006"/>
                      </a:lnTo>
                      <a:lnTo>
                        <a:pt x="18622" y="6047"/>
                      </a:lnTo>
                      <a:lnTo>
                        <a:pt x="18706" y="6068"/>
                      </a:lnTo>
                      <a:lnTo>
                        <a:pt x="18789" y="6047"/>
                      </a:lnTo>
                      <a:lnTo>
                        <a:pt x="18852" y="6047"/>
                      </a:lnTo>
                      <a:lnTo>
                        <a:pt x="18915" y="6110"/>
                      </a:lnTo>
                      <a:lnTo>
                        <a:pt x="19041" y="6110"/>
                      </a:lnTo>
                      <a:lnTo>
                        <a:pt x="19124" y="6068"/>
                      </a:lnTo>
                      <a:lnTo>
                        <a:pt x="19229" y="6131"/>
                      </a:lnTo>
                      <a:lnTo>
                        <a:pt x="19333" y="6068"/>
                      </a:lnTo>
                      <a:lnTo>
                        <a:pt x="19417" y="6110"/>
                      </a:lnTo>
                      <a:lnTo>
                        <a:pt x="19543" y="6110"/>
                      </a:lnTo>
                      <a:lnTo>
                        <a:pt x="19647" y="6068"/>
                      </a:lnTo>
                      <a:lnTo>
                        <a:pt x="19752" y="6131"/>
                      </a:lnTo>
                      <a:lnTo>
                        <a:pt x="19773" y="6215"/>
                      </a:lnTo>
                      <a:lnTo>
                        <a:pt x="19857" y="6152"/>
                      </a:lnTo>
                      <a:lnTo>
                        <a:pt x="19877" y="6257"/>
                      </a:lnTo>
                      <a:lnTo>
                        <a:pt x="19982" y="6340"/>
                      </a:lnTo>
                      <a:lnTo>
                        <a:pt x="19982" y="6382"/>
                      </a:lnTo>
                      <a:lnTo>
                        <a:pt x="20003" y="6445"/>
                      </a:lnTo>
                      <a:lnTo>
                        <a:pt x="20108" y="6445"/>
                      </a:lnTo>
                      <a:lnTo>
                        <a:pt x="20191" y="6466"/>
                      </a:lnTo>
                      <a:lnTo>
                        <a:pt x="20212" y="6550"/>
                      </a:lnTo>
                      <a:lnTo>
                        <a:pt x="20275" y="6570"/>
                      </a:lnTo>
                      <a:lnTo>
                        <a:pt x="20359" y="6654"/>
                      </a:lnTo>
                      <a:lnTo>
                        <a:pt x="20317" y="6696"/>
                      </a:lnTo>
                      <a:lnTo>
                        <a:pt x="20317" y="6780"/>
                      </a:lnTo>
                      <a:lnTo>
                        <a:pt x="20422" y="6884"/>
                      </a:lnTo>
                      <a:lnTo>
                        <a:pt x="20589" y="6989"/>
                      </a:lnTo>
                      <a:lnTo>
                        <a:pt x="20589" y="7052"/>
                      </a:lnTo>
                      <a:lnTo>
                        <a:pt x="20568" y="7073"/>
                      </a:lnTo>
                      <a:lnTo>
                        <a:pt x="20589" y="7114"/>
                      </a:lnTo>
                      <a:lnTo>
                        <a:pt x="20526" y="7094"/>
                      </a:lnTo>
                      <a:lnTo>
                        <a:pt x="20317" y="7052"/>
                      </a:lnTo>
                      <a:lnTo>
                        <a:pt x="20170" y="6989"/>
                      </a:lnTo>
                      <a:lnTo>
                        <a:pt x="20087" y="7010"/>
                      </a:lnTo>
                      <a:lnTo>
                        <a:pt x="20003" y="6989"/>
                      </a:lnTo>
                      <a:lnTo>
                        <a:pt x="19982" y="7010"/>
                      </a:lnTo>
                      <a:lnTo>
                        <a:pt x="19898" y="7010"/>
                      </a:lnTo>
                      <a:lnTo>
                        <a:pt x="19836" y="6905"/>
                      </a:lnTo>
                      <a:lnTo>
                        <a:pt x="19752" y="6905"/>
                      </a:lnTo>
                      <a:lnTo>
                        <a:pt x="19689" y="6801"/>
                      </a:lnTo>
                      <a:lnTo>
                        <a:pt x="19647" y="6780"/>
                      </a:lnTo>
                      <a:lnTo>
                        <a:pt x="19522" y="6801"/>
                      </a:lnTo>
                      <a:lnTo>
                        <a:pt x="19438" y="6780"/>
                      </a:lnTo>
                      <a:lnTo>
                        <a:pt x="19375" y="6738"/>
                      </a:lnTo>
                      <a:lnTo>
                        <a:pt x="19250" y="6675"/>
                      </a:lnTo>
                      <a:lnTo>
                        <a:pt x="19229" y="6591"/>
                      </a:lnTo>
                      <a:lnTo>
                        <a:pt x="19166" y="6591"/>
                      </a:lnTo>
                      <a:lnTo>
                        <a:pt x="19124" y="6570"/>
                      </a:lnTo>
                      <a:lnTo>
                        <a:pt x="18999" y="6570"/>
                      </a:lnTo>
                      <a:lnTo>
                        <a:pt x="18936" y="6550"/>
                      </a:lnTo>
                      <a:lnTo>
                        <a:pt x="18685" y="6550"/>
                      </a:lnTo>
                      <a:lnTo>
                        <a:pt x="18517" y="6529"/>
                      </a:lnTo>
                      <a:lnTo>
                        <a:pt x="18413" y="6487"/>
                      </a:lnTo>
                      <a:lnTo>
                        <a:pt x="17973" y="6487"/>
                      </a:lnTo>
                      <a:lnTo>
                        <a:pt x="17890" y="6529"/>
                      </a:lnTo>
                      <a:lnTo>
                        <a:pt x="17764" y="6550"/>
                      </a:lnTo>
                      <a:lnTo>
                        <a:pt x="17701" y="6633"/>
                      </a:lnTo>
                      <a:lnTo>
                        <a:pt x="17701" y="6801"/>
                      </a:lnTo>
                      <a:lnTo>
                        <a:pt x="17597" y="6968"/>
                      </a:lnTo>
                      <a:lnTo>
                        <a:pt x="17639" y="7156"/>
                      </a:lnTo>
                      <a:lnTo>
                        <a:pt x="17597" y="7219"/>
                      </a:lnTo>
                      <a:lnTo>
                        <a:pt x="17639" y="7282"/>
                      </a:lnTo>
                      <a:lnTo>
                        <a:pt x="17701" y="7303"/>
                      </a:lnTo>
                      <a:lnTo>
                        <a:pt x="17681" y="7366"/>
                      </a:lnTo>
                      <a:lnTo>
                        <a:pt x="17639" y="7387"/>
                      </a:lnTo>
                      <a:lnTo>
                        <a:pt x="17701" y="7617"/>
                      </a:lnTo>
                      <a:lnTo>
                        <a:pt x="17785" y="7700"/>
                      </a:lnTo>
                      <a:lnTo>
                        <a:pt x="17806" y="7742"/>
                      </a:lnTo>
                      <a:lnTo>
                        <a:pt x="17973" y="7847"/>
                      </a:lnTo>
                      <a:lnTo>
                        <a:pt x="18015" y="7910"/>
                      </a:lnTo>
                      <a:lnTo>
                        <a:pt x="18120" y="7889"/>
                      </a:lnTo>
                      <a:lnTo>
                        <a:pt x="18183" y="7951"/>
                      </a:lnTo>
                      <a:lnTo>
                        <a:pt x="18266" y="7993"/>
                      </a:lnTo>
                      <a:lnTo>
                        <a:pt x="18392" y="7931"/>
                      </a:lnTo>
                      <a:lnTo>
                        <a:pt x="18476" y="7931"/>
                      </a:lnTo>
                      <a:lnTo>
                        <a:pt x="18538" y="8014"/>
                      </a:lnTo>
                      <a:lnTo>
                        <a:pt x="18685" y="8014"/>
                      </a:lnTo>
                      <a:lnTo>
                        <a:pt x="18748" y="8140"/>
                      </a:lnTo>
                      <a:lnTo>
                        <a:pt x="18831" y="8161"/>
                      </a:lnTo>
                      <a:lnTo>
                        <a:pt x="18852" y="8223"/>
                      </a:lnTo>
                      <a:lnTo>
                        <a:pt x="18727" y="8265"/>
                      </a:lnTo>
                      <a:lnTo>
                        <a:pt x="18727" y="8349"/>
                      </a:lnTo>
                      <a:lnTo>
                        <a:pt x="18685" y="8412"/>
                      </a:lnTo>
                      <a:lnTo>
                        <a:pt x="18685" y="8454"/>
                      </a:lnTo>
                      <a:lnTo>
                        <a:pt x="18622" y="8537"/>
                      </a:lnTo>
                      <a:lnTo>
                        <a:pt x="18497" y="8621"/>
                      </a:lnTo>
                      <a:lnTo>
                        <a:pt x="18497" y="8663"/>
                      </a:lnTo>
                      <a:lnTo>
                        <a:pt x="18434" y="8747"/>
                      </a:lnTo>
                      <a:lnTo>
                        <a:pt x="18517" y="8788"/>
                      </a:lnTo>
                      <a:lnTo>
                        <a:pt x="18517" y="8935"/>
                      </a:lnTo>
                      <a:lnTo>
                        <a:pt x="18580" y="9060"/>
                      </a:lnTo>
                      <a:lnTo>
                        <a:pt x="18580" y="9144"/>
                      </a:lnTo>
                      <a:lnTo>
                        <a:pt x="18434" y="9165"/>
                      </a:lnTo>
                      <a:lnTo>
                        <a:pt x="18497" y="9207"/>
                      </a:lnTo>
                      <a:lnTo>
                        <a:pt x="18685" y="9249"/>
                      </a:lnTo>
                      <a:lnTo>
                        <a:pt x="18748" y="9207"/>
                      </a:lnTo>
                      <a:lnTo>
                        <a:pt x="18810" y="9207"/>
                      </a:lnTo>
                      <a:lnTo>
                        <a:pt x="18831" y="9270"/>
                      </a:lnTo>
                      <a:lnTo>
                        <a:pt x="18894" y="9207"/>
                      </a:lnTo>
                      <a:lnTo>
                        <a:pt x="18936" y="9207"/>
                      </a:lnTo>
                      <a:lnTo>
                        <a:pt x="18999" y="9249"/>
                      </a:lnTo>
                      <a:lnTo>
                        <a:pt x="19145" y="9249"/>
                      </a:lnTo>
                      <a:lnTo>
                        <a:pt x="19333" y="9311"/>
                      </a:lnTo>
                      <a:lnTo>
                        <a:pt x="19417" y="9249"/>
                      </a:lnTo>
                      <a:lnTo>
                        <a:pt x="19564" y="9249"/>
                      </a:lnTo>
                      <a:lnTo>
                        <a:pt x="19585" y="9291"/>
                      </a:lnTo>
                      <a:lnTo>
                        <a:pt x="19626" y="9291"/>
                      </a:lnTo>
                      <a:lnTo>
                        <a:pt x="19668" y="9270"/>
                      </a:lnTo>
                      <a:lnTo>
                        <a:pt x="19752" y="9249"/>
                      </a:lnTo>
                      <a:lnTo>
                        <a:pt x="19794" y="9270"/>
                      </a:lnTo>
                      <a:lnTo>
                        <a:pt x="19836" y="9353"/>
                      </a:lnTo>
                      <a:lnTo>
                        <a:pt x="19877" y="9353"/>
                      </a:lnTo>
                      <a:lnTo>
                        <a:pt x="19940" y="9311"/>
                      </a:lnTo>
                      <a:lnTo>
                        <a:pt x="19982" y="9353"/>
                      </a:lnTo>
                      <a:lnTo>
                        <a:pt x="20003" y="9416"/>
                      </a:lnTo>
                      <a:lnTo>
                        <a:pt x="20066" y="9416"/>
                      </a:lnTo>
                      <a:lnTo>
                        <a:pt x="20108" y="9374"/>
                      </a:lnTo>
                      <a:lnTo>
                        <a:pt x="20254" y="9353"/>
                      </a:lnTo>
                      <a:lnTo>
                        <a:pt x="20296" y="9270"/>
                      </a:lnTo>
                      <a:lnTo>
                        <a:pt x="20401" y="9249"/>
                      </a:lnTo>
                      <a:lnTo>
                        <a:pt x="20484" y="9249"/>
                      </a:lnTo>
                      <a:lnTo>
                        <a:pt x="20589" y="9144"/>
                      </a:lnTo>
                      <a:lnTo>
                        <a:pt x="20714" y="9081"/>
                      </a:lnTo>
                      <a:lnTo>
                        <a:pt x="20819" y="9060"/>
                      </a:lnTo>
                      <a:lnTo>
                        <a:pt x="20840" y="8998"/>
                      </a:lnTo>
                      <a:lnTo>
                        <a:pt x="20924" y="8998"/>
                      </a:lnTo>
                      <a:lnTo>
                        <a:pt x="21028" y="9039"/>
                      </a:lnTo>
                      <a:lnTo>
                        <a:pt x="21112" y="9039"/>
                      </a:lnTo>
                      <a:lnTo>
                        <a:pt x="21196" y="9081"/>
                      </a:lnTo>
                      <a:lnTo>
                        <a:pt x="21405" y="9081"/>
                      </a:lnTo>
                      <a:lnTo>
                        <a:pt x="21635" y="8935"/>
                      </a:lnTo>
                      <a:lnTo>
                        <a:pt x="21656" y="8851"/>
                      </a:lnTo>
                      <a:lnTo>
                        <a:pt x="21719" y="8851"/>
                      </a:lnTo>
                      <a:lnTo>
                        <a:pt x="21740" y="8893"/>
                      </a:lnTo>
                      <a:lnTo>
                        <a:pt x="21761" y="8851"/>
                      </a:lnTo>
                      <a:lnTo>
                        <a:pt x="21844" y="8788"/>
                      </a:lnTo>
                      <a:lnTo>
                        <a:pt x="21844" y="8726"/>
                      </a:lnTo>
                      <a:lnTo>
                        <a:pt x="21865" y="8663"/>
                      </a:lnTo>
                      <a:lnTo>
                        <a:pt x="21928" y="8684"/>
                      </a:lnTo>
                      <a:lnTo>
                        <a:pt x="21991" y="8684"/>
                      </a:lnTo>
                      <a:lnTo>
                        <a:pt x="22054" y="8642"/>
                      </a:lnTo>
                      <a:lnTo>
                        <a:pt x="22054" y="8579"/>
                      </a:lnTo>
                      <a:lnTo>
                        <a:pt x="22095" y="8621"/>
                      </a:lnTo>
                      <a:lnTo>
                        <a:pt x="22158" y="8621"/>
                      </a:lnTo>
                      <a:lnTo>
                        <a:pt x="22179" y="8663"/>
                      </a:lnTo>
                      <a:lnTo>
                        <a:pt x="22179" y="8726"/>
                      </a:lnTo>
                      <a:lnTo>
                        <a:pt x="22242" y="8767"/>
                      </a:lnTo>
                      <a:lnTo>
                        <a:pt x="22158" y="8830"/>
                      </a:lnTo>
                      <a:lnTo>
                        <a:pt x="22158" y="8893"/>
                      </a:lnTo>
                      <a:lnTo>
                        <a:pt x="22095" y="8977"/>
                      </a:lnTo>
                      <a:lnTo>
                        <a:pt x="22054" y="8998"/>
                      </a:lnTo>
                      <a:lnTo>
                        <a:pt x="22054" y="9060"/>
                      </a:lnTo>
                      <a:lnTo>
                        <a:pt x="22137" y="9081"/>
                      </a:lnTo>
                      <a:lnTo>
                        <a:pt x="22200" y="9165"/>
                      </a:lnTo>
                      <a:lnTo>
                        <a:pt x="22242" y="9144"/>
                      </a:lnTo>
                      <a:lnTo>
                        <a:pt x="22305" y="9144"/>
                      </a:lnTo>
                      <a:lnTo>
                        <a:pt x="22409" y="9186"/>
                      </a:lnTo>
                      <a:lnTo>
                        <a:pt x="22409" y="9207"/>
                      </a:lnTo>
                      <a:cubicBezTo>
                        <a:pt x="22367" y="9207"/>
                        <a:pt x="22305" y="9249"/>
                        <a:pt x="22263" y="9270"/>
                      </a:cubicBezTo>
                      <a:lnTo>
                        <a:pt x="22242" y="9270"/>
                      </a:lnTo>
                      <a:cubicBezTo>
                        <a:pt x="22137" y="9291"/>
                        <a:pt x="22054" y="9353"/>
                        <a:pt x="21949" y="9374"/>
                      </a:cubicBezTo>
                      <a:cubicBezTo>
                        <a:pt x="21886" y="9374"/>
                        <a:pt x="21865" y="9395"/>
                        <a:pt x="21844" y="9458"/>
                      </a:cubicBezTo>
                      <a:lnTo>
                        <a:pt x="21551" y="9521"/>
                      </a:lnTo>
                      <a:lnTo>
                        <a:pt x="21133" y="9563"/>
                      </a:lnTo>
                      <a:lnTo>
                        <a:pt x="21007" y="9521"/>
                      </a:lnTo>
                      <a:lnTo>
                        <a:pt x="20903" y="9521"/>
                      </a:lnTo>
                      <a:lnTo>
                        <a:pt x="20735" y="9730"/>
                      </a:lnTo>
                      <a:lnTo>
                        <a:pt x="20631" y="9793"/>
                      </a:lnTo>
                      <a:lnTo>
                        <a:pt x="20589" y="9876"/>
                      </a:lnTo>
                      <a:lnTo>
                        <a:pt x="20673" y="9918"/>
                      </a:lnTo>
                      <a:lnTo>
                        <a:pt x="20735" y="9876"/>
                      </a:lnTo>
                      <a:lnTo>
                        <a:pt x="20798" y="9876"/>
                      </a:lnTo>
                      <a:lnTo>
                        <a:pt x="20777" y="9981"/>
                      </a:lnTo>
                      <a:lnTo>
                        <a:pt x="20694" y="10023"/>
                      </a:lnTo>
                      <a:lnTo>
                        <a:pt x="20714" y="10086"/>
                      </a:lnTo>
                      <a:lnTo>
                        <a:pt x="20882" y="10107"/>
                      </a:lnTo>
                      <a:lnTo>
                        <a:pt x="20903" y="10148"/>
                      </a:lnTo>
                      <a:lnTo>
                        <a:pt x="21028" y="10127"/>
                      </a:lnTo>
                      <a:lnTo>
                        <a:pt x="21028" y="10044"/>
                      </a:lnTo>
                      <a:lnTo>
                        <a:pt x="20945" y="9981"/>
                      </a:lnTo>
                      <a:lnTo>
                        <a:pt x="20945" y="9897"/>
                      </a:lnTo>
                      <a:lnTo>
                        <a:pt x="21028" y="9876"/>
                      </a:lnTo>
                      <a:lnTo>
                        <a:pt x="21049" y="9918"/>
                      </a:lnTo>
                      <a:lnTo>
                        <a:pt x="21133" y="9918"/>
                      </a:lnTo>
                      <a:lnTo>
                        <a:pt x="21238" y="10002"/>
                      </a:lnTo>
                      <a:lnTo>
                        <a:pt x="21321" y="9981"/>
                      </a:lnTo>
                      <a:lnTo>
                        <a:pt x="21342" y="9876"/>
                      </a:lnTo>
                      <a:lnTo>
                        <a:pt x="21426" y="9814"/>
                      </a:lnTo>
                      <a:lnTo>
                        <a:pt x="21426" y="9918"/>
                      </a:lnTo>
                      <a:lnTo>
                        <a:pt x="21530" y="10023"/>
                      </a:lnTo>
                      <a:lnTo>
                        <a:pt x="21551" y="9981"/>
                      </a:lnTo>
                      <a:lnTo>
                        <a:pt x="21551" y="9897"/>
                      </a:lnTo>
                      <a:lnTo>
                        <a:pt x="21656" y="9897"/>
                      </a:lnTo>
                      <a:lnTo>
                        <a:pt x="21677" y="9814"/>
                      </a:lnTo>
                      <a:lnTo>
                        <a:pt x="21761" y="9814"/>
                      </a:lnTo>
                      <a:lnTo>
                        <a:pt x="21886" y="9772"/>
                      </a:lnTo>
                      <a:cubicBezTo>
                        <a:pt x="21932" y="9802"/>
                        <a:pt x="21989" y="9822"/>
                        <a:pt x="22041" y="9822"/>
                      </a:cubicBezTo>
                      <a:cubicBezTo>
                        <a:pt x="22060" y="9822"/>
                        <a:pt x="22079" y="9819"/>
                        <a:pt x="22095" y="9814"/>
                      </a:cubicBezTo>
                      <a:cubicBezTo>
                        <a:pt x="22116" y="9814"/>
                        <a:pt x="22132" y="9808"/>
                        <a:pt x="22142" y="9803"/>
                      </a:cubicBezTo>
                      <a:lnTo>
                        <a:pt x="22142" y="9803"/>
                      </a:lnTo>
                      <a:lnTo>
                        <a:pt x="22095" y="9835"/>
                      </a:lnTo>
                      <a:lnTo>
                        <a:pt x="22158" y="9918"/>
                      </a:lnTo>
                      <a:lnTo>
                        <a:pt x="22033" y="10044"/>
                      </a:lnTo>
                      <a:lnTo>
                        <a:pt x="21949" y="10002"/>
                      </a:lnTo>
                      <a:lnTo>
                        <a:pt x="21886" y="10044"/>
                      </a:lnTo>
                      <a:lnTo>
                        <a:pt x="21782" y="10044"/>
                      </a:lnTo>
                      <a:lnTo>
                        <a:pt x="21740" y="10002"/>
                      </a:lnTo>
                      <a:lnTo>
                        <a:pt x="21656" y="10002"/>
                      </a:lnTo>
                      <a:lnTo>
                        <a:pt x="21551" y="10190"/>
                      </a:lnTo>
                      <a:lnTo>
                        <a:pt x="21572" y="10316"/>
                      </a:lnTo>
                      <a:lnTo>
                        <a:pt x="21572" y="10462"/>
                      </a:lnTo>
                      <a:lnTo>
                        <a:pt x="21551" y="10316"/>
                      </a:lnTo>
                      <a:lnTo>
                        <a:pt x="21510" y="10316"/>
                      </a:lnTo>
                      <a:lnTo>
                        <a:pt x="21468" y="10232"/>
                      </a:lnTo>
                      <a:lnTo>
                        <a:pt x="21405" y="10232"/>
                      </a:lnTo>
                      <a:lnTo>
                        <a:pt x="21342" y="10337"/>
                      </a:lnTo>
                      <a:lnTo>
                        <a:pt x="21196" y="10379"/>
                      </a:lnTo>
                      <a:lnTo>
                        <a:pt x="21133" y="10400"/>
                      </a:lnTo>
                      <a:lnTo>
                        <a:pt x="21133" y="10316"/>
                      </a:lnTo>
                      <a:lnTo>
                        <a:pt x="21091" y="10316"/>
                      </a:lnTo>
                      <a:lnTo>
                        <a:pt x="21007" y="10420"/>
                      </a:lnTo>
                      <a:lnTo>
                        <a:pt x="20924" y="10441"/>
                      </a:lnTo>
                      <a:lnTo>
                        <a:pt x="20882" y="10400"/>
                      </a:lnTo>
                      <a:lnTo>
                        <a:pt x="20798" y="10400"/>
                      </a:lnTo>
                      <a:lnTo>
                        <a:pt x="20735" y="10483"/>
                      </a:lnTo>
                      <a:lnTo>
                        <a:pt x="20735" y="10504"/>
                      </a:lnTo>
                      <a:lnTo>
                        <a:pt x="20589" y="10525"/>
                      </a:lnTo>
                      <a:lnTo>
                        <a:pt x="20505" y="10588"/>
                      </a:lnTo>
                      <a:lnTo>
                        <a:pt x="20505" y="10692"/>
                      </a:lnTo>
                      <a:lnTo>
                        <a:pt x="20526" y="10797"/>
                      </a:lnTo>
                      <a:lnTo>
                        <a:pt x="20422" y="11069"/>
                      </a:lnTo>
                      <a:lnTo>
                        <a:pt x="20380" y="11278"/>
                      </a:lnTo>
                      <a:lnTo>
                        <a:pt x="20380" y="11362"/>
                      </a:lnTo>
                      <a:lnTo>
                        <a:pt x="20484" y="11446"/>
                      </a:lnTo>
                      <a:lnTo>
                        <a:pt x="20463" y="11488"/>
                      </a:lnTo>
                      <a:lnTo>
                        <a:pt x="20359" y="11529"/>
                      </a:lnTo>
                      <a:lnTo>
                        <a:pt x="20359" y="11592"/>
                      </a:lnTo>
                      <a:lnTo>
                        <a:pt x="20422" y="11697"/>
                      </a:lnTo>
                      <a:lnTo>
                        <a:pt x="20422" y="11801"/>
                      </a:lnTo>
                      <a:lnTo>
                        <a:pt x="20380" y="11864"/>
                      </a:lnTo>
                      <a:lnTo>
                        <a:pt x="20359" y="11801"/>
                      </a:lnTo>
                      <a:lnTo>
                        <a:pt x="20275" y="11864"/>
                      </a:lnTo>
                      <a:lnTo>
                        <a:pt x="20212" y="11843"/>
                      </a:lnTo>
                      <a:lnTo>
                        <a:pt x="20254" y="11760"/>
                      </a:lnTo>
                      <a:lnTo>
                        <a:pt x="20296" y="11739"/>
                      </a:lnTo>
                      <a:lnTo>
                        <a:pt x="20296" y="11634"/>
                      </a:lnTo>
                      <a:lnTo>
                        <a:pt x="20212" y="11634"/>
                      </a:lnTo>
                      <a:lnTo>
                        <a:pt x="20087" y="11864"/>
                      </a:lnTo>
                      <a:lnTo>
                        <a:pt x="20066" y="12115"/>
                      </a:lnTo>
                      <a:lnTo>
                        <a:pt x="20108" y="12408"/>
                      </a:lnTo>
                      <a:lnTo>
                        <a:pt x="20108" y="12785"/>
                      </a:lnTo>
                      <a:lnTo>
                        <a:pt x="20087" y="12408"/>
                      </a:lnTo>
                      <a:lnTo>
                        <a:pt x="20045" y="12220"/>
                      </a:lnTo>
                      <a:lnTo>
                        <a:pt x="19982" y="12178"/>
                      </a:lnTo>
                      <a:lnTo>
                        <a:pt x="20045" y="12073"/>
                      </a:lnTo>
                      <a:lnTo>
                        <a:pt x="20045" y="11990"/>
                      </a:lnTo>
                      <a:lnTo>
                        <a:pt x="19898" y="11906"/>
                      </a:lnTo>
                      <a:lnTo>
                        <a:pt x="19961" y="11780"/>
                      </a:lnTo>
                      <a:lnTo>
                        <a:pt x="19961" y="11571"/>
                      </a:lnTo>
                      <a:lnTo>
                        <a:pt x="19877" y="11446"/>
                      </a:lnTo>
                      <a:lnTo>
                        <a:pt x="19877" y="11236"/>
                      </a:lnTo>
                      <a:lnTo>
                        <a:pt x="19961" y="11111"/>
                      </a:lnTo>
                      <a:lnTo>
                        <a:pt x="20045" y="10923"/>
                      </a:lnTo>
                      <a:lnTo>
                        <a:pt x="20045" y="10755"/>
                      </a:lnTo>
                      <a:lnTo>
                        <a:pt x="20003" y="10755"/>
                      </a:lnTo>
                      <a:lnTo>
                        <a:pt x="19961" y="10839"/>
                      </a:lnTo>
                      <a:lnTo>
                        <a:pt x="19940" y="10964"/>
                      </a:lnTo>
                      <a:lnTo>
                        <a:pt x="19857" y="11048"/>
                      </a:lnTo>
                      <a:lnTo>
                        <a:pt x="19836" y="11027"/>
                      </a:lnTo>
                      <a:lnTo>
                        <a:pt x="19794" y="10902"/>
                      </a:lnTo>
                      <a:lnTo>
                        <a:pt x="19877" y="10713"/>
                      </a:lnTo>
                      <a:lnTo>
                        <a:pt x="19898" y="10609"/>
                      </a:lnTo>
                      <a:lnTo>
                        <a:pt x="19836" y="10546"/>
                      </a:lnTo>
                      <a:lnTo>
                        <a:pt x="19752" y="10630"/>
                      </a:lnTo>
                      <a:lnTo>
                        <a:pt x="19731" y="10609"/>
                      </a:lnTo>
                      <a:lnTo>
                        <a:pt x="19689" y="10546"/>
                      </a:lnTo>
                      <a:lnTo>
                        <a:pt x="19731" y="10483"/>
                      </a:lnTo>
                      <a:lnTo>
                        <a:pt x="19731" y="10337"/>
                      </a:lnTo>
                      <a:lnTo>
                        <a:pt x="19668" y="10337"/>
                      </a:lnTo>
                      <a:lnTo>
                        <a:pt x="19668" y="10295"/>
                      </a:lnTo>
                      <a:lnTo>
                        <a:pt x="19689" y="10232"/>
                      </a:lnTo>
                      <a:lnTo>
                        <a:pt x="19689" y="10127"/>
                      </a:lnTo>
                      <a:lnTo>
                        <a:pt x="19585" y="10169"/>
                      </a:lnTo>
                      <a:lnTo>
                        <a:pt x="19271" y="10274"/>
                      </a:lnTo>
                      <a:lnTo>
                        <a:pt x="19103" y="10379"/>
                      </a:lnTo>
                      <a:lnTo>
                        <a:pt x="19041" y="10337"/>
                      </a:lnTo>
                      <a:lnTo>
                        <a:pt x="19041" y="10295"/>
                      </a:lnTo>
                      <a:lnTo>
                        <a:pt x="18999" y="10295"/>
                      </a:lnTo>
                      <a:lnTo>
                        <a:pt x="18915" y="10379"/>
                      </a:lnTo>
                      <a:lnTo>
                        <a:pt x="18831" y="10379"/>
                      </a:lnTo>
                      <a:lnTo>
                        <a:pt x="18789" y="10295"/>
                      </a:lnTo>
                      <a:lnTo>
                        <a:pt x="18622" y="10420"/>
                      </a:lnTo>
                      <a:lnTo>
                        <a:pt x="18622" y="10337"/>
                      </a:lnTo>
                      <a:lnTo>
                        <a:pt x="18517" y="10295"/>
                      </a:lnTo>
                      <a:lnTo>
                        <a:pt x="18476" y="10295"/>
                      </a:lnTo>
                      <a:lnTo>
                        <a:pt x="18476" y="10337"/>
                      </a:lnTo>
                      <a:lnTo>
                        <a:pt x="18308" y="10337"/>
                      </a:lnTo>
                      <a:lnTo>
                        <a:pt x="18078" y="10232"/>
                      </a:lnTo>
                      <a:lnTo>
                        <a:pt x="17890" y="10232"/>
                      </a:lnTo>
                      <a:lnTo>
                        <a:pt x="17701" y="10127"/>
                      </a:lnTo>
                      <a:lnTo>
                        <a:pt x="17555" y="10127"/>
                      </a:lnTo>
                      <a:lnTo>
                        <a:pt x="17555" y="10023"/>
                      </a:lnTo>
                      <a:lnTo>
                        <a:pt x="17429" y="9918"/>
                      </a:lnTo>
                      <a:lnTo>
                        <a:pt x="17346" y="9981"/>
                      </a:lnTo>
                      <a:lnTo>
                        <a:pt x="17241" y="9897"/>
                      </a:lnTo>
                      <a:lnTo>
                        <a:pt x="17220" y="9772"/>
                      </a:lnTo>
                      <a:lnTo>
                        <a:pt x="17116" y="9709"/>
                      </a:lnTo>
                      <a:lnTo>
                        <a:pt x="17053" y="9667"/>
                      </a:lnTo>
                      <a:lnTo>
                        <a:pt x="17157" y="9646"/>
                      </a:lnTo>
                      <a:lnTo>
                        <a:pt x="17283" y="9646"/>
                      </a:lnTo>
                      <a:lnTo>
                        <a:pt x="17283" y="9500"/>
                      </a:lnTo>
                      <a:lnTo>
                        <a:pt x="17388" y="9437"/>
                      </a:lnTo>
                      <a:lnTo>
                        <a:pt x="17367" y="9353"/>
                      </a:lnTo>
                      <a:lnTo>
                        <a:pt x="17471" y="9353"/>
                      </a:lnTo>
                      <a:lnTo>
                        <a:pt x="17639" y="9395"/>
                      </a:lnTo>
                      <a:lnTo>
                        <a:pt x="17681" y="9374"/>
                      </a:lnTo>
                      <a:lnTo>
                        <a:pt x="17681" y="9332"/>
                      </a:lnTo>
                      <a:lnTo>
                        <a:pt x="17806" y="9332"/>
                      </a:lnTo>
                      <a:lnTo>
                        <a:pt x="18078" y="9395"/>
                      </a:lnTo>
                      <a:lnTo>
                        <a:pt x="18183" y="9291"/>
                      </a:lnTo>
                      <a:lnTo>
                        <a:pt x="18183" y="9165"/>
                      </a:lnTo>
                      <a:lnTo>
                        <a:pt x="18225" y="9060"/>
                      </a:lnTo>
                      <a:lnTo>
                        <a:pt x="18183" y="8935"/>
                      </a:lnTo>
                      <a:lnTo>
                        <a:pt x="18183" y="8809"/>
                      </a:lnTo>
                      <a:lnTo>
                        <a:pt x="18120" y="8705"/>
                      </a:lnTo>
                      <a:lnTo>
                        <a:pt x="18078" y="8537"/>
                      </a:lnTo>
                      <a:lnTo>
                        <a:pt x="17994" y="8516"/>
                      </a:lnTo>
                      <a:lnTo>
                        <a:pt x="17973" y="8433"/>
                      </a:lnTo>
                      <a:lnTo>
                        <a:pt x="17806" y="8286"/>
                      </a:lnTo>
                      <a:lnTo>
                        <a:pt x="17764" y="8286"/>
                      </a:lnTo>
                      <a:lnTo>
                        <a:pt x="17743" y="8349"/>
                      </a:lnTo>
                      <a:lnTo>
                        <a:pt x="17681" y="8349"/>
                      </a:lnTo>
                      <a:lnTo>
                        <a:pt x="17660" y="8286"/>
                      </a:lnTo>
                      <a:lnTo>
                        <a:pt x="17492" y="8203"/>
                      </a:lnTo>
                      <a:lnTo>
                        <a:pt x="17492" y="8244"/>
                      </a:lnTo>
                      <a:lnTo>
                        <a:pt x="17597" y="8328"/>
                      </a:lnTo>
                      <a:lnTo>
                        <a:pt x="17576" y="8391"/>
                      </a:lnTo>
                      <a:lnTo>
                        <a:pt x="17639" y="8454"/>
                      </a:lnTo>
                      <a:lnTo>
                        <a:pt x="17576" y="8558"/>
                      </a:lnTo>
                      <a:lnTo>
                        <a:pt x="17492" y="8454"/>
                      </a:lnTo>
                      <a:lnTo>
                        <a:pt x="17492" y="8349"/>
                      </a:lnTo>
                      <a:lnTo>
                        <a:pt x="17388" y="8349"/>
                      </a:lnTo>
                      <a:lnTo>
                        <a:pt x="17220" y="8244"/>
                      </a:lnTo>
                      <a:lnTo>
                        <a:pt x="17178" y="8182"/>
                      </a:lnTo>
                      <a:lnTo>
                        <a:pt x="17137" y="8223"/>
                      </a:lnTo>
                      <a:lnTo>
                        <a:pt x="17053" y="8182"/>
                      </a:lnTo>
                      <a:lnTo>
                        <a:pt x="17011" y="8077"/>
                      </a:lnTo>
                      <a:lnTo>
                        <a:pt x="16906" y="7993"/>
                      </a:lnTo>
                      <a:lnTo>
                        <a:pt x="16739" y="7993"/>
                      </a:lnTo>
                      <a:lnTo>
                        <a:pt x="16551" y="7805"/>
                      </a:lnTo>
                      <a:lnTo>
                        <a:pt x="16404" y="7721"/>
                      </a:lnTo>
                      <a:lnTo>
                        <a:pt x="16383" y="7617"/>
                      </a:lnTo>
                      <a:lnTo>
                        <a:pt x="15902" y="7345"/>
                      </a:lnTo>
                      <a:lnTo>
                        <a:pt x="15776" y="7135"/>
                      </a:lnTo>
                      <a:lnTo>
                        <a:pt x="15776" y="6968"/>
                      </a:lnTo>
                      <a:lnTo>
                        <a:pt x="15672" y="6717"/>
                      </a:lnTo>
                      <a:lnTo>
                        <a:pt x="15672" y="6612"/>
                      </a:lnTo>
                      <a:lnTo>
                        <a:pt x="15567" y="6612"/>
                      </a:lnTo>
                      <a:lnTo>
                        <a:pt x="15442" y="6508"/>
                      </a:lnTo>
                      <a:lnTo>
                        <a:pt x="15337" y="6508"/>
                      </a:lnTo>
                      <a:lnTo>
                        <a:pt x="15253" y="6424"/>
                      </a:lnTo>
                      <a:lnTo>
                        <a:pt x="15149" y="6403"/>
                      </a:lnTo>
                      <a:lnTo>
                        <a:pt x="15065" y="6319"/>
                      </a:lnTo>
                      <a:lnTo>
                        <a:pt x="14940" y="6361"/>
                      </a:lnTo>
                      <a:lnTo>
                        <a:pt x="14793" y="6487"/>
                      </a:lnTo>
                      <a:lnTo>
                        <a:pt x="14688" y="6696"/>
                      </a:lnTo>
                      <a:lnTo>
                        <a:pt x="14584" y="6738"/>
                      </a:lnTo>
                      <a:lnTo>
                        <a:pt x="14479" y="6801"/>
                      </a:lnTo>
                      <a:lnTo>
                        <a:pt x="14375" y="6801"/>
                      </a:lnTo>
                      <a:lnTo>
                        <a:pt x="14312" y="6738"/>
                      </a:lnTo>
                      <a:lnTo>
                        <a:pt x="14144" y="6696"/>
                      </a:lnTo>
                      <a:lnTo>
                        <a:pt x="14061" y="6633"/>
                      </a:lnTo>
                      <a:lnTo>
                        <a:pt x="14144" y="6529"/>
                      </a:lnTo>
                      <a:lnTo>
                        <a:pt x="14207" y="6466"/>
                      </a:lnTo>
                      <a:lnTo>
                        <a:pt x="14270" y="6466"/>
                      </a:lnTo>
                      <a:lnTo>
                        <a:pt x="14375" y="6361"/>
                      </a:lnTo>
                      <a:lnTo>
                        <a:pt x="14458" y="6319"/>
                      </a:lnTo>
                      <a:lnTo>
                        <a:pt x="14479" y="6257"/>
                      </a:lnTo>
                      <a:lnTo>
                        <a:pt x="14458" y="6215"/>
                      </a:lnTo>
                      <a:lnTo>
                        <a:pt x="14375" y="6236"/>
                      </a:lnTo>
                      <a:lnTo>
                        <a:pt x="14333" y="6194"/>
                      </a:lnTo>
                      <a:lnTo>
                        <a:pt x="14354" y="6110"/>
                      </a:lnTo>
                      <a:lnTo>
                        <a:pt x="14458" y="6006"/>
                      </a:lnTo>
                      <a:lnTo>
                        <a:pt x="14437" y="5943"/>
                      </a:lnTo>
                      <a:lnTo>
                        <a:pt x="14542" y="5838"/>
                      </a:lnTo>
                      <a:lnTo>
                        <a:pt x="14542" y="5754"/>
                      </a:lnTo>
                      <a:lnTo>
                        <a:pt x="14521" y="5629"/>
                      </a:lnTo>
                      <a:lnTo>
                        <a:pt x="14375" y="5650"/>
                      </a:lnTo>
                      <a:lnTo>
                        <a:pt x="14375" y="5734"/>
                      </a:lnTo>
                      <a:lnTo>
                        <a:pt x="14165" y="5880"/>
                      </a:lnTo>
                      <a:lnTo>
                        <a:pt x="14061" y="5838"/>
                      </a:lnTo>
                      <a:lnTo>
                        <a:pt x="14165" y="6047"/>
                      </a:lnTo>
                      <a:lnTo>
                        <a:pt x="14103" y="6131"/>
                      </a:lnTo>
                      <a:lnTo>
                        <a:pt x="14061" y="6026"/>
                      </a:lnTo>
                      <a:lnTo>
                        <a:pt x="13914" y="6026"/>
                      </a:lnTo>
                      <a:lnTo>
                        <a:pt x="13810" y="6131"/>
                      </a:lnTo>
                      <a:lnTo>
                        <a:pt x="13893" y="6152"/>
                      </a:lnTo>
                      <a:lnTo>
                        <a:pt x="13851" y="6298"/>
                      </a:lnTo>
                      <a:lnTo>
                        <a:pt x="13747" y="6236"/>
                      </a:lnTo>
                      <a:lnTo>
                        <a:pt x="13642" y="6319"/>
                      </a:lnTo>
                      <a:lnTo>
                        <a:pt x="13684" y="6403"/>
                      </a:lnTo>
                      <a:lnTo>
                        <a:pt x="13789" y="6403"/>
                      </a:lnTo>
                      <a:lnTo>
                        <a:pt x="13831" y="6466"/>
                      </a:lnTo>
                      <a:lnTo>
                        <a:pt x="13642" y="6570"/>
                      </a:lnTo>
                      <a:lnTo>
                        <a:pt x="13579" y="6424"/>
                      </a:lnTo>
                      <a:lnTo>
                        <a:pt x="13433" y="6361"/>
                      </a:lnTo>
                      <a:lnTo>
                        <a:pt x="13391" y="6236"/>
                      </a:lnTo>
                      <a:lnTo>
                        <a:pt x="13391" y="5713"/>
                      </a:lnTo>
                      <a:lnTo>
                        <a:pt x="13496" y="5503"/>
                      </a:lnTo>
                      <a:lnTo>
                        <a:pt x="13475" y="5148"/>
                      </a:lnTo>
                      <a:lnTo>
                        <a:pt x="13538" y="5001"/>
                      </a:lnTo>
                      <a:lnTo>
                        <a:pt x="13517" y="4562"/>
                      </a:lnTo>
                      <a:lnTo>
                        <a:pt x="13517" y="4625"/>
                      </a:lnTo>
                      <a:lnTo>
                        <a:pt x="13370" y="4687"/>
                      </a:lnTo>
                      <a:lnTo>
                        <a:pt x="13266" y="4855"/>
                      </a:lnTo>
                      <a:lnTo>
                        <a:pt x="13349" y="4938"/>
                      </a:lnTo>
                      <a:lnTo>
                        <a:pt x="13287" y="5001"/>
                      </a:lnTo>
                      <a:lnTo>
                        <a:pt x="13349" y="5148"/>
                      </a:lnTo>
                      <a:lnTo>
                        <a:pt x="13307" y="5315"/>
                      </a:lnTo>
                      <a:lnTo>
                        <a:pt x="13245" y="5294"/>
                      </a:lnTo>
                      <a:lnTo>
                        <a:pt x="13161" y="5210"/>
                      </a:lnTo>
                      <a:lnTo>
                        <a:pt x="13119" y="5294"/>
                      </a:lnTo>
                      <a:lnTo>
                        <a:pt x="13119" y="5378"/>
                      </a:lnTo>
                      <a:lnTo>
                        <a:pt x="13056" y="5315"/>
                      </a:lnTo>
                      <a:lnTo>
                        <a:pt x="12952" y="5399"/>
                      </a:lnTo>
                      <a:lnTo>
                        <a:pt x="12952" y="5482"/>
                      </a:lnTo>
                      <a:lnTo>
                        <a:pt x="12889" y="5482"/>
                      </a:lnTo>
                      <a:lnTo>
                        <a:pt x="12638" y="5608"/>
                      </a:lnTo>
                      <a:lnTo>
                        <a:pt x="12491" y="5775"/>
                      </a:lnTo>
                      <a:lnTo>
                        <a:pt x="12429" y="5692"/>
                      </a:lnTo>
                      <a:lnTo>
                        <a:pt x="12429" y="5587"/>
                      </a:lnTo>
                      <a:lnTo>
                        <a:pt x="12575" y="5524"/>
                      </a:lnTo>
                      <a:lnTo>
                        <a:pt x="12596" y="5420"/>
                      </a:lnTo>
                      <a:lnTo>
                        <a:pt x="12491" y="5420"/>
                      </a:lnTo>
                      <a:lnTo>
                        <a:pt x="12387" y="5482"/>
                      </a:lnTo>
                      <a:lnTo>
                        <a:pt x="12178" y="5482"/>
                      </a:lnTo>
                      <a:lnTo>
                        <a:pt x="12052" y="5566"/>
                      </a:lnTo>
                      <a:lnTo>
                        <a:pt x="11780" y="5566"/>
                      </a:lnTo>
                      <a:lnTo>
                        <a:pt x="11424" y="5817"/>
                      </a:lnTo>
                      <a:lnTo>
                        <a:pt x="11257" y="5880"/>
                      </a:lnTo>
                      <a:lnTo>
                        <a:pt x="11111" y="6089"/>
                      </a:lnTo>
                      <a:lnTo>
                        <a:pt x="11090" y="5985"/>
                      </a:lnTo>
                      <a:lnTo>
                        <a:pt x="11215" y="5796"/>
                      </a:lnTo>
                      <a:lnTo>
                        <a:pt x="11173" y="5713"/>
                      </a:lnTo>
                      <a:lnTo>
                        <a:pt x="10985" y="5817"/>
                      </a:lnTo>
                      <a:lnTo>
                        <a:pt x="10964" y="5775"/>
                      </a:lnTo>
                      <a:lnTo>
                        <a:pt x="10880" y="5796"/>
                      </a:lnTo>
                      <a:lnTo>
                        <a:pt x="10797" y="5838"/>
                      </a:lnTo>
                      <a:lnTo>
                        <a:pt x="10734" y="5775"/>
                      </a:lnTo>
                      <a:lnTo>
                        <a:pt x="10629" y="5796"/>
                      </a:lnTo>
                      <a:lnTo>
                        <a:pt x="10587" y="5880"/>
                      </a:lnTo>
                      <a:lnTo>
                        <a:pt x="10315" y="6047"/>
                      </a:lnTo>
                      <a:lnTo>
                        <a:pt x="10211" y="6047"/>
                      </a:lnTo>
                      <a:lnTo>
                        <a:pt x="10022" y="6110"/>
                      </a:lnTo>
                      <a:lnTo>
                        <a:pt x="9897" y="6257"/>
                      </a:lnTo>
                      <a:lnTo>
                        <a:pt x="9939" y="6361"/>
                      </a:lnTo>
                      <a:lnTo>
                        <a:pt x="9834" y="6340"/>
                      </a:lnTo>
                      <a:lnTo>
                        <a:pt x="9792" y="6403"/>
                      </a:lnTo>
                      <a:lnTo>
                        <a:pt x="9688" y="6361"/>
                      </a:lnTo>
                      <a:lnTo>
                        <a:pt x="9657" y="6408"/>
                      </a:lnTo>
                      <a:lnTo>
                        <a:pt x="9657" y="6408"/>
                      </a:lnTo>
                      <a:lnTo>
                        <a:pt x="9583" y="6319"/>
                      </a:lnTo>
                      <a:lnTo>
                        <a:pt x="9625" y="6215"/>
                      </a:lnTo>
                      <a:lnTo>
                        <a:pt x="9709" y="6215"/>
                      </a:lnTo>
                      <a:lnTo>
                        <a:pt x="9792" y="6110"/>
                      </a:lnTo>
                      <a:lnTo>
                        <a:pt x="9897" y="6026"/>
                      </a:lnTo>
                      <a:lnTo>
                        <a:pt x="9939" y="6068"/>
                      </a:lnTo>
                      <a:lnTo>
                        <a:pt x="10022" y="6026"/>
                      </a:lnTo>
                      <a:lnTo>
                        <a:pt x="10043" y="5943"/>
                      </a:lnTo>
                      <a:lnTo>
                        <a:pt x="10169" y="5838"/>
                      </a:lnTo>
                      <a:lnTo>
                        <a:pt x="10211" y="5901"/>
                      </a:lnTo>
                      <a:lnTo>
                        <a:pt x="10462" y="5796"/>
                      </a:lnTo>
                      <a:lnTo>
                        <a:pt x="10546" y="5650"/>
                      </a:lnTo>
                      <a:lnTo>
                        <a:pt x="10671" y="5608"/>
                      </a:lnTo>
                      <a:lnTo>
                        <a:pt x="10880" y="5629"/>
                      </a:lnTo>
                      <a:lnTo>
                        <a:pt x="10901" y="5587"/>
                      </a:lnTo>
                      <a:lnTo>
                        <a:pt x="11090" y="5587"/>
                      </a:lnTo>
                      <a:lnTo>
                        <a:pt x="11278" y="5503"/>
                      </a:lnTo>
                      <a:lnTo>
                        <a:pt x="11320" y="5587"/>
                      </a:lnTo>
                      <a:lnTo>
                        <a:pt x="11383" y="5587"/>
                      </a:lnTo>
                      <a:lnTo>
                        <a:pt x="11445" y="5524"/>
                      </a:lnTo>
                      <a:lnTo>
                        <a:pt x="11529" y="5524"/>
                      </a:lnTo>
                      <a:lnTo>
                        <a:pt x="11675" y="5503"/>
                      </a:lnTo>
                      <a:lnTo>
                        <a:pt x="11738" y="5399"/>
                      </a:lnTo>
                      <a:lnTo>
                        <a:pt x="11989" y="5315"/>
                      </a:lnTo>
                      <a:lnTo>
                        <a:pt x="12240" y="5231"/>
                      </a:lnTo>
                      <a:lnTo>
                        <a:pt x="12261" y="5127"/>
                      </a:lnTo>
                      <a:lnTo>
                        <a:pt x="12324" y="5127"/>
                      </a:lnTo>
                      <a:lnTo>
                        <a:pt x="12366" y="5085"/>
                      </a:lnTo>
                      <a:lnTo>
                        <a:pt x="12324" y="5022"/>
                      </a:lnTo>
                      <a:lnTo>
                        <a:pt x="12324" y="4918"/>
                      </a:lnTo>
                      <a:lnTo>
                        <a:pt x="12240" y="4876"/>
                      </a:lnTo>
                      <a:lnTo>
                        <a:pt x="12219" y="4918"/>
                      </a:lnTo>
                      <a:lnTo>
                        <a:pt x="12219" y="5001"/>
                      </a:lnTo>
                      <a:lnTo>
                        <a:pt x="12115" y="5022"/>
                      </a:lnTo>
                      <a:lnTo>
                        <a:pt x="12073" y="4980"/>
                      </a:lnTo>
                      <a:lnTo>
                        <a:pt x="12031" y="4980"/>
                      </a:lnTo>
                      <a:lnTo>
                        <a:pt x="12010" y="4938"/>
                      </a:lnTo>
                      <a:lnTo>
                        <a:pt x="11885" y="4938"/>
                      </a:lnTo>
                      <a:lnTo>
                        <a:pt x="11696" y="5001"/>
                      </a:lnTo>
                      <a:lnTo>
                        <a:pt x="11634" y="5106"/>
                      </a:lnTo>
                      <a:lnTo>
                        <a:pt x="11571" y="5169"/>
                      </a:lnTo>
                      <a:lnTo>
                        <a:pt x="11508" y="5085"/>
                      </a:lnTo>
                      <a:lnTo>
                        <a:pt x="11466" y="5085"/>
                      </a:lnTo>
                      <a:lnTo>
                        <a:pt x="11362" y="5169"/>
                      </a:lnTo>
                      <a:lnTo>
                        <a:pt x="11090" y="5252"/>
                      </a:lnTo>
                      <a:lnTo>
                        <a:pt x="10755" y="5273"/>
                      </a:lnTo>
                      <a:lnTo>
                        <a:pt x="10692" y="5210"/>
                      </a:lnTo>
                      <a:lnTo>
                        <a:pt x="10629" y="5210"/>
                      </a:lnTo>
                      <a:lnTo>
                        <a:pt x="10650" y="5273"/>
                      </a:lnTo>
                      <a:lnTo>
                        <a:pt x="10587" y="5315"/>
                      </a:lnTo>
                      <a:lnTo>
                        <a:pt x="10483" y="5294"/>
                      </a:lnTo>
                      <a:lnTo>
                        <a:pt x="10420" y="5294"/>
                      </a:lnTo>
                      <a:lnTo>
                        <a:pt x="10357" y="5420"/>
                      </a:lnTo>
                      <a:lnTo>
                        <a:pt x="10211" y="5587"/>
                      </a:lnTo>
                      <a:lnTo>
                        <a:pt x="10148" y="5524"/>
                      </a:lnTo>
                      <a:lnTo>
                        <a:pt x="10043" y="5524"/>
                      </a:lnTo>
                      <a:lnTo>
                        <a:pt x="10022" y="5503"/>
                      </a:lnTo>
                      <a:lnTo>
                        <a:pt x="9897" y="5503"/>
                      </a:lnTo>
                      <a:lnTo>
                        <a:pt x="9813" y="5566"/>
                      </a:lnTo>
                      <a:lnTo>
                        <a:pt x="9730" y="5566"/>
                      </a:lnTo>
                      <a:lnTo>
                        <a:pt x="9688" y="5629"/>
                      </a:lnTo>
                      <a:lnTo>
                        <a:pt x="9583" y="5671"/>
                      </a:lnTo>
                      <a:lnTo>
                        <a:pt x="9478" y="5734"/>
                      </a:lnTo>
                      <a:lnTo>
                        <a:pt x="9311" y="5817"/>
                      </a:lnTo>
                      <a:lnTo>
                        <a:pt x="9123" y="5880"/>
                      </a:lnTo>
                      <a:lnTo>
                        <a:pt x="9081" y="5985"/>
                      </a:lnTo>
                      <a:lnTo>
                        <a:pt x="9081" y="6152"/>
                      </a:lnTo>
                      <a:lnTo>
                        <a:pt x="9102" y="6466"/>
                      </a:lnTo>
                      <a:lnTo>
                        <a:pt x="9081" y="6633"/>
                      </a:lnTo>
                      <a:lnTo>
                        <a:pt x="9018" y="6612"/>
                      </a:lnTo>
                      <a:lnTo>
                        <a:pt x="8955" y="6654"/>
                      </a:lnTo>
                      <a:lnTo>
                        <a:pt x="8704" y="6863"/>
                      </a:lnTo>
                      <a:lnTo>
                        <a:pt x="8788" y="6759"/>
                      </a:lnTo>
                      <a:lnTo>
                        <a:pt x="8893" y="6633"/>
                      </a:lnTo>
                      <a:lnTo>
                        <a:pt x="8914" y="6550"/>
                      </a:lnTo>
                      <a:lnTo>
                        <a:pt x="8872" y="6529"/>
                      </a:lnTo>
                      <a:lnTo>
                        <a:pt x="8872" y="6445"/>
                      </a:lnTo>
                      <a:lnTo>
                        <a:pt x="8746" y="6257"/>
                      </a:lnTo>
                      <a:lnTo>
                        <a:pt x="8662" y="6257"/>
                      </a:lnTo>
                      <a:lnTo>
                        <a:pt x="8600" y="6173"/>
                      </a:lnTo>
                      <a:lnTo>
                        <a:pt x="8537" y="6152"/>
                      </a:lnTo>
                      <a:lnTo>
                        <a:pt x="8537" y="6006"/>
                      </a:lnTo>
                      <a:lnTo>
                        <a:pt x="8390" y="5817"/>
                      </a:lnTo>
                      <a:lnTo>
                        <a:pt x="8370" y="5817"/>
                      </a:lnTo>
                      <a:lnTo>
                        <a:pt x="8286" y="5796"/>
                      </a:lnTo>
                      <a:lnTo>
                        <a:pt x="8265" y="5692"/>
                      </a:lnTo>
                      <a:lnTo>
                        <a:pt x="8181" y="5629"/>
                      </a:lnTo>
                      <a:lnTo>
                        <a:pt x="8139" y="5671"/>
                      </a:lnTo>
                      <a:lnTo>
                        <a:pt x="8035" y="5587"/>
                      </a:lnTo>
                      <a:lnTo>
                        <a:pt x="7846" y="5378"/>
                      </a:lnTo>
                      <a:lnTo>
                        <a:pt x="7805" y="5190"/>
                      </a:lnTo>
                      <a:lnTo>
                        <a:pt x="7805" y="5001"/>
                      </a:lnTo>
                      <a:lnTo>
                        <a:pt x="7763" y="4980"/>
                      </a:lnTo>
                      <a:lnTo>
                        <a:pt x="7721" y="5043"/>
                      </a:lnTo>
                      <a:lnTo>
                        <a:pt x="7658" y="5001"/>
                      </a:lnTo>
                      <a:lnTo>
                        <a:pt x="7616" y="4876"/>
                      </a:lnTo>
                      <a:lnTo>
                        <a:pt x="7658" y="4750"/>
                      </a:lnTo>
                      <a:lnTo>
                        <a:pt x="7637" y="4729"/>
                      </a:lnTo>
                      <a:lnTo>
                        <a:pt x="7658" y="4646"/>
                      </a:lnTo>
                      <a:lnTo>
                        <a:pt x="7533" y="4520"/>
                      </a:lnTo>
                      <a:lnTo>
                        <a:pt x="7533" y="4415"/>
                      </a:lnTo>
                      <a:lnTo>
                        <a:pt x="7428" y="4332"/>
                      </a:lnTo>
                      <a:lnTo>
                        <a:pt x="7386" y="4332"/>
                      </a:lnTo>
                      <a:lnTo>
                        <a:pt x="7323" y="4248"/>
                      </a:lnTo>
                      <a:lnTo>
                        <a:pt x="7219" y="4164"/>
                      </a:lnTo>
                      <a:lnTo>
                        <a:pt x="7114" y="4164"/>
                      </a:lnTo>
                      <a:lnTo>
                        <a:pt x="6800" y="3934"/>
                      </a:lnTo>
                      <a:lnTo>
                        <a:pt x="6717" y="3934"/>
                      </a:lnTo>
                      <a:lnTo>
                        <a:pt x="6696" y="3850"/>
                      </a:lnTo>
                      <a:lnTo>
                        <a:pt x="0" y="16091"/>
                      </a:lnTo>
                      <a:lnTo>
                        <a:pt x="377" y="16091"/>
                      </a:lnTo>
                      <a:lnTo>
                        <a:pt x="502" y="16153"/>
                      </a:lnTo>
                      <a:lnTo>
                        <a:pt x="711" y="16007"/>
                      </a:lnTo>
                      <a:lnTo>
                        <a:pt x="1004" y="16049"/>
                      </a:lnTo>
                      <a:lnTo>
                        <a:pt x="858" y="16300"/>
                      </a:lnTo>
                      <a:lnTo>
                        <a:pt x="921" y="16446"/>
                      </a:lnTo>
                      <a:lnTo>
                        <a:pt x="1025" y="16718"/>
                      </a:lnTo>
                      <a:lnTo>
                        <a:pt x="1172" y="17388"/>
                      </a:lnTo>
                      <a:lnTo>
                        <a:pt x="1235" y="17534"/>
                      </a:lnTo>
                      <a:lnTo>
                        <a:pt x="1130" y="17702"/>
                      </a:lnTo>
                      <a:lnTo>
                        <a:pt x="1130" y="17765"/>
                      </a:lnTo>
                      <a:lnTo>
                        <a:pt x="1172" y="17765"/>
                      </a:lnTo>
                      <a:lnTo>
                        <a:pt x="1381" y="17744"/>
                      </a:lnTo>
                      <a:lnTo>
                        <a:pt x="1569" y="17723"/>
                      </a:lnTo>
                      <a:lnTo>
                        <a:pt x="1695" y="17639"/>
                      </a:lnTo>
                      <a:lnTo>
                        <a:pt x="1862" y="17409"/>
                      </a:lnTo>
                      <a:lnTo>
                        <a:pt x="1988" y="17283"/>
                      </a:lnTo>
                      <a:lnTo>
                        <a:pt x="2197" y="17200"/>
                      </a:lnTo>
                      <a:lnTo>
                        <a:pt x="2260" y="17179"/>
                      </a:lnTo>
                      <a:lnTo>
                        <a:pt x="2469" y="17116"/>
                      </a:lnTo>
                      <a:lnTo>
                        <a:pt x="2636" y="17116"/>
                      </a:lnTo>
                      <a:lnTo>
                        <a:pt x="2783" y="17221"/>
                      </a:lnTo>
                      <a:lnTo>
                        <a:pt x="2783" y="17325"/>
                      </a:lnTo>
                      <a:lnTo>
                        <a:pt x="2804" y="17409"/>
                      </a:lnTo>
                      <a:lnTo>
                        <a:pt x="2720" y="17555"/>
                      </a:lnTo>
                      <a:lnTo>
                        <a:pt x="2699" y="17639"/>
                      </a:lnTo>
                      <a:lnTo>
                        <a:pt x="2825" y="17974"/>
                      </a:lnTo>
                      <a:lnTo>
                        <a:pt x="2804" y="18078"/>
                      </a:lnTo>
                      <a:lnTo>
                        <a:pt x="2846" y="18288"/>
                      </a:lnTo>
                      <a:lnTo>
                        <a:pt x="2992" y="18455"/>
                      </a:lnTo>
                      <a:lnTo>
                        <a:pt x="3013" y="18664"/>
                      </a:lnTo>
                      <a:lnTo>
                        <a:pt x="3055" y="18748"/>
                      </a:lnTo>
                      <a:lnTo>
                        <a:pt x="3097" y="18853"/>
                      </a:lnTo>
                      <a:lnTo>
                        <a:pt x="3034" y="18957"/>
                      </a:lnTo>
                      <a:lnTo>
                        <a:pt x="3034" y="19062"/>
                      </a:lnTo>
                      <a:lnTo>
                        <a:pt x="3055" y="19146"/>
                      </a:lnTo>
                      <a:lnTo>
                        <a:pt x="3013" y="19501"/>
                      </a:lnTo>
                      <a:lnTo>
                        <a:pt x="3013" y="19920"/>
                      </a:lnTo>
                      <a:lnTo>
                        <a:pt x="3034" y="20338"/>
                      </a:lnTo>
                      <a:lnTo>
                        <a:pt x="2929" y="20380"/>
                      </a:lnTo>
                      <a:lnTo>
                        <a:pt x="2929" y="20464"/>
                      </a:lnTo>
                      <a:lnTo>
                        <a:pt x="2971" y="20464"/>
                      </a:lnTo>
                      <a:lnTo>
                        <a:pt x="3055" y="20527"/>
                      </a:lnTo>
                      <a:lnTo>
                        <a:pt x="3076" y="20568"/>
                      </a:lnTo>
                      <a:lnTo>
                        <a:pt x="3034" y="20589"/>
                      </a:lnTo>
                      <a:lnTo>
                        <a:pt x="2971" y="20652"/>
                      </a:lnTo>
                      <a:lnTo>
                        <a:pt x="3013" y="20736"/>
                      </a:lnTo>
                      <a:lnTo>
                        <a:pt x="3055" y="20778"/>
                      </a:lnTo>
                      <a:lnTo>
                        <a:pt x="3076" y="20861"/>
                      </a:lnTo>
                      <a:lnTo>
                        <a:pt x="3055" y="20903"/>
                      </a:lnTo>
                      <a:lnTo>
                        <a:pt x="3055" y="20966"/>
                      </a:lnTo>
                      <a:lnTo>
                        <a:pt x="3160" y="20966"/>
                      </a:lnTo>
                      <a:lnTo>
                        <a:pt x="3243" y="20987"/>
                      </a:lnTo>
                      <a:lnTo>
                        <a:pt x="3348" y="21154"/>
                      </a:lnTo>
                      <a:lnTo>
                        <a:pt x="3369" y="21217"/>
                      </a:lnTo>
                      <a:lnTo>
                        <a:pt x="3452" y="21280"/>
                      </a:lnTo>
                      <a:lnTo>
                        <a:pt x="3578" y="21363"/>
                      </a:lnTo>
                      <a:lnTo>
                        <a:pt x="3641" y="21468"/>
                      </a:lnTo>
                      <a:lnTo>
                        <a:pt x="3641" y="21573"/>
                      </a:lnTo>
                      <a:lnTo>
                        <a:pt x="3683" y="21594"/>
                      </a:lnTo>
                      <a:lnTo>
                        <a:pt x="3704" y="21635"/>
                      </a:lnTo>
                      <a:lnTo>
                        <a:pt x="3683" y="21698"/>
                      </a:lnTo>
                      <a:lnTo>
                        <a:pt x="3683" y="21740"/>
                      </a:lnTo>
                      <a:lnTo>
                        <a:pt x="3641" y="21782"/>
                      </a:lnTo>
                      <a:lnTo>
                        <a:pt x="3641" y="21845"/>
                      </a:lnTo>
                      <a:lnTo>
                        <a:pt x="3641" y="21887"/>
                      </a:lnTo>
                      <a:lnTo>
                        <a:pt x="3662" y="21907"/>
                      </a:lnTo>
                      <a:lnTo>
                        <a:pt x="3599" y="22033"/>
                      </a:lnTo>
                      <a:lnTo>
                        <a:pt x="3452" y="22326"/>
                      </a:lnTo>
                      <a:lnTo>
                        <a:pt x="3432" y="22514"/>
                      </a:lnTo>
                      <a:lnTo>
                        <a:pt x="3285" y="22661"/>
                      </a:lnTo>
                      <a:lnTo>
                        <a:pt x="3285" y="22744"/>
                      </a:lnTo>
                      <a:lnTo>
                        <a:pt x="3327" y="22744"/>
                      </a:lnTo>
                      <a:lnTo>
                        <a:pt x="3494" y="22535"/>
                      </a:lnTo>
                      <a:lnTo>
                        <a:pt x="3536" y="22410"/>
                      </a:lnTo>
                      <a:lnTo>
                        <a:pt x="3662" y="22305"/>
                      </a:lnTo>
                      <a:lnTo>
                        <a:pt x="3683" y="22347"/>
                      </a:lnTo>
                      <a:lnTo>
                        <a:pt x="3766" y="22368"/>
                      </a:lnTo>
                      <a:lnTo>
                        <a:pt x="3766" y="22431"/>
                      </a:lnTo>
                      <a:lnTo>
                        <a:pt x="3599" y="22514"/>
                      </a:lnTo>
                      <a:lnTo>
                        <a:pt x="3557" y="22619"/>
                      </a:lnTo>
                      <a:lnTo>
                        <a:pt x="3390" y="22786"/>
                      </a:lnTo>
                      <a:lnTo>
                        <a:pt x="3390" y="22828"/>
                      </a:lnTo>
                      <a:lnTo>
                        <a:pt x="3473" y="22828"/>
                      </a:lnTo>
                      <a:lnTo>
                        <a:pt x="3432" y="22870"/>
                      </a:lnTo>
                      <a:lnTo>
                        <a:pt x="3285" y="22849"/>
                      </a:lnTo>
                      <a:lnTo>
                        <a:pt x="3222" y="22870"/>
                      </a:lnTo>
                      <a:lnTo>
                        <a:pt x="3160" y="23037"/>
                      </a:lnTo>
                      <a:lnTo>
                        <a:pt x="3055" y="23142"/>
                      </a:lnTo>
                      <a:lnTo>
                        <a:pt x="3076" y="23268"/>
                      </a:lnTo>
                      <a:lnTo>
                        <a:pt x="3034" y="23247"/>
                      </a:lnTo>
                      <a:lnTo>
                        <a:pt x="2971" y="23184"/>
                      </a:lnTo>
                      <a:lnTo>
                        <a:pt x="2908" y="23247"/>
                      </a:lnTo>
                      <a:lnTo>
                        <a:pt x="2908" y="23393"/>
                      </a:lnTo>
                      <a:lnTo>
                        <a:pt x="3013" y="23393"/>
                      </a:lnTo>
                      <a:lnTo>
                        <a:pt x="3034" y="23477"/>
                      </a:lnTo>
                      <a:lnTo>
                        <a:pt x="2971" y="23665"/>
                      </a:lnTo>
                      <a:lnTo>
                        <a:pt x="2950" y="23937"/>
                      </a:lnTo>
                      <a:lnTo>
                        <a:pt x="3013" y="24125"/>
                      </a:lnTo>
                      <a:lnTo>
                        <a:pt x="3076" y="24293"/>
                      </a:lnTo>
                      <a:lnTo>
                        <a:pt x="3160" y="24314"/>
                      </a:lnTo>
                      <a:lnTo>
                        <a:pt x="3180" y="24230"/>
                      </a:lnTo>
                      <a:lnTo>
                        <a:pt x="3264" y="24146"/>
                      </a:lnTo>
                      <a:lnTo>
                        <a:pt x="3452" y="24104"/>
                      </a:lnTo>
                      <a:lnTo>
                        <a:pt x="3557" y="24021"/>
                      </a:lnTo>
                      <a:lnTo>
                        <a:pt x="3662" y="23895"/>
                      </a:lnTo>
                      <a:lnTo>
                        <a:pt x="3704" y="23895"/>
                      </a:lnTo>
                      <a:lnTo>
                        <a:pt x="3704" y="24021"/>
                      </a:lnTo>
                      <a:lnTo>
                        <a:pt x="3662" y="24125"/>
                      </a:lnTo>
                      <a:lnTo>
                        <a:pt x="3599" y="24146"/>
                      </a:lnTo>
                      <a:lnTo>
                        <a:pt x="3536" y="24251"/>
                      </a:lnTo>
                      <a:lnTo>
                        <a:pt x="3536" y="24314"/>
                      </a:lnTo>
                      <a:lnTo>
                        <a:pt x="3641" y="24397"/>
                      </a:lnTo>
                      <a:lnTo>
                        <a:pt x="3704" y="24460"/>
                      </a:lnTo>
                      <a:lnTo>
                        <a:pt x="3808" y="24460"/>
                      </a:lnTo>
                      <a:lnTo>
                        <a:pt x="3892" y="24502"/>
                      </a:lnTo>
                      <a:lnTo>
                        <a:pt x="3955" y="24544"/>
                      </a:lnTo>
                      <a:lnTo>
                        <a:pt x="3808" y="24502"/>
                      </a:lnTo>
                      <a:lnTo>
                        <a:pt x="3683" y="24502"/>
                      </a:lnTo>
                      <a:lnTo>
                        <a:pt x="3578" y="24439"/>
                      </a:lnTo>
                      <a:lnTo>
                        <a:pt x="3432" y="24439"/>
                      </a:lnTo>
                      <a:lnTo>
                        <a:pt x="3369" y="24523"/>
                      </a:lnTo>
                      <a:lnTo>
                        <a:pt x="3369" y="24607"/>
                      </a:lnTo>
                      <a:lnTo>
                        <a:pt x="3432" y="24669"/>
                      </a:lnTo>
                      <a:lnTo>
                        <a:pt x="3452" y="24920"/>
                      </a:lnTo>
                      <a:lnTo>
                        <a:pt x="3494" y="24983"/>
                      </a:lnTo>
                      <a:lnTo>
                        <a:pt x="3557" y="24983"/>
                      </a:lnTo>
                      <a:lnTo>
                        <a:pt x="3641" y="24941"/>
                      </a:lnTo>
                      <a:lnTo>
                        <a:pt x="3683" y="24983"/>
                      </a:lnTo>
                      <a:lnTo>
                        <a:pt x="3641" y="25046"/>
                      </a:lnTo>
                      <a:lnTo>
                        <a:pt x="3599" y="25088"/>
                      </a:lnTo>
                      <a:lnTo>
                        <a:pt x="3683" y="25151"/>
                      </a:lnTo>
                      <a:lnTo>
                        <a:pt x="3683" y="25192"/>
                      </a:lnTo>
                      <a:lnTo>
                        <a:pt x="3662" y="25255"/>
                      </a:lnTo>
                      <a:lnTo>
                        <a:pt x="3557" y="25234"/>
                      </a:lnTo>
                      <a:lnTo>
                        <a:pt x="3411" y="25276"/>
                      </a:lnTo>
                      <a:lnTo>
                        <a:pt x="3264" y="25381"/>
                      </a:lnTo>
                      <a:lnTo>
                        <a:pt x="3243" y="25423"/>
                      </a:lnTo>
                      <a:lnTo>
                        <a:pt x="3306" y="25485"/>
                      </a:lnTo>
                      <a:lnTo>
                        <a:pt x="3452" y="25423"/>
                      </a:lnTo>
                      <a:lnTo>
                        <a:pt x="3536" y="25465"/>
                      </a:lnTo>
                      <a:lnTo>
                        <a:pt x="3452" y="25485"/>
                      </a:lnTo>
                      <a:lnTo>
                        <a:pt x="3432" y="25548"/>
                      </a:lnTo>
                      <a:lnTo>
                        <a:pt x="3515" y="25632"/>
                      </a:lnTo>
                      <a:lnTo>
                        <a:pt x="3662" y="25590"/>
                      </a:lnTo>
                      <a:lnTo>
                        <a:pt x="3829" y="25465"/>
                      </a:lnTo>
                      <a:lnTo>
                        <a:pt x="3934" y="25297"/>
                      </a:lnTo>
                      <a:lnTo>
                        <a:pt x="4038" y="25297"/>
                      </a:lnTo>
                      <a:lnTo>
                        <a:pt x="4143" y="25213"/>
                      </a:lnTo>
                      <a:lnTo>
                        <a:pt x="4164" y="25109"/>
                      </a:lnTo>
                      <a:lnTo>
                        <a:pt x="4185" y="25088"/>
                      </a:lnTo>
                      <a:lnTo>
                        <a:pt x="4206" y="25172"/>
                      </a:lnTo>
                      <a:lnTo>
                        <a:pt x="4143" y="25339"/>
                      </a:lnTo>
                      <a:lnTo>
                        <a:pt x="4038" y="25402"/>
                      </a:lnTo>
                      <a:lnTo>
                        <a:pt x="3913" y="25465"/>
                      </a:lnTo>
                      <a:lnTo>
                        <a:pt x="3892" y="25548"/>
                      </a:lnTo>
                      <a:lnTo>
                        <a:pt x="3955" y="25611"/>
                      </a:lnTo>
                      <a:lnTo>
                        <a:pt x="4038" y="25590"/>
                      </a:lnTo>
                      <a:lnTo>
                        <a:pt x="4164" y="25590"/>
                      </a:lnTo>
                      <a:lnTo>
                        <a:pt x="4268" y="25611"/>
                      </a:lnTo>
                      <a:lnTo>
                        <a:pt x="4122" y="25611"/>
                      </a:lnTo>
                      <a:lnTo>
                        <a:pt x="4017" y="25674"/>
                      </a:lnTo>
                      <a:lnTo>
                        <a:pt x="4017" y="25820"/>
                      </a:lnTo>
                      <a:lnTo>
                        <a:pt x="4059" y="25967"/>
                      </a:lnTo>
                      <a:lnTo>
                        <a:pt x="4017" y="25988"/>
                      </a:lnTo>
                      <a:lnTo>
                        <a:pt x="3976" y="25904"/>
                      </a:lnTo>
                      <a:lnTo>
                        <a:pt x="3976" y="25757"/>
                      </a:lnTo>
                      <a:lnTo>
                        <a:pt x="3913" y="25674"/>
                      </a:lnTo>
                      <a:lnTo>
                        <a:pt x="3850" y="25716"/>
                      </a:lnTo>
                      <a:lnTo>
                        <a:pt x="3578" y="25904"/>
                      </a:lnTo>
                      <a:lnTo>
                        <a:pt x="3536" y="25988"/>
                      </a:lnTo>
                      <a:lnTo>
                        <a:pt x="3369" y="26071"/>
                      </a:lnTo>
                      <a:lnTo>
                        <a:pt x="3327" y="26134"/>
                      </a:lnTo>
                      <a:lnTo>
                        <a:pt x="3348" y="26218"/>
                      </a:lnTo>
                      <a:lnTo>
                        <a:pt x="3348" y="26301"/>
                      </a:lnTo>
                      <a:lnTo>
                        <a:pt x="3369" y="26322"/>
                      </a:lnTo>
                      <a:lnTo>
                        <a:pt x="3452" y="26281"/>
                      </a:lnTo>
                      <a:lnTo>
                        <a:pt x="3557" y="26218"/>
                      </a:lnTo>
                      <a:lnTo>
                        <a:pt x="3599" y="26113"/>
                      </a:lnTo>
                      <a:lnTo>
                        <a:pt x="3662" y="26134"/>
                      </a:lnTo>
                      <a:lnTo>
                        <a:pt x="3704" y="26197"/>
                      </a:lnTo>
                      <a:lnTo>
                        <a:pt x="3892" y="26218"/>
                      </a:lnTo>
                      <a:lnTo>
                        <a:pt x="3871" y="26239"/>
                      </a:lnTo>
                      <a:lnTo>
                        <a:pt x="3766" y="26218"/>
                      </a:lnTo>
                      <a:lnTo>
                        <a:pt x="3599" y="26218"/>
                      </a:lnTo>
                      <a:lnTo>
                        <a:pt x="3536" y="26281"/>
                      </a:lnTo>
                      <a:lnTo>
                        <a:pt x="3536" y="26322"/>
                      </a:lnTo>
                      <a:lnTo>
                        <a:pt x="3557" y="26385"/>
                      </a:lnTo>
                      <a:lnTo>
                        <a:pt x="3473" y="26406"/>
                      </a:lnTo>
                      <a:lnTo>
                        <a:pt x="3432" y="26385"/>
                      </a:lnTo>
                      <a:lnTo>
                        <a:pt x="3264" y="26427"/>
                      </a:lnTo>
                      <a:lnTo>
                        <a:pt x="3264" y="26490"/>
                      </a:lnTo>
                      <a:lnTo>
                        <a:pt x="3390" y="26490"/>
                      </a:lnTo>
                      <a:lnTo>
                        <a:pt x="3473" y="26532"/>
                      </a:lnTo>
                      <a:lnTo>
                        <a:pt x="3578" y="26532"/>
                      </a:lnTo>
                      <a:lnTo>
                        <a:pt x="3515" y="26594"/>
                      </a:lnTo>
                      <a:lnTo>
                        <a:pt x="3390" y="26594"/>
                      </a:lnTo>
                      <a:lnTo>
                        <a:pt x="3327" y="26532"/>
                      </a:lnTo>
                      <a:lnTo>
                        <a:pt x="3222" y="26553"/>
                      </a:lnTo>
                      <a:lnTo>
                        <a:pt x="3180" y="26657"/>
                      </a:lnTo>
                      <a:lnTo>
                        <a:pt x="3243" y="26720"/>
                      </a:lnTo>
                      <a:lnTo>
                        <a:pt x="3327" y="26720"/>
                      </a:lnTo>
                      <a:lnTo>
                        <a:pt x="3452" y="26699"/>
                      </a:lnTo>
                      <a:lnTo>
                        <a:pt x="3536" y="26741"/>
                      </a:lnTo>
                      <a:lnTo>
                        <a:pt x="3683" y="26741"/>
                      </a:lnTo>
                      <a:lnTo>
                        <a:pt x="3662" y="26804"/>
                      </a:lnTo>
                      <a:lnTo>
                        <a:pt x="3557" y="26825"/>
                      </a:lnTo>
                      <a:lnTo>
                        <a:pt x="3452" y="26804"/>
                      </a:lnTo>
                      <a:lnTo>
                        <a:pt x="3432" y="26825"/>
                      </a:lnTo>
                      <a:lnTo>
                        <a:pt x="3452" y="26845"/>
                      </a:lnTo>
                      <a:lnTo>
                        <a:pt x="3662" y="26845"/>
                      </a:lnTo>
                      <a:lnTo>
                        <a:pt x="3662" y="26908"/>
                      </a:lnTo>
                      <a:lnTo>
                        <a:pt x="3536" y="26929"/>
                      </a:lnTo>
                      <a:lnTo>
                        <a:pt x="3390" y="26908"/>
                      </a:lnTo>
                      <a:lnTo>
                        <a:pt x="3327" y="26845"/>
                      </a:lnTo>
                      <a:lnTo>
                        <a:pt x="3264" y="26908"/>
                      </a:lnTo>
                      <a:lnTo>
                        <a:pt x="3327" y="27013"/>
                      </a:lnTo>
                      <a:lnTo>
                        <a:pt x="3452" y="27076"/>
                      </a:lnTo>
                      <a:lnTo>
                        <a:pt x="3473" y="27013"/>
                      </a:lnTo>
                      <a:lnTo>
                        <a:pt x="3557" y="27013"/>
                      </a:lnTo>
                      <a:lnTo>
                        <a:pt x="3641" y="27055"/>
                      </a:lnTo>
                      <a:lnTo>
                        <a:pt x="3787" y="27034"/>
                      </a:lnTo>
                      <a:lnTo>
                        <a:pt x="3850" y="27076"/>
                      </a:lnTo>
                      <a:lnTo>
                        <a:pt x="3766" y="27117"/>
                      </a:lnTo>
                      <a:lnTo>
                        <a:pt x="3766" y="27159"/>
                      </a:lnTo>
                      <a:lnTo>
                        <a:pt x="3871" y="27159"/>
                      </a:lnTo>
                      <a:lnTo>
                        <a:pt x="3892" y="27243"/>
                      </a:lnTo>
                      <a:lnTo>
                        <a:pt x="4026" y="27276"/>
                      </a:lnTo>
                      <a:lnTo>
                        <a:pt x="3976" y="27285"/>
                      </a:lnTo>
                      <a:lnTo>
                        <a:pt x="3871" y="27285"/>
                      </a:lnTo>
                      <a:lnTo>
                        <a:pt x="3787" y="27369"/>
                      </a:lnTo>
                      <a:lnTo>
                        <a:pt x="3787" y="27431"/>
                      </a:lnTo>
                      <a:lnTo>
                        <a:pt x="3871" y="27473"/>
                      </a:lnTo>
                      <a:lnTo>
                        <a:pt x="3913" y="27431"/>
                      </a:lnTo>
                      <a:lnTo>
                        <a:pt x="3976" y="27389"/>
                      </a:lnTo>
                      <a:lnTo>
                        <a:pt x="3996" y="27452"/>
                      </a:lnTo>
                      <a:lnTo>
                        <a:pt x="4017" y="27452"/>
                      </a:lnTo>
                      <a:lnTo>
                        <a:pt x="4080" y="27369"/>
                      </a:lnTo>
                      <a:lnTo>
                        <a:pt x="4185" y="27306"/>
                      </a:lnTo>
                      <a:lnTo>
                        <a:pt x="4185" y="27369"/>
                      </a:lnTo>
                      <a:lnTo>
                        <a:pt x="4164" y="27410"/>
                      </a:lnTo>
                      <a:lnTo>
                        <a:pt x="4164" y="27473"/>
                      </a:lnTo>
                      <a:lnTo>
                        <a:pt x="4206" y="27494"/>
                      </a:lnTo>
                      <a:lnTo>
                        <a:pt x="4289" y="27557"/>
                      </a:lnTo>
                      <a:lnTo>
                        <a:pt x="4373" y="27557"/>
                      </a:lnTo>
                      <a:lnTo>
                        <a:pt x="4499" y="27369"/>
                      </a:lnTo>
                      <a:lnTo>
                        <a:pt x="4520" y="27159"/>
                      </a:lnTo>
                      <a:lnTo>
                        <a:pt x="4582" y="27055"/>
                      </a:lnTo>
                      <a:lnTo>
                        <a:pt x="4645" y="27034"/>
                      </a:lnTo>
                      <a:lnTo>
                        <a:pt x="4645" y="27097"/>
                      </a:lnTo>
                      <a:lnTo>
                        <a:pt x="4603" y="27159"/>
                      </a:lnTo>
                      <a:lnTo>
                        <a:pt x="4603" y="27306"/>
                      </a:lnTo>
                      <a:lnTo>
                        <a:pt x="4499" y="27473"/>
                      </a:lnTo>
                      <a:lnTo>
                        <a:pt x="4415" y="27557"/>
                      </a:lnTo>
                      <a:lnTo>
                        <a:pt x="4436" y="27599"/>
                      </a:lnTo>
                      <a:lnTo>
                        <a:pt x="4582" y="27599"/>
                      </a:lnTo>
                      <a:lnTo>
                        <a:pt x="4687" y="27578"/>
                      </a:lnTo>
                      <a:lnTo>
                        <a:pt x="4708" y="27599"/>
                      </a:lnTo>
                      <a:lnTo>
                        <a:pt x="4624" y="27682"/>
                      </a:lnTo>
                      <a:lnTo>
                        <a:pt x="4582" y="27808"/>
                      </a:lnTo>
                      <a:lnTo>
                        <a:pt x="4415" y="27913"/>
                      </a:lnTo>
                      <a:lnTo>
                        <a:pt x="4415" y="27975"/>
                      </a:lnTo>
                      <a:lnTo>
                        <a:pt x="4499" y="28122"/>
                      </a:lnTo>
                      <a:lnTo>
                        <a:pt x="4624" y="28185"/>
                      </a:lnTo>
                      <a:lnTo>
                        <a:pt x="4708" y="28122"/>
                      </a:lnTo>
                      <a:lnTo>
                        <a:pt x="4792" y="28122"/>
                      </a:lnTo>
                      <a:lnTo>
                        <a:pt x="4812" y="28226"/>
                      </a:lnTo>
                      <a:lnTo>
                        <a:pt x="4875" y="28331"/>
                      </a:lnTo>
                      <a:lnTo>
                        <a:pt x="4875" y="28415"/>
                      </a:lnTo>
                      <a:lnTo>
                        <a:pt x="4812" y="28415"/>
                      </a:lnTo>
                      <a:lnTo>
                        <a:pt x="4771" y="28310"/>
                      </a:lnTo>
                      <a:lnTo>
                        <a:pt x="4708" y="28310"/>
                      </a:lnTo>
                      <a:lnTo>
                        <a:pt x="4708" y="28415"/>
                      </a:lnTo>
                      <a:lnTo>
                        <a:pt x="4812" y="28561"/>
                      </a:lnTo>
                      <a:lnTo>
                        <a:pt x="4938" y="28498"/>
                      </a:lnTo>
                      <a:lnTo>
                        <a:pt x="5085" y="28436"/>
                      </a:lnTo>
                      <a:lnTo>
                        <a:pt x="5147" y="28352"/>
                      </a:lnTo>
                      <a:lnTo>
                        <a:pt x="5147" y="28352"/>
                      </a:lnTo>
                      <a:lnTo>
                        <a:pt x="5126" y="28519"/>
                      </a:lnTo>
                      <a:lnTo>
                        <a:pt x="5022" y="28750"/>
                      </a:lnTo>
                      <a:lnTo>
                        <a:pt x="5043" y="28938"/>
                      </a:lnTo>
                      <a:lnTo>
                        <a:pt x="5126" y="28959"/>
                      </a:lnTo>
                      <a:lnTo>
                        <a:pt x="20087" y="30444"/>
                      </a:lnTo>
                      <a:lnTo>
                        <a:pt x="20212" y="30507"/>
                      </a:lnTo>
                      <a:lnTo>
                        <a:pt x="20359" y="30507"/>
                      </a:lnTo>
                      <a:lnTo>
                        <a:pt x="20484" y="30612"/>
                      </a:lnTo>
                      <a:lnTo>
                        <a:pt x="20484" y="30674"/>
                      </a:lnTo>
                      <a:lnTo>
                        <a:pt x="20568" y="30737"/>
                      </a:lnTo>
                      <a:lnTo>
                        <a:pt x="20589" y="30779"/>
                      </a:lnTo>
                      <a:lnTo>
                        <a:pt x="20694" y="30821"/>
                      </a:lnTo>
                      <a:lnTo>
                        <a:pt x="20714" y="30842"/>
                      </a:lnTo>
                      <a:lnTo>
                        <a:pt x="20840" y="30884"/>
                      </a:lnTo>
                      <a:lnTo>
                        <a:pt x="20903" y="30946"/>
                      </a:lnTo>
                      <a:lnTo>
                        <a:pt x="20945" y="30946"/>
                      </a:lnTo>
                      <a:lnTo>
                        <a:pt x="21049" y="30926"/>
                      </a:lnTo>
                      <a:lnTo>
                        <a:pt x="21133" y="30946"/>
                      </a:lnTo>
                      <a:lnTo>
                        <a:pt x="21238" y="30946"/>
                      </a:lnTo>
                      <a:lnTo>
                        <a:pt x="21363" y="31051"/>
                      </a:lnTo>
                      <a:lnTo>
                        <a:pt x="21447" y="31051"/>
                      </a:lnTo>
                      <a:lnTo>
                        <a:pt x="21510" y="31198"/>
                      </a:lnTo>
                      <a:lnTo>
                        <a:pt x="21719" y="31239"/>
                      </a:lnTo>
                      <a:lnTo>
                        <a:pt x="21823" y="31260"/>
                      </a:lnTo>
                      <a:lnTo>
                        <a:pt x="21886" y="31344"/>
                      </a:lnTo>
                      <a:lnTo>
                        <a:pt x="21970" y="31407"/>
                      </a:lnTo>
                      <a:lnTo>
                        <a:pt x="22158" y="31407"/>
                      </a:lnTo>
                      <a:lnTo>
                        <a:pt x="22263" y="31344"/>
                      </a:lnTo>
                      <a:lnTo>
                        <a:pt x="22305" y="31407"/>
                      </a:lnTo>
                      <a:lnTo>
                        <a:pt x="22367" y="31511"/>
                      </a:lnTo>
                      <a:lnTo>
                        <a:pt x="22618" y="31532"/>
                      </a:lnTo>
                      <a:lnTo>
                        <a:pt x="22681" y="31574"/>
                      </a:lnTo>
                      <a:lnTo>
                        <a:pt x="22807" y="31616"/>
                      </a:lnTo>
                      <a:lnTo>
                        <a:pt x="22890" y="31658"/>
                      </a:lnTo>
                      <a:lnTo>
                        <a:pt x="25192" y="32725"/>
                      </a:lnTo>
                      <a:lnTo>
                        <a:pt x="25339" y="32913"/>
                      </a:lnTo>
                      <a:lnTo>
                        <a:pt x="25694" y="33206"/>
                      </a:lnTo>
                      <a:lnTo>
                        <a:pt x="26050" y="34985"/>
                      </a:lnTo>
                      <a:lnTo>
                        <a:pt x="26008" y="35738"/>
                      </a:lnTo>
                      <a:lnTo>
                        <a:pt x="25945" y="35864"/>
                      </a:lnTo>
                      <a:lnTo>
                        <a:pt x="25903" y="36010"/>
                      </a:lnTo>
                      <a:lnTo>
                        <a:pt x="25820" y="36136"/>
                      </a:lnTo>
                      <a:lnTo>
                        <a:pt x="25611" y="36240"/>
                      </a:lnTo>
                      <a:lnTo>
                        <a:pt x="25506" y="36366"/>
                      </a:lnTo>
                      <a:lnTo>
                        <a:pt x="25611" y="36554"/>
                      </a:lnTo>
                      <a:lnTo>
                        <a:pt x="27598" y="36031"/>
                      </a:lnTo>
                      <a:lnTo>
                        <a:pt x="27849" y="35947"/>
                      </a:lnTo>
                      <a:lnTo>
                        <a:pt x="27912" y="35654"/>
                      </a:lnTo>
                      <a:lnTo>
                        <a:pt x="28979" y="35340"/>
                      </a:lnTo>
                      <a:lnTo>
                        <a:pt x="29461" y="34985"/>
                      </a:lnTo>
                      <a:lnTo>
                        <a:pt x="29565" y="34901"/>
                      </a:lnTo>
                      <a:lnTo>
                        <a:pt x="29712" y="34880"/>
                      </a:lnTo>
                      <a:lnTo>
                        <a:pt x="29984" y="34650"/>
                      </a:lnTo>
                      <a:lnTo>
                        <a:pt x="30088" y="34545"/>
                      </a:lnTo>
                      <a:lnTo>
                        <a:pt x="30214" y="34483"/>
                      </a:lnTo>
                      <a:lnTo>
                        <a:pt x="30318" y="34378"/>
                      </a:lnTo>
                      <a:lnTo>
                        <a:pt x="30528" y="34357"/>
                      </a:lnTo>
                      <a:lnTo>
                        <a:pt x="32202" y="34378"/>
                      </a:lnTo>
                      <a:lnTo>
                        <a:pt x="32327" y="34252"/>
                      </a:lnTo>
                      <a:lnTo>
                        <a:pt x="32390" y="34252"/>
                      </a:lnTo>
                      <a:lnTo>
                        <a:pt x="32432" y="34190"/>
                      </a:lnTo>
                      <a:lnTo>
                        <a:pt x="32515" y="34190"/>
                      </a:lnTo>
                      <a:lnTo>
                        <a:pt x="32620" y="34231"/>
                      </a:lnTo>
                      <a:lnTo>
                        <a:pt x="32704" y="34169"/>
                      </a:lnTo>
                      <a:lnTo>
                        <a:pt x="32725" y="34085"/>
                      </a:lnTo>
                      <a:lnTo>
                        <a:pt x="32913" y="33876"/>
                      </a:lnTo>
                      <a:lnTo>
                        <a:pt x="32976" y="33855"/>
                      </a:lnTo>
                      <a:lnTo>
                        <a:pt x="33143" y="33667"/>
                      </a:lnTo>
                      <a:lnTo>
                        <a:pt x="33185" y="33541"/>
                      </a:lnTo>
                      <a:lnTo>
                        <a:pt x="33227" y="33415"/>
                      </a:lnTo>
                      <a:lnTo>
                        <a:pt x="33373" y="33332"/>
                      </a:lnTo>
                      <a:lnTo>
                        <a:pt x="33373" y="33227"/>
                      </a:lnTo>
                      <a:lnTo>
                        <a:pt x="33478" y="33102"/>
                      </a:lnTo>
                      <a:lnTo>
                        <a:pt x="33687" y="32871"/>
                      </a:lnTo>
                      <a:lnTo>
                        <a:pt x="33750" y="32767"/>
                      </a:lnTo>
                      <a:lnTo>
                        <a:pt x="33854" y="32662"/>
                      </a:lnTo>
                      <a:lnTo>
                        <a:pt x="33875" y="32662"/>
                      </a:lnTo>
                      <a:lnTo>
                        <a:pt x="33959" y="32704"/>
                      </a:lnTo>
                      <a:lnTo>
                        <a:pt x="34022" y="32788"/>
                      </a:lnTo>
                      <a:lnTo>
                        <a:pt x="34168" y="32767"/>
                      </a:lnTo>
                      <a:lnTo>
                        <a:pt x="34315" y="32809"/>
                      </a:lnTo>
                      <a:lnTo>
                        <a:pt x="34378" y="32767"/>
                      </a:lnTo>
                      <a:lnTo>
                        <a:pt x="34608" y="32976"/>
                      </a:lnTo>
                      <a:lnTo>
                        <a:pt x="34608" y="33143"/>
                      </a:lnTo>
                      <a:lnTo>
                        <a:pt x="34482" y="33876"/>
                      </a:lnTo>
                      <a:lnTo>
                        <a:pt x="34440" y="33959"/>
                      </a:lnTo>
                      <a:lnTo>
                        <a:pt x="34503" y="33959"/>
                      </a:lnTo>
                      <a:lnTo>
                        <a:pt x="34524" y="34043"/>
                      </a:lnTo>
                      <a:lnTo>
                        <a:pt x="34587" y="34085"/>
                      </a:lnTo>
                      <a:lnTo>
                        <a:pt x="34587" y="34190"/>
                      </a:lnTo>
                      <a:lnTo>
                        <a:pt x="34587" y="34252"/>
                      </a:lnTo>
                      <a:lnTo>
                        <a:pt x="34587" y="34294"/>
                      </a:lnTo>
                      <a:lnTo>
                        <a:pt x="34545" y="34357"/>
                      </a:lnTo>
                      <a:lnTo>
                        <a:pt x="34587" y="34378"/>
                      </a:lnTo>
                      <a:lnTo>
                        <a:pt x="34733" y="34399"/>
                      </a:lnTo>
                      <a:lnTo>
                        <a:pt x="34859" y="34378"/>
                      </a:lnTo>
                      <a:lnTo>
                        <a:pt x="34901" y="34462"/>
                      </a:lnTo>
                      <a:lnTo>
                        <a:pt x="34963" y="34483"/>
                      </a:lnTo>
                      <a:lnTo>
                        <a:pt x="35026" y="34399"/>
                      </a:lnTo>
                      <a:lnTo>
                        <a:pt x="35110" y="34462"/>
                      </a:lnTo>
                      <a:lnTo>
                        <a:pt x="35235" y="34441"/>
                      </a:lnTo>
                      <a:lnTo>
                        <a:pt x="35277" y="34336"/>
                      </a:lnTo>
                      <a:lnTo>
                        <a:pt x="35382" y="34231"/>
                      </a:lnTo>
                      <a:lnTo>
                        <a:pt x="35382" y="34231"/>
                      </a:lnTo>
                      <a:lnTo>
                        <a:pt x="35319" y="34336"/>
                      </a:lnTo>
                      <a:lnTo>
                        <a:pt x="35340" y="34336"/>
                      </a:lnTo>
                      <a:lnTo>
                        <a:pt x="35319" y="34378"/>
                      </a:lnTo>
                      <a:lnTo>
                        <a:pt x="35361" y="34399"/>
                      </a:lnTo>
                      <a:lnTo>
                        <a:pt x="35633" y="34336"/>
                      </a:lnTo>
                      <a:lnTo>
                        <a:pt x="35675" y="34252"/>
                      </a:lnTo>
                      <a:lnTo>
                        <a:pt x="35842" y="34252"/>
                      </a:lnTo>
                      <a:lnTo>
                        <a:pt x="35968" y="34127"/>
                      </a:lnTo>
                      <a:lnTo>
                        <a:pt x="36072" y="34085"/>
                      </a:lnTo>
                      <a:lnTo>
                        <a:pt x="36198" y="33918"/>
                      </a:lnTo>
                      <a:lnTo>
                        <a:pt x="36198" y="33980"/>
                      </a:lnTo>
                      <a:lnTo>
                        <a:pt x="36282" y="33939"/>
                      </a:lnTo>
                      <a:lnTo>
                        <a:pt x="36282" y="33980"/>
                      </a:lnTo>
                      <a:lnTo>
                        <a:pt x="36156" y="34127"/>
                      </a:lnTo>
                      <a:lnTo>
                        <a:pt x="36051" y="34148"/>
                      </a:lnTo>
                      <a:lnTo>
                        <a:pt x="35947" y="34294"/>
                      </a:lnTo>
                      <a:lnTo>
                        <a:pt x="36072" y="34336"/>
                      </a:lnTo>
                      <a:lnTo>
                        <a:pt x="36156" y="34231"/>
                      </a:lnTo>
                      <a:lnTo>
                        <a:pt x="36261" y="34231"/>
                      </a:lnTo>
                      <a:lnTo>
                        <a:pt x="36323" y="34273"/>
                      </a:lnTo>
                      <a:lnTo>
                        <a:pt x="36575" y="34294"/>
                      </a:lnTo>
                      <a:lnTo>
                        <a:pt x="36742" y="34294"/>
                      </a:lnTo>
                      <a:lnTo>
                        <a:pt x="36616" y="34357"/>
                      </a:lnTo>
                      <a:lnTo>
                        <a:pt x="36470" y="34378"/>
                      </a:lnTo>
                      <a:lnTo>
                        <a:pt x="36365" y="34399"/>
                      </a:lnTo>
                      <a:lnTo>
                        <a:pt x="36323" y="34483"/>
                      </a:lnTo>
                      <a:lnTo>
                        <a:pt x="36323" y="34545"/>
                      </a:lnTo>
                      <a:lnTo>
                        <a:pt x="36261" y="34483"/>
                      </a:lnTo>
                      <a:lnTo>
                        <a:pt x="36219" y="34378"/>
                      </a:lnTo>
                      <a:lnTo>
                        <a:pt x="36156" y="34357"/>
                      </a:lnTo>
                      <a:lnTo>
                        <a:pt x="35968" y="34399"/>
                      </a:lnTo>
                      <a:lnTo>
                        <a:pt x="35779" y="34545"/>
                      </a:lnTo>
                      <a:lnTo>
                        <a:pt x="35549" y="34587"/>
                      </a:lnTo>
                      <a:lnTo>
                        <a:pt x="35340" y="34713"/>
                      </a:lnTo>
                      <a:lnTo>
                        <a:pt x="35319" y="34817"/>
                      </a:lnTo>
                      <a:lnTo>
                        <a:pt x="35173" y="34922"/>
                      </a:lnTo>
                      <a:lnTo>
                        <a:pt x="35110" y="35110"/>
                      </a:lnTo>
                      <a:lnTo>
                        <a:pt x="35110" y="35236"/>
                      </a:lnTo>
                      <a:lnTo>
                        <a:pt x="35131" y="35340"/>
                      </a:lnTo>
                      <a:lnTo>
                        <a:pt x="35152" y="35445"/>
                      </a:lnTo>
                      <a:lnTo>
                        <a:pt x="35215" y="35424"/>
                      </a:lnTo>
                      <a:lnTo>
                        <a:pt x="35256" y="35445"/>
                      </a:lnTo>
                      <a:lnTo>
                        <a:pt x="35256" y="35592"/>
                      </a:lnTo>
                      <a:lnTo>
                        <a:pt x="35361" y="35654"/>
                      </a:lnTo>
                      <a:lnTo>
                        <a:pt x="35403" y="35612"/>
                      </a:lnTo>
                      <a:lnTo>
                        <a:pt x="35466" y="35654"/>
                      </a:lnTo>
                      <a:lnTo>
                        <a:pt x="35507" y="35612"/>
                      </a:lnTo>
                      <a:lnTo>
                        <a:pt x="35507" y="35508"/>
                      </a:lnTo>
                      <a:lnTo>
                        <a:pt x="35570" y="35487"/>
                      </a:lnTo>
                      <a:lnTo>
                        <a:pt x="35654" y="35487"/>
                      </a:lnTo>
                      <a:lnTo>
                        <a:pt x="35779" y="35382"/>
                      </a:lnTo>
                      <a:lnTo>
                        <a:pt x="35884" y="35340"/>
                      </a:lnTo>
                      <a:lnTo>
                        <a:pt x="36031" y="35131"/>
                      </a:lnTo>
                      <a:lnTo>
                        <a:pt x="36219" y="35006"/>
                      </a:lnTo>
                      <a:lnTo>
                        <a:pt x="36177" y="34964"/>
                      </a:lnTo>
                      <a:lnTo>
                        <a:pt x="36240" y="34817"/>
                      </a:lnTo>
                      <a:lnTo>
                        <a:pt x="36323" y="34817"/>
                      </a:lnTo>
                      <a:lnTo>
                        <a:pt x="36386" y="34755"/>
                      </a:lnTo>
                      <a:lnTo>
                        <a:pt x="36428" y="34755"/>
                      </a:lnTo>
                      <a:lnTo>
                        <a:pt x="36491" y="34880"/>
                      </a:lnTo>
                      <a:lnTo>
                        <a:pt x="36637" y="34901"/>
                      </a:lnTo>
                      <a:lnTo>
                        <a:pt x="36637" y="34859"/>
                      </a:lnTo>
                      <a:lnTo>
                        <a:pt x="36721" y="34859"/>
                      </a:lnTo>
                      <a:lnTo>
                        <a:pt x="36909" y="34755"/>
                      </a:lnTo>
                      <a:lnTo>
                        <a:pt x="37077" y="34692"/>
                      </a:lnTo>
                      <a:lnTo>
                        <a:pt x="37286" y="34650"/>
                      </a:lnTo>
                      <a:lnTo>
                        <a:pt x="37391" y="34650"/>
                      </a:lnTo>
                      <a:lnTo>
                        <a:pt x="37663" y="34483"/>
                      </a:lnTo>
                      <a:lnTo>
                        <a:pt x="37809" y="34441"/>
                      </a:lnTo>
                      <a:lnTo>
                        <a:pt x="37914" y="34441"/>
                      </a:lnTo>
                      <a:lnTo>
                        <a:pt x="37997" y="34462"/>
                      </a:lnTo>
                      <a:lnTo>
                        <a:pt x="38081" y="34399"/>
                      </a:lnTo>
                      <a:lnTo>
                        <a:pt x="38018" y="34357"/>
                      </a:lnTo>
                      <a:lnTo>
                        <a:pt x="37935" y="34357"/>
                      </a:lnTo>
                      <a:lnTo>
                        <a:pt x="37830" y="34294"/>
                      </a:lnTo>
                      <a:lnTo>
                        <a:pt x="37872" y="34294"/>
                      </a:lnTo>
                      <a:lnTo>
                        <a:pt x="37956" y="34273"/>
                      </a:lnTo>
                      <a:lnTo>
                        <a:pt x="37956" y="34231"/>
                      </a:lnTo>
                      <a:lnTo>
                        <a:pt x="37663" y="34169"/>
                      </a:lnTo>
                      <a:lnTo>
                        <a:pt x="37537" y="34148"/>
                      </a:lnTo>
                      <a:lnTo>
                        <a:pt x="37558" y="34085"/>
                      </a:lnTo>
                      <a:lnTo>
                        <a:pt x="37537" y="33980"/>
                      </a:lnTo>
                      <a:lnTo>
                        <a:pt x="37370" y="34085"/>
                      </a:lnTo>
                      <a:lnTo>
                        <a:pt x="37349" y="34148"/>
                      </a:lnTo>
                      <a:lnTo>
                        <a:pt x="37160" y="34106"/>
                      </a:lnTo>
                      <a:lnTo>
                        <a:pt x="37139" y="34064"/>
                      </a:lnTo>
                      <a:lnTo>
                        <a:pt x="36993" y="34022"/>
                      </a:lnTo>
                      <a:lnTo>
                        <a:pt x="36930" y="34043"/>
                      </a:lnTo>
                      <a:lnTo>
                        <a:pt x="36826" y="33980"/>
                      </a:lnTo>
                      <a:lnTo>
                        <a:pt x="36637" y="33980"/>
                      </a:lnTo>
                      <a:lnTo>
                        <a:pt x="36491" y="33876"/>
                      </a:lnTo>
                      <a:lnTo>
                        <a:pt x="36616" y="33834"/>
                      </a:lnTo>
                      <a:lnTo>
                        <a:pt x="36637" y="33750"/>
                      </a:lnTo>
                      <a:lnTo>
                        <a:pt x="36491" y="33750"/>
                      </a:lnTo>
                      <a:lnTo>
                        <a:pt x="36428" y="33708"/>
                      </a:lnTo>
                      <a:lnTo>
                        <a:pt x="36323" y="33708"/>
                      </a:lnTo>
                      <a:lnTo>
                        <a:pt x="36282" y="33541"/>
                      </a:lnTo>
                      <a:lnTo>
                        <a:pt x="36219" y="33499"/>
                      </a:lnTo>
                      <a:lnTo>
                        <a:pt x="36219" y="33332"/>
                      </a:lnTo>
                      <a:lnTo>
                        <a:pt x="36261" y="33227"/>
                      </a:lnTo>
                      <a:lnTo>
                        <a:pt x="36177" y="33143"/>
                      </a:lnTo>
                      <a:lnTo>
                        <a:pt x="36261" y="33039"/>
                      </a:lnTo>
                      <a:lnTo>
                        <a:pt x="36261" y="32997"/>
                      </a:lnTo>
                      <a:lnTo>
                        <a:pt x="36051" y="32997"/>
                      </a:lnTo>
                      <a:lnTo>
                        <a:pt x="36114" y="32913"/>
                      </a:lnTo>
                      <a:lnTo>
                        <a:pt x="36198" y="32913"/>
                      </a:lnTo>
                      <a:lnTo>
                        <a:pt x="36365" y="32620"/>
                      </a:lnTo>
                      <a:lnTo>
                        <a:pt x="36470" y="32558"/>
                      </a:lnTo>
                      <a:lnTo>
                        <a:pt x="36428" y="32474"/>
                      </a:lnTo>
                      <a:lnTo>
                        <a:pt x="36365" y="32474"/>
                      </a:lnTo>
                      <a:lnTo>
                        <a:pt x="36323" y="32411"/>
                      </a:lnTo>
                      <a:lnTo>
                        <a:pt x="36219" y="32411"/>
                      </a:lnTo>
                      <a:lnTo>
                        <a:pt x="36114" y="32495"/>
                      </a:lnTo>
                      <a:lnTo>
                        <a:pt x="35989" y="32558"/>
                      </a:lnTo>
                      <a:lnTo>
                        <a:pt x="35947" y="32474"/>
                      </a:lnTo>
                      <a:lnTo>
                        <a:pt x="35905" y="32369"/>
                      </a:lnTo>
                      <a:lnTo>
                        <a:pt x="35675" y="32307"/>
                      </a:lnTo>
                      <a:lnTo>
                        <a:pt x="35528" y="32286"/>
                      </a:lnTo>
                      <a:lnTo>
                        <a:pt x="35361" y="32307"/>
                      </a:lnTo>
                      <a:lnTo>
                        <a:pt x="35528" y="32244"/>
                      </a:lnTo>
                      <a:lnTo>
                        <a:pt x="35654" y="32265"/>
                      </a:lnTo>
                      <a:lnTo>
                        <a:pt x="35779" y="32244"/>
                      </a:lnTo>
                      <a:lnTo>
                        <a:pt x="35863" y="32181"/>
                      </a:lnTo>
                      <a:lnTo>
                        <a:pt x="35989" y="32244"/>
                      </a:lnTo>
                      <a:lnTo>
                        <a:pt x="36093" y="32307"/>
                      </a:lnTo>
                      <a:lnTo>
                        <a:pt x="36219" y="32307"/>
                      </a:lnTo>
                      <a:lnTo>
                        <a:pt x="36386" y="32202"/>
                      </a:lnTo>
                      <a:lnTo>
                        <a:pt x="36470" y="32202"/>
                      </a:lnTo>
                      <a:lnTo>
                        <a:pt x="36575" y="32097"/>
                      </a:lnTo>
                      <a:lnTo>
                        <a:pt x="36700" y="32076"/>
                      </a:lnTo>
                      <a:lnTo>
                        <a:pt x="36784" y="31867"/>
                      </a:lnTo>
                      <a:lnTo>
                        <a:pt x="36721" y="31825"/>
                      </a:lnTo>
                      <a:lnTo>
                        <a:pt x="36805" y="31783"/>
                      </a:lnTo>
                      <a:lnTo>
                        <a:pt x="36742" y="31721"/>
                      </a:lnTo>
                      <a:lnTo>
                        <a:pt x="36616" y="31658"/>
                      </a:lnTo>
                      <a:lnTo>
                        <a:pt x="36533" y="31658"/>
                      </a:lnTo>
                      <a:lnTo>
                        <a:pt x="36575" y="31637"/>
                      </a:lnTo>
                      <a:lnTo>
                        <a:pt x="36575" y="31616"/>
                      </a:lnTo>
                      <a:lnTo>
                        <a:pt x="36742" y="31637"/>
                      </a:lnTo>
                      <a:lnTo>
                        <a:pt x="36742" y="31574"/>
                      </a:lnTo>
                      <a:lnTo>
                        <a:pt x="36512" y="31449"/>
                      </a:lnTo>
                      <a:lnTo>
                        <a:pt x="36303" y="31365"/>
                      </a:lnTo>
                      <a:lnTo>
                        <a:pt x="35905" y="31365"/>
                      </a:lnTo>
                      <a:lnTo>
                        <a:pt x="35800" y="31428"/>
                      </a:lnTo>
                      <a:lnTo>
                        <a:pt x="35675" y="31428"/>
                      </a:lnTo>
                      <a:lnTo>
                        <a:pt x="35319" y="31553"/>
                      </a:lnTo>
                      <a:lnTo>
                        <a:pt x="35026" y="31616"/>
                      </a:lnTo>
                      <a:lnTo>
                        <a:pt x="34859" y="31679"/>
                      </a:lnTo>
                      <a:lnTo>
                        <a:pt x="34712" y="31721"/>
                      </a:lnTo>
                      <a:lnTo>
                        <a:pt x="34440" y="31867"/>
                      </a:lnTo>
                      <a:lnTo>
                        <a:pt x="34064" y="32139"/>
                      </a:lnTo>
                      <a:lnTo>
                        <a:pt x="33771" y="32390"/>
                      </a:lnTo>
                      <a:lnTo>
                        <a:pt x="33666" y="32453"/>
                      </a:lnTo>
                      <a:lnTo>
                        <a:pt x="33541" y="32579"/>
                      </a:lnTo>
                      <a:lnTo>
                        <a:pt x="33373" y="32767"/>
                      </a:lnTo>
                      <a:lnTo>
                        <a:pt x="33185" y="32892"/>
                      </a:lnTo>
                      <a:lnTo>
                        <a:pt x="32934" y="33018"/>
                      </a:lnTo>
                      <a:lnTo>
                        <a:pt x="32641" y="33143"/>
                      </a:lnTo>
                      <a:lnTo>
                        <a:pt x="32515" y="33143"/>
                      </a:lnTo>
                      <a:lnTo>
                        <a:pt x="32704" y="33102"/>
                      </a:lnTo>
                      <a:lnTo>
                        <a:pt x="33018" y="32976"/>
                      </a:lnTo>
                      <a:lnTo>
                        <a:pt x="33038" y="32892"/>
                      </a:lnTo>
                      <a:lnTo>
                        <a:pt x="33290" y="32725"/>
                      </a:lnTo>
                      <a:lnTo>
                        <a:pt x="33373" y="32599"/>
                      </a:lnTo>
                      <a:lnTo>
                        <a:pt x="33436" y="32453"/>
                      </a:lnTo>
                      <a:lnTo>
                        <a:pt x="33541" y="32411"/>
                      </a:lnTo>
                      <a:lnTo>
                        <a:pt x="33666" y="32286"/>
                      </a:lnTo>
                      <a:lnTo>
                        <a:pt x="33813" y="32202"/>
                      </a:lnTo>
                      <a:lnTo>
                        <a:pt x="33875" y="31993"/>
                      </a:lnTo>
                      <a:lnTo>
                        <a:pt x="34106" y="31888"/>
                      </a:lnTo>
                      <a:lnTo>
                        <a:pt x="34231" y="31679"/>
                      </a:lnTo>
                      <a:lnTo>
                        <a:pt x="34294" y="31658"/>
                      </a:lnTo>
                      <a:lnTo>
                        <a:pt x="34315" y="31595"/>
                      </a:lnTo>
                      <a:lnTo>
                        <a:pt x="34440" y="31532"/>
                      </a:lnTo>
                      <a:lnTo>
                        <a:pt x="34545" y="31491"/>
                      </a:lnTo>
                      <a:lnTo>
                        <a:pt x="34608" y="31386"/>
                      </a:lnTo>
                      <a:lnTo>
                        <a:pt x="34712" y="31344"/>
                      </a:lnTo>
                      <a:lnTo>
                        <a:pt x="34754" y="31386"/>
                      </a:lnTo>
                      <a:lnTo>
                        <a:pt x="34838" y="31365"/>
                      </a:lnTo>
                      <a:lnTo>
                        <a:pt x="34922" y="31239"/>
                      </a:lnTo>
                      <a:lnTo>
                        <a:pt x="35131" y="31239"/>
                      </a:lnTo>
                      <a:lnTo>
                        <a:pt x="35235" y="31177"/>
                      </a:lnTo>
                      <a:lnTo>
                        <a:pt x="35424" y="31177"/>
                      </a:lnTo>
                      <a:lnTo>
                        <a:pt x="35487" y="31072"/>
                      </a:lnTo>
                      <a:lnTo>
                        <a:pt x="35528" y="30946"/>
                      </a:lnTo>
                      <a:lnTo>
                        <a:pt x="35570" y="30905"/>
                      </a:lnTo>
                      <a:lnTo>
                        <a:pt x="35570" y="30821"/>
                      </a:lnTo>
                      <a:lnTo>
                        <a:pt x="35696" y="30758"/>
                      </a:lnTo>
                      <a:lnTo>
                        <a:pt x="35905" y="30591"/>
                      </a:lnTo>
                      <a:lnTo>
                        <a:pt x="36010" y="30549"/>
                      </a:lnTo>
                      <a:lnTo>
                        <a:pt x="36072" y="30507"/>
                      </a:lnTo>
                      <a:lnTo>
                        <a:pt x="36010" y="30444"/>
                      </a:lnTo>
                      <a:lnTo>
                        <a:pt x="36072" y="30382"/>
                      </a:lnTo>
                      <a:lnTo>
                        <a:pt x="36156" y="30319"/>
                      </a:lnTo>
                      <a:lnTo>
                        <a:pt x="36261" y="30423"/>
                      </a:lnTo>
                      <a:lnTo>
                        <a:pt x="36386" y="30486"/>
                      </a:lnTo>
                      <a:lnTo>
                        <a:pt x="36616" y="30444"/>
                      </a:lnTo>
                      <a:lnTo>
                        <a:pt x="36805" y="30528"/>
                      </a:lnTo>
                      <a:lnTo>
                        <a:pt x="36888" y="30528"/>
                      </a:lnTo>
                      <a:lnTo>
                        <a:pt x="36951" y="30549"/>
                      </a:lnTo>
                      <a:lnTo>
                        <a:pt x="37098" y="30486"/>
                      </a:lnTo>
                      <a:lnTo>
                        <a:pt x="37160" y="30549"/>
                      </a:lnTo>
                      <a:lnTo>
                        <a:pt x="37265" y="30549"/>
                      </a:lnTo>
                      <a:lnTo>
                        <a:pt x="37349" y="30507"/>
                      </a:lnTo>
                      <a:lnTo>
                        <a:pt x="37474" y="30591"/>
                      </a:lnTo>
                      <a:lnTo>
                        <a:pt x="37663" y="30612"/>
                      </a:lnTo>
                      <a:lnTo>
                        <a:pt x="37746" y="30570"/>
                      </a:lnTo>
                      <a:lnTo>
                        <a:pt x="37788" y="30570"/>
                      </a:lnTo>
                      <a:lnTo>
                        <a:pt x="37893" y="30633"/>
                      </a:lnTo>
                      <a:lnTo>
                        <a:pt x="38039" y="30674"/>
                      </a:lnTo>
                      <a:lnTo>
                        <a:pt x="38081" y="30633"/>
                      </a:lnTo>
                      <a:lnTo>
                        <a:pt x="38248" y="30716"/>
                      </a:lnTo>
                      <a:lnTo>
                        <a:pt x="38311" y="30716"/>
                      </a:lnTo>
                      <a:lnTo>
                        <a:pt x="38416" y="30674"/>
                      </a:lnTo>
                      <a:lnTo>
                        <a:pt x="38500" y="30695"/>
                      </a:lnTo>
                      <a:lnTo>
                        <a:pt x="38479" y="30737"/>
                      </a:lnTo>
                      <a:lnTo>
                        <a:pt x="38583" y="30779"/>
                      </a:lnTo>
                      <a:lnTo>
                        <a:pt x="38834" y="30695"/>
                      </a:lnTo>
                      <a:lnTo>
                        <a:pt x="38897" y="30695"/>
                      </a:lnTo>
                      <a:lnTo>
                        <a:pt x="39023" y="30633"/>
                      </a:lnTo>
                      <a:lnTo>
                        <a:pt x="39085" y="30674"/>
                      </a:lnTo>
                      <a:lnTo>
                        <a:pt x="39253" y="30674"/>
                      </a:lnTo>
                      <a:lnTo>
                        <a:pt x="39336" y="30716"/>
                      </a:lnTo>
                      <a:lnTo>
                        <a:pt x="39441" y="30674"/>
                      </a:lnTo>
                      <a:lnTo>
                        <a:pt x="39462" y="30591"/>
                      </a:lnTo>
                      <a:lnTo>
                        <a:pt x="39608" y="30591"/>
                      </a:lnTo>
                      <a:lnTo>
                        <a:pt x="39671" y="30528"/>
                      </a:lnTo>
                      <a:lnTo>
                        <a:pt x="39734" y="30570"/>
                      </a:lnTo>
                      <a:lnTo>
                        <a:pt x="39818" y="30465"/>
                      </a:lnTo>
                      <a:lnTo>
                        <a:pt x="39922" y="30402"/>
                      </a:lnTo>
                      <a:lnTo>
                        <a:pt x="39943" y="30361"/>
                      </a:lnTo>
                      <a:lnTo>
                        <a:pt x="40048" y="30382"/>
                      </a:lnTo>
                      <a:lnTo>
                        <a:pt x="40132" y="30214"/>
                      </a:lnTo>
                      <a:lnTo>
                        <a:pt x="40132" y="30110"/>
                      </a:lnTo>
                      <a:lnTo>
                        <a:pt x="40194" y="30110"/>
                      </a:lnTo>
                      <a:lnTo>
                        <a:pt x="40278" y="30047"/>
                      </a:lnTo>
                      <a:lnTo>
                        <a:pt x="40299" y="29963"/>
                      </a:lnTo>
                      <a:lnTo>
                        <a:pt x="40257" y="29942"/>
                      </a:lnTo>
                      <a:lnTo>
                        <a:pt x="40278" y="29879"/>
                      </a:lnTo>
                      <a:lnTo>
                        <a:pt x="40383" y="29879"/>
                      </a:lnTo>
                      <a:lnTo>
                        <a:pt x="40487" y="29858"/>
                      </a:lnTo>
                      <a:lnTo>
                        <a:pt x="40487" y="29775"/>
                      </a:lnTo>
                      <a:lnTo>
                        <a:pt x="40508" y="29754"/>
                      </a:lnTo>
                      <a:lnTo>
                        <a:pt x="40571" y="29838"/>
                      </a:lnTo>
                      <a:lnTo>
                        <a:pt x="40696" y="29858"/>
                      </a:lnTo>
                      <a:lnTo>
                        <a:pt x="40801" y="29775"/>
                      </a:lnTo>
                      <a:lnTo>
                        <a:pt x="40822" y="29838"/>
                      </a:lnTo>
                      <a:lnTo>
                        <a:pt x="40906" y="29838"/>
                      </a:lnTo>
                      <a:lnTo>
                        <a:pt x="40989" y="29775"/>
                      </a:lnTo>
                      <a:lnTo>
                        <a:pt x="41031" y="29838"/>
                      </a:lnTo>
                      <a:lnTo>
                        <a:pt x="41136" y="29796"/>
                      </a:lnTo>
                      <a:lnTo>
                        <a:pt x="41178" y="29754"/>
                      </a:lnTo>
                      <a:lnTo>
                        <a:pt x="41241" y="29754"/>
                      </a:lnTo>
                      <a:lnTo>
                        <a:pt x="41324" y="29649"/>
                      </a:lnTo>
                      <a:lnTo>
                        <a:pt x="41387" y="29649"/>
                      </a:lnTo>
                      <a:lnTo>
                        <a:pt x="41492" y="29545"/>
                      </a:lnTo>
                      <a:lnTo>
                        <a:pt x="41617" y="29545"/>
                      </a:lnTo>
                      <a:lnTo>
                        <a:pt x="41764" y="29440"/>
                      </a:lnTo>
                      <a:lnTo>
                        <a:pt x="41826" y="29356"/>
                      </a:lnTo>
                      <a:lnTo>
                        <a:pt x="41910" y="29356"/>
                      </a:lnTo>
                      <a:lnTo>
                        <a:pt x="41931" y="29252"/>
                      </a:lnTo>
                      <a:lnTo>
                        <a:pt x="41973" y="29147"/>
                      </a:lnTo>
                      <a:lnTo>
                        <a:pt x="41910" y="29126"/>
                      </a:lnTo>
                      <a:lnTo>
                        <a:pt x="41805" y="29147"/>
                      </a:lnTo>
                      <a:lnTo>
                        <a:pt x="41722" y="29105"/>
                      </a:lnTo>
                      <a:lnTo>
                        <a:pt x="41764" y="29105"/>
                      </a:lnTo>
                      <a:lnTo>
                        <a:pt x="41868" y="29126"/>
                      </a:lnTo>
                      <a:lnTo>
                        <a:pt x="41952" y="29105"/>
                      </a:lnTo>
                      <a:lnTo>
                        <a:pt x="41868" y="29001"/>
                      </a:lnTo>
                      <a:lnTo>
                        <a:pt x="41764" y="29001"/>
                      </a:lnTo>
                      <a:lnTo>
                        <a:pt x="41617" y="28917"/>
                      </a:lnTo>
                      <a:lnTo>
                        <a:pt x="41554" y="28812"/>
                      </a:lnTo>
                      <a:lnTo>
                        <a:pt x="41554" y="28812"/>
                      </a:lnTo>
                      <a:lnTo>
                        <a:pt x="41701" y="28896"/>
                      </a:lnTo>
                      <a:lnTo>
                        <a:pt x="41805" y="28833"/>
                      </a:lnTo>
                      <a:lnTo>
                        <a:pt x="41826" y="28729"/>
                      </a:lnTo>
                      <a:lnTo>
                        <a:pt x="41910" y="28708"/>
                      </a:lnTo>
                      <a:lnTo>
                        <a:pt x="41952" y="28603"/>
                      </a:lnTo>
                      <a:lnTo>
                        <a:pt x="41764" y="28540"/>
                      </a:lnTo>
                      <a:lnTo>
                        <a:pt x="41847" y="28478"/>
                      </a:lnTo>
                      <a:lnTo>
                        <a:pt x="41931" y="28498"/>
                      </a:lnTo>
                      <a:lnTo>
                        <a:pt x="42015" y="28415"/>
                      </a:lnTo>
                      <a:lnTo>
                        <a:pt x="41973" y="28331"/>
                      </a:lnTo>
                      <a:lnTo>
                        <a:pt x="41826" y="28268"/>
                      </a:lnTo>
                      <a:lnTo>
                        <a:pt x="41805" y="28164"/>
                      </a:lnTo>
                      <a:lnTo>
                        <a:pt x="41847" y="28122"/>
                      </a:lnTo>
                      <a:lnTo>
                        <a:pt x="41952" y="28185"/>
                      </a:lnTo>
                      <a:lnTo>
                        <a:pt x="41931" y="28101"/>
                      </a:lnTo>
                      <a:lnTo>
                        <a:pt x="41764" y="28017"/>
                      </a:lnTo>
                      <a:lnTo>
                        <a:pt x="41617" y="28017"/>
                      </a:lnTo>
                      <a:lnTo>
                        <a:pt x="41638" y="27954"/>
                      </a:lnTo>
                      <a:lnTo>
                        <a:pt x="41701" y="27913"/>
                      </a:lnTo>
                      <a:lnTo>
                        <a:pt x="41659" y="27871"/>
                      </a:lnTo>
                      <a:lnTo>
                        <a:pt x="41533" y="27871"/>
                      </a:lnTo>
                      <a:lnTo>
                        <a:pt x="41387" y="27954"/>
                      </a:lnTo>
                      <a:lnTo>
                        <a:pt x="41345" y="28059"/>
                      </a:lnTo>
                      <a:lnTo>
                        <a:pt x="41303" y="28101"/>
                      </a:lnTo>
                      <a:lnTo>
                        <a:pt x="41241" y="27996"/>
                      </a:lnTo>
                      <a:lnTo>
                        <a:pt x="41094" y="27996"/>
                      </a:lnTo>
                      <a:lnTo>
                        <a:pt x="41157" y="27913"/>
                      </a:lnTo>
                      <a:lnTo>
                        <a:pt x="41220" y="27913"/>
                      </a:lnTo>
                      <a:lnTo>
                        <a:pt x="41345" y="27808"/>
                      </a:lnTo>
                      <a:lnTo>
                        <a:pt x="41387" y="27703"/>
                      </a:lnTo>
                      <a:lnTo>
                        <a:pt x="41303" y="27536"/>
                      </a:lnTo>
                      <a:lnTo>
                        <a:pt x="41115" y="27473"/>
                      </a:lnTo>
                      <a:lnTo>
                        <a:pt x="40885" y="27494"/>
                      </a:lnTo>
                      <a:lnTo>
                        <a:pt x="40801" y="27536"/>
                      </a:lnTo>
                      <a:lnTo>
                        <a:pt x="40822" y="27557"/>
                      </a:lnTo>
                      <a:lnTo>
                        <a:pt x="40969" y="27557"/>
                      </a:lnTo>
                      <a:lnTo>
                        <a:pt x="41010" y="27578"/>
                      </a:lnTo>
                      <a:lnTo>
                        <a:pt x="40885" y="27578"/>
                      </a:lnTo>
                      <a:lnTo>
                        <a:pt x="40717" y="27557"/>
                      </a:lnTo>
                      <a:lnTo>
                        <a:pt x="40550" y="27641"/>
                      </a:lnTo>
                      <a:lnTo>
                        <a:pt x="40404" y="27661"/>
                      </a:lnTo>
                      <a:lnTo>
                        <a:pt x="40299" y="27787"/>
                      </a:lnTo>
                      <a:lnTo>
                        <a:pt x="40257" y="27892"/>
                      </a:lnTo>
                      <a:lnTo>
                        <a:pt x="40173" y="27892"/>
                      </a:lnTo>
                      <a:lnTo>
                        <a:pt x="40048" y="27996"/>
                      </a:lnTo>
                      <a:lnTo>
                        <a:pt x="39860" y="27996"/>
                      </a:lnTo>
                      <a:lnTo>
                        <a:pt x="39755" y="28205"/>
                      </a:lnTo>
                      <a:lnTo>
                        <a:pt x="39671" y="28205"/>
                      </a:lnTo>
                      <a:lnTo>
                        <a:pt x="39629" y="28268"/>
                      </a:lnTo>
                      <a:lnTo>
                        <a:pt x="39567" y="28268"/>
                      </a:lnTo>
                      <a:lnTo>
                        <a:pt x="39525" y="28185"/>
                      </a:lnTo>
                      <a:lnTo>
                        <a:pt x="39608" y="28101"/>
                      </a:lnTo>
                      <a:lnTo>
                        <a:pt x="39671" y="28122"/>
                      </a:lnTo>
                      <a:lnTo>
                        <a:pt x="39713" y="28059"/>
                      </a:lnTo>
                      <a:lnTo>
                        <a:pt x="39462" y="27871"/>
                      </a:lnTo>
                      <a:lnTo>
                        <a:pt x="39441" y="27808"/>
                      </a:lnTo>
                      <a:lnTo>
                        <a:pt x="39357" y="27787"/>
                      </a:lnTo>
                      <a:lnTo>
                        <a:pt x="39399" y="27745"/>
                      </a:lnTo>
                      <a:lnTo>
                        <a:pt x="39399" y="27641"/>
                      </a:lnTo>
                      <a:lnTo>
                        <a:pt x="39525" y="27850"/>
                      </a:lnTo>
                      <a:lnTo>
                        <a:pt x="39734" y="27975"/>
                      </a:lnTo>
                      <a:lnTo>
                        <a:pt x="39776" y="27913"/>
                      </a:lnTo>
                      <a:lnTo>
                        <a:pt x="39818" y="27808"/>
                      </a:lnTo>
                      <a:lnTo>
                        <a:pt x="39943" y="27808"/>
                      </a:lnTo>
                      <a:lnTo>
                        <a:pt x="40027" y="27745"/>
                      </a:lnTo>
                      <a:lnTo>
                        <a:pt x="40194" y="27641"/>
                      </a:lnTo>
                      <a:lnTo>
                        <a:pt x="40404" y="27578"/>
                      </a:lnTo>
                      <a:lnTo>
                        <a:pt x="40613" y="27557"/>
                      </a:lnTo>
                      <a:lnTo>
                        <a:pt x="40592" y="27494"/>
                      </a:lnTo>
                      <a:lnTo>
                        <a:pt x="40508" y="27473"/>
                      </a:lnTo>
                      <a:lnTo>
                        <a:pt x="40613" y="27473"/>
                      </a:lnTo>
                      <a:lnTo>
                        <a:pt x="40717" y="27369"/>
                      </a:lnTo>
                      <a:lnTo>
                        <a:pt x="40906" y="27285"/>
                      </a:lnTo>
                      <a:lnTo>
                        <a:pt x="40969" y="27348"/>
                      </a:lnTo>
                      <a:lnTo>
                        <a:pt x="41199" y="27285"/>
                      </a:lnTo>
                      <a:lnTo>
                        <a:pt x="41199" y="27243"/>
                      </a:lnTo>
                      <a:lnTo>
                        <a:pt x="41387" y="27222"/>
                      </a:lnTo>
                      <a:lnTo>
                        <a:pt x="41282" y="27117"/>
                      </a:lnTo>
                      <a:lnTo>
                        <a:pt x="41010" y="27034"/>
                      </a:lnTo>
                      <a:lnTo>
                        <a:pt x="41073" y="26971"/>
                      </a:lnTo>
                      <a:lnTo>
                        <a:pt x="41136" y="26971"/>
                      </a:lnTo>
                      <a:lnTo>
                        <a:pt x="41199" y="26866"/>
                      </a:lnTo>
                      <a:lnTo>
                        <a:pt x="41115" y="26845"/>
                      </a:lnTo>
                      <a:lnTo>
                        <a:pt x="40969" y="26908"/>
                      </a:lnTo>
                      <a:lnTo>
                        <a:pt x="40885" y="27013"/>
                      </a:lnTo>
                      <a:lnTo>
                        <a:pt x="40759" y="26929"/>
                      </a:lnTo>
                      <a:lnTo>
                        <a:pt x="40613" y="26950"/>
                      </a:lnTo>
                      <a:lnTo>
                        <a:pt x="40592" y="26866"/>
                      </a:lnTo>
                      <a:lnTo>
                        <a:pt x="40676" y="26845"/>
                      </a:lnTo>
                      <a:lnTo>
                        <a:pt x="40676" y="26657"/>
                      </a:lnTo>
                      <a:lnTo>
                        <a:pt x="40696" y="26615"/>
                      </a:lnTo>
                      <a:lnTo>
                        <a:pt x="40550" y="26720"/>
                      </a:lnTo>
                      <a:lnTo>
                        <a:pt x="40550" y="26657"/>
                      </a:lnTo>
                      <a:lnTo>
                        <a:pt x="40592" y="26615"/>
                      </a:lnTo>
                      <a:lnTo>
                        <a:pt x="40550" y="26594"/>
                      </a:lnTo>
                      <a:lnTo>
                        <a:pt x="40341" y="26762"/>
                      </a:lnTo>
                      <a:lnTo>
                        <a:pt x="40257" y="26845"/>
                      </a:lnTo>
                      <a:lnTo>
                        <a:pt x="40194" y="26845"/>
                      </a:lnTo>
                      <a:lnTo>
                        <a:pt x="40278" y="26762"/>
                      </a:lnTo>
                      <a:lnTo>
                        <a:pt x="40445" y="26636"/>
                      </a:lnTo>
                      <a:lnTo>
                        <a:pt x="40383" y="26594"/>
                      </a:lnTo>
                      <a:lnTo>
                        <a:pt x="40236" y="26657"/>
                      </a:lnTo>
                      <a:lnTo>
                        <a:pt x="40194" y="26636"/>
                      </a:lnTo>
                      <a:lnTo>
                        <a:pt x="40257" y="26594"/>
                      </a:lnTo>
                      <a:lnTo>
                        <a:pt x="40341" y="26532"/>
                      </a:lnTo>
                      <a:lnTo>
                        <a:pt x="40341" y="26490"/>
                      </a:lnTo>
                      <a:lnTo>
                        <a:pt x="40194" y="26511"/>
                      </a:lnTo>
                      <a:lnTo>
                        <a:pt x="40090" y="26615"/>
                      </a:lnTo>
                      <a:lnTo>
                        <a:pt x="39985" y="26741"/>
                      </a:lnTo>
                      <a:lnTo>
                        <a:pt x="39943" y="26720"/>
                      </a:lnTo>
                      <a:lnTo>
                        <a:pt x="39985" y="26615"/>
                      </a:lnTo>
                      <a:lnTo>
                        <a:pt x="40090" y="26532"/>
                      </a:lnTo>
                      <a:lnTo>
                        <a:pt x="40090" y="26490"/>
                      </a:lnTo>
                      <a:lnTo>
                        <a:pt x="40027" y="26490"/>
                      </a:lnTo>
                      <a:lnTo>
                        <a:pt x="39818" y="26699"/>
                      </a:lnTo>
                      <a:lnTo>
                        <a:pt x="39713" y="26720"/>
                      </a:lnTo>
                      <a:lnTo>
                        <a:pt x="39608" y="26636"/>
                      </a:lnTo>
                      <a:lnTo>
                        <a:pt x="39734" y="26657"/>
                      </a:lnTo>
                      <a:lnTo>
                        <a:pt x="39839" y="26594"/>
                      </a:lnTo>
                      <a:lnTo>
                        <a:pt x="40027" y="26343"/>
                      </a:lnTo>
                      <a:lnTo>
                        <a:pt x="40152" y="26281"/>
                      </a:lnTo>
                      <a:lnTo>
                        <a:pt x="40069" y="26197"/>
                      </a:lnTo>
                      <a:lnTo>
                        <a:pt x="40090" y="26092"/>
                      </a:lnTo>
                      <a:lnTo>
                        <a:pt x="40069" y="26071"/>
                      </a:lnTo>
                      <a:lnTo>
                        <a:pt x="39964" y="26218"/>
                      </a:lnTo>
                      <a:lnTo>
                        <a:pt x="39922" y="26218"/>
                      </a:lnTo>
                      <a:lnTo>
                        <a:pt x="39922" y="26176"/>
                      </a:lnTo>
                      <a:lnTo>
                        <a:pt x="39964" y="26092"/>
                      </a:lnTo>
                      <a:lnTo>
                        <a:pt x="39964" y="25925"/>
                      </a:lnTo>
                      <a:lnTo>
                        <a:pt x="39880" y="25904"/>
                      </a:lnTo>
                      <a:lnTo>
                        <a:pt x="39860" y="25883"/>
                      </a:lnTo>
                      <a:lnTo>
                        <a:pt x="39755" y="25967"/>
                      </a:lnTo>
                      <a:lnTo>
                        <a:pt x="39734" y="25904"/>
                      </a:lnTo>
                      <a:lnTo>
                        <a:pt x="39755" y="25820"/>
                      </a:lnTo>
                      <a:lnTo>
                        <a:pt x="39734" y="25799"/>
                      </a:lnTo>
                      <a:lnTo>
                        <a:pt x="39650" y="25799"/>
                      </a:lnTo>
                      <a:lnTo>
                        <a:pt x="39713" y="25757"/>
                      </a:lnTo>
                      <a:lnTo>
                        <a:pt x="39650" y="25695"/>
                      </a:lnTo>
                      <a:lnTo>
                        <a:pt x="39650" y="25611"/>
                      </a:lnTo>
                      <a:lnTo>
                        <a:pt x="39608" y="25611"/>
                      </a:lnTo>
                      <a:lnTo>
                        <a:pt x="39441" y="25653"/>
                      </a:lnTo>
                      <a:lnTo>
                        <a:pt x="39441" y="25695"/>
                      </a:lnTo>
                      <a:lnTo>
                        <a:pt x="39357" y="25716"/>
                      </a:lnTo>
                      <a:lnTo>
                        <a:pt x="39148" y="25674"/>
                      </a:lnTo>
                      <a:lnTo>
                        <a:pt x="39316" y="25674"/>
                      </a:lnTo>
                      <a:lnTo>
                        <a:pt x="39357" y="25590"/>
                      </a:lnTo>
                      <a:lnTo>
                        <a:pt x="39504" y="25569"/>
                      </a:lnTo>
                      <a:lnTo>
                        <a:pt x="39525" y="25506"/>
                      </a:lnTo>
                      <a:lnTo>
                        <a:pt x="39462" y="25444"/>
                      </a:lnTo>
                      <a:lnTo>
                        <a:pt x="39357" y="25339"/>
                      </a:lnTo>
                      <a:lnTo>
                        <a:pt x="39357" y="25234"/>
                      </a:lnTo>
                      <a:lnTo>
                        <a:pt x="39211" y="25151"/>
                      </a:lnTo>
                      <a:lnTo>
                        <a:pt x="39357" y="25151"/>
                      </a:lnTo>
                      <a:lnTo>
                        <a:pt x="39525" y="25234"/>
                      </a:lnTo>
                      <a:lnTo>
                        <a:pt x="39650" y="25234"/>
                      </a:lnTo>
                      <a:lnTo>
                        <a:pt x="39650" y="25151"/>
                      </a:lnTo>
                      <a:lnTo>
                        <a:pt x="39546" y="25088"/>
                      </a:lnTo>
                      <a:lnTo>
                        <a:pt x="39567" y="25046"/>
                      </a:lnTo>
                      <a:lnTo>
                        <a:pt x="39650" y="25067"/>
                      </a:lnTo>
                      <a:lnTo>
                        <a:pt x="39776" y="24962"/>
                      </a:lnTo>
                      <a:lnTo>
                        <a:pt x="39860" y="24920"/>
                      </a:lnTo>
                      <a:lnTo>
                        <a:pt x="39880" y="24816"/>
                      </a:lnTo>
                      <a:lnTo>
                        <a:pt x="39776" y="24711"/>
                      </a:lnTo>
                      <a:lnTo>
                        <a:pt x="39713" y="24732"/>
                      </a:lnTo>
                      <a:lnTo>
                        <a:pt x="39608" y="24711"/>
                      </a:lnTo>
                      <a:lnTo>
                        <a:pt x="39671" y="24648"/>
                      </a:lnTo>
                      <a:lnTo>
                        <a:pt x="39713" y="24565"/>
                      </a:lnTo>
                      <a:lnTo>
                        <a:pt x="39650" y="24523"/>
                      </a:lnTo>
                      <a:lnTo>
                        <a:pt x="39525" y="24523"/>
                      </a:lnTo>
                      <a:lnTo>
                        <a:pt x="39462" y="24502"/>
                      </a:lnTo>
                      <a:lnTo>
                        <a:pt x="39399" y="24523"/>
                      </a:lnTo>
                      <a:lnTo>
                        <a:pt x="39316" y="24439"/>
                      </a:lnTo>
                      <a:lnTo>
                        <a:pt x="39420" y="24439"/>
                      </a:lnTo>
                      <a:lnTo>
                        <a:pt x="39462" y="24397"/>
                      </a:lnTo>
                      <a:lnTo>
                        <a:pt x="39546" y="24418"/>
                      </a:lnTo>
                      <a:lnTo>
                        <a:pt x="39650" y="24314"/>
                      </a:lnTo>
                      <a:lnTo>
                        <a:pt x="39608" y="24125"/>
                      </a:lnTo>
                      <a:lnTo>
                        <a:pt x="39504" y="24021"/>
                      </a:lnTo>
                      <a:lnTo>
                        <a:pt x="39441" y="24104"/>
                      </a:lnTo>
                      <a:lnTo>
                        <a:pt x="39336" y="24084"/>
                      </a:lnTo>
                      <a:lnTo>
                        <a:pt x="39253" y="24146"/>
                      </a:lnTo>
                      <a:lnTo>
                        <a:pt x="39295" y="24042"/>
                      </a:lnTo>
                      <a:lnTo>
                        <a:pt x="39420" y="23979"/>
                      </a:lnTo>
                      <a:lnTo>
                        <a:pt x="39504" y="23979"/>
                      </a:lnTo>
                      <a:lnTo>
                        <a:pt x="39504" y="23874"/>
                      </a:lnTo>
                      <a:lnTo>
                        <a:pt x="39399" y="23832"/>
                      </a:lnTo>
                      <a:lnTo>
                        <a:pt x="39316" y="23874"/>
                      </a:lnTo>
                      <a:lnTo>
                        <a:pt x="39190" y="23874"/>
                      </a:lnTo>
                      <a:lnTo>
                        <a:pt x="39002" y="23937"/>
                      </a:lnTo>
                      <a:lnTo>
                        <a:pt x="39002" y="23937"/>
                      </a:lnTo>
                      <a:lnTo>
                        <a:pt x="39148" y="23728"/>
                      </a:lnTo>
                      <a:lnTo>
                        <a:pt x="39253" y="23728"/>
                      </a:lnTo>
                      <a:lnTo>
                        <a:pt x="39357" y="23686"/>
                      </a:lnTo>
                      <a:lnTo>
                        <a:pt x="39357" y="23623"/>
                      </a:lnTo>
                      <a:lnTo>
                        <a:pt x="39441" y="23560"/>
                      </a:lnTo>
                      <a:lnTo>
                        <a:pt x="39420" y="23519"/>
                      </a:lnTo>
                      <a:lnTo>
                        <a:pt x="39295" y="23581"/>
                      </a:lnTo>
                      <a:lnTo>
                        <a:pt x="39106" y="23581"/>
                      </a:lnTo>
                      <a:lnTo>
                        <a:pt x="38939" y="23665"/>
                      </a:lnTo>
                      <a:lnTo>
                        <a:pt x="38939" y="23665"/>
                      </a:lnTo>
                      <a:lnTo>
                        <a:pt x="39002" y="23581"/>
                      </a:lnTo>
                      <a:lnTo>
                        <a:pt x="38981" y="23498"/>
                      </a:lnTo>
                      <a:lnTo>
                        <a:pt x="39023" y="23414"/>
                      </a:lnTo>
                      <a:lnTo>
                        <a:pt x="39106" y="23477"/>
                      </a:lnTo>
                      <a:lnTo>
                        <a:pt x="39295" y="23477"/>
                      </a:lnTo>
                      <a:lnTo>
                        <a:pt x="39399" y="23351"/>
                      </a:lnTo>
                      <a:lnTo>
                        <a:pt x="39399" y="23205"/>
                      </a:lnTo>
                      <a:lnTo>
                        <a:pt x="39295" y="23268"/>
                      </a:lnTo>
                      <a:lnTo>
                        <a:pt x="39211" y="23247"/>
                      </a:lnTo>
                      <a:lnTo>
                        <a:pt x="39316" y="23142"/>
                      </a:lnTo>
                      <a:lnTo>
                        <a:pt x="39336" y="23037"/>
                      </a:lnTo>
                      <a:lnTo>
                        <a:pt x="39253" y="22996"/>
                      </a:lnTo>
                      <a:lnTo>
                        <a:pt x="39002" y="23079"/>
                      </a:lnTo>
                      <a:lnTo>
                        <a:pt x="38918" y="23037"/>
                      </a:lnTo>
                      <a:lnTo>
                        <a:pt x="38981" y="22954"/>
                      </a:lnTo>
                      <a:lnTo>
                        <a:pt x="39106" y="22975"/>
                      </a:lnTo>
                      <a:lnTo>
                        <a:pt x="39211" y="22954"/>
                      </a:lnTo>
                      <a:lnTo>
                        <a:pt x="39295" y="22828"/>
                      </a:lnTo>
                      <a:lnTo>
                        <a:pt x="39211" y="22765"/>
                      </a:lnTo>
                      <a:lnTo>
                        <a:pt x="39211" y="22682"/>
                      </a:lnTo>
                      <a:lnTo>
                        <a:pt x="39127" y="22765"/>
                      </a:lnTo>
                      <a:lnTo>
                        <a:pt x="39085" y="22765"/>
                      </a:lnTo>
                      <a:lnTo>
                        <a:pt x="39044" y="22682"/>
                      </a:lnTo>
                      <a:lnTo>
                        <a:pt x="38981" y="22619"/>
                      </a:lnTo>
                      <a:lnTo>
                        <a:pt x="39044" y="22577"/>
                      </a:lnTo>
                      <a:lnTo>
                        <a:pt x="39106" y="22640"/>
                      </a:lnTo>
                      <a:lnTo>
                        <a:pt x="39148" y="22577"/>
                      </a:lnTo>
                      <a:lnTo>
                        <a:pt x="39148" y="22452"/>
                      </a:lnTo>
                      <a:lnTo>
                        <a:pt x="39044" y="22347"/>
                      </a:lnTo>
                      <a:lnTo>
                        <a:pt x="39023" y="22242"/>
                      </a:lnTo>
                      <a:lnTo>
                        <a:pt x="39106" y="22200"/>
                      </a:lnTo>
                      <a:lnTo>
                        <a:pt x="39106" y="22096"/>
                      </a:lnTo>
                      <a:lnTo>
                        <a:pt x="39023" y="22096"/>
                      </a:lnTo>
                      <a:lnTo>
                        <a:pt x="39044" y="22033"/>
                      </a:lnTo>
                      <a:lnTo>
                        <a:pt x="39085" y="21928"/>
                      </a:lnTo>
                      <a:lnTo>
                        <a:pt x="39002" y="21928"/>
                      </a:lnTo>
                      <a:lnTo>
                        <a:pt x="38918" y="21907"/>
                      </a:lnTo>
                      <a:lnTo>
                        <a:pt x="38918" y="21887"/>
                      </a:lnTo>
                      <a:lnTo>
                        <a:pt x="38981" y="21887"/>
                      </a:lnTo>
                      <a:lnTo>
                        <a:pt x="39044" y="21803"/>
                      </a:lnTo>
                      <a:lnTo>
                        <a:pt x="38981" y="21740"/>
                      </a:lnTo>
                      <a:lnTo>
                        <a:pt x="38981" y="21677"/>
                      </a:lnTo>
                      <a:lnTo>
                        <a:pt x="39044" y="21615"/>
                      </a:lnTo>
                      <a:lnTo>
                        <a:pt x="39023" y="21573"/>
                      </a:lnTo>
                      <a:lnTo>
                        <a:pt x="38918" y="21615"/>
                      </a:lnTo>
                      <a:lnTo>
                        <a:pt x="38918" y="21615"/>
                      </a:lnTo>
                      <a:lnTo>
                        <a:pt x="39023" y="21531"/>
                      </a:lnTo>
                      <a:lnTo>
                        <a:pt x="38981" y="21489"/>
                      </a:lnTo>
                      <a:lnTo>
                        <a:pt x="38876" y="21510"/>
                      </a:lnTo>
                      <a:lnTo>
                        <a:pt x="38772" y="21635"/>
                      </a:lnTo>
                      <a:lnTo>
                        <a:pt x="38792" y="21719"/>
                      </a:lnTo>
                      <a:lnTo>
                        <a:pt x="38730" y="21824"/>
                      </a:lnTo>
                      <a:lnTo>
                        <a:pt x="38604" y="21949"/>
                      </a:lnTo>
                      <a:lnTo>
                        <a:pt x="38604" y="22033"/>
                      </a:lnTo>
                      <a:lnTo>
                        <a:pt x="38520" y="22096"/>
                      </a:lnTo>
                      <a:lnTo>
                        <a:pt x="38520" y="22200"/>
                      </a:lnTo>
                      <a:lnTo>
                        <a:pt x="38458" y="22117"/>
                      </a:lnTo>
                      <a:lnTo>
                        <a:pt x="38395" y="22138"/>
                      </a:lnTo>
                      <a:lnTo>
                        <a:pt x="38311" y="22326"/>
                      </a:lnTo>
                      <a:lnTo>
                        <a:pt x="38311" y="22410"/>
                      </a:lnTo>
                      <a:lnTo>
                        <a:pt x="38416" y="22410"/>
                      </a:lnTo>
                      <a:lnTo>
                        <a:pt x="38479" y="22472"/>
                      </a:lnTo>
                      <a:lnTo>
                        <a:pt x="38479" y="22556"/>
                      </a:lnTo>
                      <a:lnTo>
                        <a:pt x="38374" y="22452"/>
                      </a:lnTo>
                      <a:lnTo>
                        <a:pt x="38311" y="22452"/>
                      </a:lnTo>
                      <a:lnTo>
                        <a:pt x="38290" y="22535"/>
                      </a:lnTo>
                      <a:lnTo>
                        <a:pt x="38207" y="22640"/>
                      </a:lnTo>
                      <a:lnTo>
                        <a:pt x="38144" y="22682"/>
                      </a:lnTo>
                      <a:lnTo>
                        <a:pt x="38102" y="22849"/>
                      </a:lnTo>
                      <a:lnTo>
                        <a:pt x="37997" y="22870"/>
                      </a:lnTo>
                      <a:lnTo>
                        <a:pt x="37935" y="22975"/>
                      </a:lnTo>
                      <a:lnTo>
                        <a:pt x="37935" y="23037"/>
                      </a:lnTo>
                      <a:lnTo>
                        <a:pt x="37872" y="23037"/>
                      </a:lnTo>
                      <a:lnTo>
                        <a:pt x="37872" y="23205"/>
                      </a:lnTo>
                      <a:lnTo>
                        <a:pt x="37788" y="23393"/>
                      </a:lnTo>
                      <a:lnTo>
                        <a:pt x="37788" y="23393"/>
                      </a:lnTo>
                      <a:lnTo>
                        <a:pt x="37830" y="23268"/>
                      </a:lnTo>
                      <a:lnTo>
                        <a:pt x="37788" y="23100"/>
                      </a:lnTo>
                      <a:lnTo>
                        <a:pt x="37725" y="23037"/>
                      </a:lnTo>
                      <a:lnTo>
                        <a:pt x="37558" y="23142"/>
                      </a:lnTo>
                      <a:lnTo>
                        <a:pt x="37474" y="23247"/>
                      </a:lnTo>
                      <a:lnTo>
                        <a:pt x="37453" y="23351"/>
                      </a:lnTo>
                      <a:lnTo>
                        <a:pt x="37349" y="23372"/>
                      </a:lnTo>
                      <a:lnTo>
                        <a:pt x="37307" y="23414"/>
                      </a:lnTo>
                      <a:lnTo>
                        <a:pt x="37265" y="23372"/>
                      </a:lnTo>
                      <a:lnTo>
                        <a:pt x="37202" y="23372"/>
                      </a:lnTo>
                      <a:lnTo>
                        <a:pt x="37098" y="23456"/>
                      </a:lnTo>
                      <a:lnTo>
                        <a:pt x="36993" y="23456"/>
                      </a:lnTo>
                      <a:lnTo>
                        <a:pt x="36847" y="23560"/>
                      </a:lnTo>
                      <a:lnTo>
                        <a:pt x="36826" y="23686"/>
                      </a:lnTo>
                      <a:lnTo>
                        <a:pt x="36700" y="23832"/>
                      </a:lnTo>
                      <a:lnTo>
                        <a:pt x="36742" y="23728"/>
                      </a:lnTo>
                      <a:lnTo>
                        <a:pt x="36742" y="23623"/>
                      </a:lnTo>
                      <a:lnTo>
                        <a:pt x="36784" y="23581"/>
                      </a:lnTo>
                      <a:lnTo>
                        <a:pt x="36784" y="23351"/>
                      </a:lnTo>
                      <a:lnTo>
                        <a:pt x="36805" y="23247"/>
                      </a:lnTo>
                      <a:lnTo>
                        <a:pt x="36784" y="23247"/>
                      </a:lnTo>
                      <a:lnTo>
                        <a:pt x="36365" y="23456"/>
                      </a:lnTo>
                      <a:lnTo>
                        <a:pt x="36198" y="23770"/>
                      </a:lnTo>
                      <a:lnTo>
                        <a:pt x="36072" y="23812"/>
                      </a:lnTo>
                      <a:lnTo>
                        <a:pt x="36156" y="23707"/>
                      </a:lnTo>
                      <a:lnTo>
                        <a:pt x="36177" y="23581"/>
                      </a:lnTo>
                      <a:lnTo>
                        <a:pt x="36303" y="23393"/>
                      </a:lnTo>
                      <a:lnTo>
                        <a:pt x="36303" y="23268"/>
                      </a:lnTo>
                      <a:lnTo>
                        <a:pt x="36323" y="23142"/>
                      </a:lnTo>
                      <a:lnTo>
                        <a:pt x="36282" y="23037"/>
                      </a:lnTo>
                      <a:lnTo>
                        <a:pt x="36177" y="22933"/>
                      </a:lnTo>
                      <a:lnTo>
                        <a:pt x="36072" y="22933"/>
                      </a:lnTo>
                      <a:lnTo>
                        <a:pt x="36093" y="23058"/>
                      </a:lnTo>
                      <a:lnTo>
                        <a:pt x="36072" y="23058"/>
                      </a:lnTo>
                      <a:lnTo>
                        <a:pt x="35968" y="22975"/>
                      </a:lnTo>
                      <a:lnTo>
                        <a:pt x="35842" y="22765"/>
                      </a:lnTo>
                      <a:lnTo>
                        <a:pt x="36051" y="22870"/>
                      </a:lnTo>
                      <a:lnTo>
                        <a:pt x="36093" y="22849"/>
                      </a:lnTo>
                      <a:lnTo>
                        <a:pt x="35989" y="22807"/>
                      </a:lnTo>
                      <a:lnTo>
                        <a:pt x="35863" y="22598"/>
                      </a:lnTo>
                      <a:lnTo>
                        <a:pt x="35842" y="22577"/>
                      </a:lnTo>
                      <a:lnTo>
                        <a:pt x="35968" y="22431"/>
                      </a:lnTo>
                      <a:lnTo>
                        <a:pt x="35989" y="22347"/>
                      </a:lnTo>
                      <a:lnTo>
                        <a:pt x="36093" y="22179"/>
                      </a:lnTo>
                      <a:lnTo>
                        <a:pt x="36093" y="21970"/>
                      </a:lnTo>
                      <a:lnTo>
                        <a:pt x="35947" y="21845"/>
                      </a:lnTo>
                      <a:lnTo>
                        <a:pt x="35738" y="21803"/>
                      </a:lnTo>
                      <a:lnTo>
                        <a:pt x="35466" y="21656"/>
                      </a:lnTo>
                      <a:lnTo>
                        <a:pt x="35466" y="21656"/>
                      </a:lnTo>
                      <a:lnTo>
                        <a:pt x="35759" y="21761"/>
                      </a:lnTo>
                      <a:lnTo>
                        <a:pt x="36010" y="21803"/>
                      </a:lnTo>
                      <a:lnTo>
                        <a:pt x="36051" y="21615"/>
                      </a:lnTo>
                      <a:lnTo>
                        <a:pt x="36093" y="21531"/>
                      </a:lnTo>
                      <a:lnTo>
                        <a:pt x="36114" y="21698"/>
                      </a:lnTo>
                      <a:lnTo>
                        <a:pt x="36177" y="21594"/>
                      </a:lnTo>
                      <a:lnTo>
                        <a:pt x="36093" y="21363"/>
                      </a:lnTo>
                      <a:lnTo>
                        <a:pt x="36198" y="21196"/>
                      </a:lnTo>
                      <a:lnTo>
                        <a:pt x="36365" y="21175"/>
                      </a:lnTo>
                      <a:lnTo>
                        <a:pt x="36386" y="20987"/>
                      </a:lnTo>
                      <a:lnTo>
                        <a:pt x="36386" y="20778"/>
                      </a:lnTo>
                      <a:lnTo>
                        <a:pt x="36303" y="20778"/>
                      </a:lnTo>
                      <a:lnTo>
                        <a:pt x="36282" y="20966"/>
                      </a:lnTo>
                      <a:lnTo>
                        <a:pt x="36156" y="21071"/>
                      </a:lnTo>
                      <a:lnTo>
                        <a:pt x="36093" y="20987"/>
                      </a:lnTo>
                      <a:lnTo>
                        <a:pt x="36114" y="20778"/>
                      </a:lnTo>
                      <a:lnTo>
                        <a:pt x="35968" y="20715"/>
                      </a:lnTo>
                      <a:lnTo>
                        <a:pt x="35842" y="20778"/>
                      </a:lnTo>
                      <a:lnTo>
                        <a:pt x="35779" y="20715"/>
                      </a:lnTo>
                      <a:lnTo>
                        <a:pt x="35696" y="20757"/>
                      </a:lnTo>
                      <a:lnTo>
                        <a:pt x="35528" y="20589"/>
                      </a:lnTo>
                      <a:lnTo>
                        <a:pt x="35424" y="20652"/>
                      </a:lnTo>
                      <a:lnTo>
                        <a:pt x="35424" y="20547"/>
                      </a:lnTo>
                      <a:lnTo>
                        <a:pt x="35319" y="20652"/>
                      </a:lnTo>
                      <a:lnTo>
                        <a:pt x="35319" y="20547"/>
                      </a:lnTo>
                      <a:lnTo>
                        <a:pt x="35173" y="20401"/>
                      </a:lnTo>
                      <a:lnTo>
                        <a:pt x="35277" y="20401"/>
                      </a:lnTo>
                      <a:lnTo>
                        <a:pt x="35340" y="20296"/>
                      </a:lnTo>
                      <a:lnTo>
                        <a:pt x="35445" y="20380"/>
                      </a:lnTo>
                      <a:lnTo>
                        <a:pt x="35466" y="20296"/>
                      </a:lnTo>
                      <a:lnTo>
                        <a:pt x="35361" y="20171"/>
                      </a:lnTo>
                      <a:lnTo>
                        <a:pt x="35277" y="20255"/>
                      </a:lnTo>
                      <a:lnTo>
                        <a:pt x="35173" y="20171"/>
                      </a:lnTo>
                      <a:lnTo>
                        <a:pt x="35277" y="20150"/>
                      </a:lnTo>
                      <a:lnTo>
                        <a:pt x="35235" y="20024"/>
                      </a:lnTo>
                      <a:lnTo>
                        <a:pt x="35110" y="19920"/>
                      </a:lnTo>
                      <a:lnTo>
                        <a:pt x="35026" y="19962"/>
                      </a:lnTo>
                      <a:lnTo>
                        <a:pt x="35026" y="19878"/>
                      </a:lnTo>
                      <a:lnTo>
                        <a:pt x="35110" y="19773"/>
                      </a:lnTo>
                      <a:lnTo>
                        <a:pt x="35110" y="19606"/>
                      </a:lnTo>
                      <a:lnTo>
                        <a:pt x="35005" y="19606"/>
                      </a:lnTo>
                      <a:lnTo>
                        <a:pt x="34859" y="19501"/>
                      </a:lnTo>
                      <a:lnTo>
                        <a:pt x="34859" y="19397"/>
                      </a:lnTo>
                      <a:lnTo>
                        <a:pt x="34650" y="19229"/>
                      </a:lnTo>
                      <a:lnTo>
                        <a:pt x="34503" y="19313"/>
                      </a:lnTo>
                      <a:lnTo>
                        <a:pt x="34398" y="19313"/>
                      </a:lnTo>
                      <a:lnTo>
                        <a:pt x="34336" y="19397"/>
                      </a:lnTo>
                      <a:lnTo>
                        <a:pt x="34210" y="19334"/>
                      </a:lnTo>
                      <a:lnTo>
                        <a:pt x="34210" y="19480"/>
                      </a:lnTo>
                      <a:lnTo>
                        <a:pt x="34126" y="19376"/>
                      </a:lnTo>
                      <a:lnTo>
                        <a:pt x="34043" y="19376"/>
                      </a:lnTo>
                      <a:lnTo>
                        <a:pt x="34001" y="19292"/>
                      </a:lnTo>
                      <a:lnTo>
                        <a:pt x="33896" y="19292"/>
                      </a:lnTo>
                      <a:lnTo>
                        <a:pt x="33729" y="19397"/>
                      </a:lnTo>
                      <a:lnTo>
                        <a:pt x="33562" y="19397"/>
                      </a:lnTo>
                      <a:lnTo>
                        <a:pt x="33708" y="19334"/>
                      </a:lnTo>
                      <a:lnTo>
                        <a:pt x="33729" y="19229"/>
                      </a:lnTo>
                      <a:lnTo>
                        <a:pt x="33603" y="19229"/>
                      </a:lnTo>
                      <a:lnTo>
                        <a:pt x="33352" y="19104"/>
                      </a:lnTo>
                      <a:lnTo>
                        <a:pt x="33164" y="18999"/>
                      </a:lnTo>
                      <a:lnTo>
                        <a:pt x="32976" y="18999"/>
                      </a:lnTo>
                      <a:lnTo>
                        <a:pt x="32913" y="18957"/>
                      </a:lnTo>
                      <a:lnTo>
                        <a:pt x="32829" y="18978"/>
                      </a:lnTo>
                      <a:lnTo>
                        <a:pt x="32746" y="18978"/>
                      </a:lnTo>
                      <a:lnTo>
                        <a:pt x="32662" y="19062"/>
                      </a:lnTo>
                      <a:lnTo>
                        <a:pt x="32662" y="19125"/>
                      </a:lnTo>
                      <a:lnTo>
                        <a:pt x="32578" y="19125"/>
                      </a:lnTo>
                      <a:lnTo>
                        <a:pt x="32536" y="19104"/>
                      </a:lnTo>
                      <a:lnTo>
                        <a:pt x="32453" y="19166"/>
                      </a:lnTo>
                      <a:lnTo>
                        <a:pt x="32453" y="19313"/>
                      </a:lnTo>
                      <a:lnTo>
                        <a:pt x="32369" y="19480"/>
                      </a:lnTo>
                      <a:lnTo>
                        <a:pt x="32369" y="19690"/>
                      </a:lnTo>
                      <a:lnTo>
                        <a:pt x="32453" y="19794"/>
                      </a:lnTo>
                      <a:lnTo>
                        <a:pt x="32515" y="19794"/>
                      </a:lnTo>
                      <a:lnTo>
                        <a:pt x="32515" y="19836"/>
                      </a:lnTo>
                      <a:lnTo>
                        <a:pt x="32557" y="19857"/>
                      </a:lnTo>
                      <a:lnTo>
                        <a:pt x="32557" y="20003"/>
                      </a:lnTo>
                      <a:lnTo>
                        <a:pt x="32515" y="20045"/>
                      </a:lnTo>
                      <a:lnTo>
                        <a:pt x="32432" y="20045"/>
                      </a:lnTo>
                      <a:lnTo>
                        <a:pt x="32411" y="20171"/>
                      </a:lnTo>
                      <a:lnTo>
                        <a:pt x="32243" y="20380"/>
                      </a:lnTo>
                      <a:lnTo>
                        <a:pt x="32013" y="20568"/>
                      </a:lnTo>
                      <a:lnTo>
                        <a:pt x="32013" y="20652"/>
                      </a:lnTo>
                      <a:lnTo>
                        <a:pt x="32055" y="20673"/>
                      </a:lnTo>
                      <a:lnTo>
                        <a:pt x="32243" y="20652"/>
                      </a:lnTo>
                      <a:lnTo>
                        <a:pt x="32327" y="20652"/>
                      </a:lnTo>
                      <a:lnTo>
                        <a:pt x="32243" y="20694"/>
                      </a:lnTo>
                      <a:lnTo>
                        <a:pt x="32202" y="20861"/>
                      </a:lnTo>
                      <a:lnTo>
                        <a:pt x="32202" y="20903"/>
                      </a:lnTo>
                      <a:lnTo>
                        <a:pt x="32327" y="20945"/>
                      </a:lnTo>
                      <a:lnTo>
                        <a:pt x="32222" y="20966"/>
                      </a:lnTo>
                      <a:lnTo>
                        <a:pt x="32139" y="21050"/>
                      </a:lnTo>
                      <a:lnTo>
                        <a:pt x="32160" y="21112"/>
                      </a:lnTo>
                      <a:lnTo>
                        <a:pt x="32222" y="21175"/>
                      </a:lnTo>
                      <a:lnTo>
                        <a:pt x="32118" y="21301"/>
                      </a:lnTo>
                      <a:lnTo>
                        <a:pt x="32118" y="21363"/>
                      </a:lnTo>
                      <a:lnTo>
                        <a:pt x="32264" y="21363"/>
                      </a:lnTo>
                      <a:lnTo>
                        <a:pt x="32306" y="21426"/>
                      </a:lnTo>
                      <a:lnTo>
                        <a:pt x="32160" y="21635"/>
                      </a:lnTo>
                      <a:lnTo>
                        <a:pt x="32034" y="21698"/>
                      </a:lnTo>
                      <a:lnTo>
                        <a:pt x="32034" y="21824"/>
                      </a:lnTo>
                      <a:lnTo>
                        <a:pt x="32097" y="21887"/>
                      </a:lnTo>
                      <a:lnTo>
                        <a:pt x="32013" y="21845"/>
                      </a:lnTo>
                      <a:lnTo>
                        <a:pt x="31930" y="21719"/>
                      </a:lnTo>
                      <a:lnTo>
                        <a:pt x="31888" y="21719"/>
                      </a:lnTo>
                      <a:lnTo>
                        <a:pt x="31741" y="21887"/>
                      </a:lnTo>
                      <a:lnTo>
                        <a:pt x="31741" y="21928"/>
                      </a:lnTo>
                      <a:lnTo>
                        <a:pt x="31804" y="21949"/>
                      </a:lnTo>
                      <a:lnTo>
                        <a:pt x="31804" y="22033"/>
                      </a:lnTo>
                      <a:lnTo>
                        <a:pt x="31720" y="22117"/>
                      </a:lnTo>
                      <a:lnTo>
                        <a:pt x="31616" y="22117"/>
                      </a:lnTo>
                      <a:lnTo>
                        <a:pt x="31302" y="22431"/>
                      </a:lnTo>
                      <a:lnTo>
                        <a:pt x="31197" y="22472"/>
                      </a:lnTo>
                      <a:lnTo>
                        <a:pt x="31113" y="22724"/>
                      </a:lnTo>
                      <a:lnTo>
                        <a:pt x="31155" y="22786"/>
                      </a:lnTo>
                      <a:lnTo>
                        <a:pt x="31260" y="22828"/>
                      </a:lnTo>
                      <a:lnTo>
                        <a:pt x="31281" y="22954"/>
                      </a:lnTo>
                      <a:lnTo>
                        <a:pt x="31406" y="23037"/>
                      </a:lnTo>
                      <a:lnTo>
                        <a:pt x="31595" y="23288"/>
                      </a:lnTo>
                      <a:lnTo>
                        <a:pt x="31616" y="23602"/>
                      </a:lnTo>
                      <a:lnTo>
                        <a:pt x="31595" y="23937"/>
                      </a:lnTo>
                      <a:lnTo>
                        <a:pt x="31678" y="24125"/>
                      </a:lnTo>
                      <a:lnTo>
                        <a:pt x="31637" y="24251"/>
                      </a:lnTo>
                      <a:lnTo>
                        <a:pt x="31637" y="24460"/>
                      </a:lnTo>
                      <a:lnTo>
                        <a:pt x="31595" y="24523"/>
                      </a:lnTo>
                      <a:lnTo>
                        <a:pt x="31490" y="24816"/>
                      </a:lnTo>
                      <a:lnTo>
                        <a:pt x="31427" y="24962"/>
                      </a:lnTo>
                      <a:lnTo>
                        <a:pt x="31490" y="24962"/>
                      </a:lnTo>
                      <a:lnTo>
                        <a:pt x="31511" y="24858"/>
                      </a:lnTo>
                      <a:lnTo>
                        <a:pt x="31595" y="24816"/>
                      </a:lnTo>
                      <a:lnTo>
                        <a:pt x="31595" y="24962"/>
                      </a:lnTo>
                      <a:lnTo>
                        <a:pt x="31699" y="25088"/>
                      </a:lnTo>
                      <a:lnTo>
                        <a:pt x="31616" y="25192"/>
                      </a:lnTo>
                      <a:lnTo>
                        <a:pt x="31511" y="25192"/>
                      </a:lnTo>
                      <a:lnTo>
                        <a:pt x="31469" y="25151"/>
                      </a:lnTo>
                      <a:lnTo>
                        <a:pt x="31385" y="25151"/>
                      </a:lnTo>
                      <a:lnTo>
                        <a:pt x="31218" y="25402"/>
                      </a:lnTo>
                      <a:lnTo>
                        <a:pt x="31093" y="25465"/>
                      </a:lnTo>
                      <a:lnTo>
                        <a:pt x="31072" y="25569"/>
                      </a:lnTo>
                      <a:lnTo>
                        <a:pt x="30800" y="25674"/>
                      </a:lnTo>
                      <a:lnTo>
                        <a:pt x="30737" y="25757"/>
                      </a:lnTo>
                      <a:lnTo>
                        <a:pt x="30737" y="25799"/>
                      </a:lnTo>
                      <a:lnTo>
                        <a:pt x="30360" y="25925"/>
                      </a:lnTo>
                      <a:lnTo>
                        <a:pt x="30130" y="26029"/>
                      </a:lnTo>
                      <a:lnTo>
                        <a:pt x="30067" y="26092"/>
                      </a:lnTo>
                      <a:lnTo>
                        <a:pt x="29942" y="26092"/>
                      </a:lnTo>
                      <a:lnTo>
                        <a:pt x="29837" y="26176"/>
                      </a:lnTo>
                      <a:lnTo>
                        <a:pt x="29607" y="26197"/>
                      </a:lnTo>
                      <a:lnTo>
                        <a:pt x="29440" y="26281"/>
                      </a:lnTo>
                      <a:lnTo>
                        <a:pt x="29481" y="26322"/>
                      </a:lnTo>
                      <a:lnTo>
                        <a:pt x="29481" y="26427"/>
                      </a:lnTo>
                      <a:lnTo>
                        <a:pt x="29523" y="26511"/>
                      </a:lnTo>
                      <a:lnTo>
                        <a:pt x="29523" y="26615"/>
                      </a:lnTo>
                      <a:lnTo>
                        <a:pt x="29586" y="26699"/>
                      </a:lnTo>
                      <a:lnTo>
                        <a:pt x="29523" y="26720"/>
                      </a:lnTo>
                      <a:lnTo>
                        <a:pt x="29544" y="26804"/>
                      </a:lnTo>
                      <a:lnTo>
                        <a:pt x="29607" y="26825"/>
                      </a:lnTo>
                      <a:lnTo>
                        <a:pt x="29523" y="26866"/>
                      </a:lnTo>
                      <a:lnTo>
                        <a:pt x="29586" y="26971"/>
                      </a:lnTo>
                      <a:lnTo>
                        <a:pt x="29523" y="27013"/>
                      </a:lnTo>
                      <a:lnTo>
                        <a:pt x="29544" y="27117"/>
                      </a:lnTo>
                      <a:lnTo>
                        <a:pt x="29502" y="27159"/>
                      </a:lnTo>
                      <a:lnTo>
                        <a:pt x="29481" y="27348"/>
                      </a:lnTo>
                      <a:lnTo>
                        <a:pt x="29502" y="27452"/>
                      </a:lnTo>
                      <a:lnTo>
                        <a:pt x="29419" y="27745"/>
                      </a:lnTo>
                      <a:lnTo>
                        <a:pt x="29440" y="27808"/>
                      </a:lnTo>
                      <a:lnTo>
                        <a:pt x="29502" y="27850"/>
                      </a:lnTo>
                      <a:lnTo>
                        <a:pt x="29502" y="27913"/>
                      </a:lnTo>
                      <a:lnTo>
                        <a:pt x="29544" y="27975"/>
                      </a:lnTo>
                      <a:lnTo>
                        <a:pt x="29440" y="28101"/>
                      </a:lnTo>
                      <a:lnTo>
                        <a:pt x="29440" y="28226"/>
                      </a:lnTo>
                      <a:lnTo>
                        <a:pt x="29523" y="28268"/>
                      </a:lnTo>
                      <a:lnTo>
                        <a:pt x="29544" y="28436"/>
                      </a:lnTo>
                      <a:lnTo>
                        <a:pt x="29607" y="28498"/>
                      </a:lnTo>
                      <a:lnTo>
                        <a:pt x="29481" y="28624"/>
                      </a:lnTo>
                      <a:lnTo>
                        <a:pt x="29419" y="28791"/>
                      </a:lnTo>
                      <a:lnTo>
                        <a:pt x="29377" y="28812"/>
                      </a:lnTo>
                      <a:lnTo>
                        <a:pt x="29314" y="28791"/>
                      </a:lnTo>
                      <a:lnTo>
                        <a:pt x="29314" y="28896"/>
                      </a:lnTo>
                      <a:lnTo>
                        <a:pt x="29377" y="28959"/>
                      </a:lnTo>
                      <a:lnTo>
                        <a:pt x="29314" y="29042"/>
                      </a:lnTo>
                      <a:lnTo>
                        <a:pt x="29293" y="29231"/>
                      </a:lnTo>
                      <a:lnTo>
                        <a:pt x="29314" y="29356"/>
                      </a:lnTo>
                      <a:lnTo>
                        <a:pt x="29419" y="29482"/>
                      </a:lnTo>
                      <a:lnTo>
                        <a:pt x="29523" y="29545"/>
                      </a:lnTo>
                      <a:lnTo>
                        <a:pt x="29335" y="29524"/>
                      </a:lnTo>
                      <a:lnTo>
                        <a:pt x="29209" y="29419"/>
                      </a:lnTo>
                      <a:lnTo>
                        <a:pt x="29230" y="29252"/>
                      </a:lnTo>
                      <a:lnTo>
                        <a:pt x="29189" y="29042"/>
                      </a:lnTo>
                      <a:lnTo>
                        <a:pt x="29105" y="29022"/>
                      </a:lnTo>
                      <a:lnTo>
                        <a:pt x="29084" y="28959"/>
                      </a:lnTo>
                      <a:lnTo>
                        <a:pt x="29105" y="28854"/>
                      </a:lnTo>
                      <a:lnTo>
                        <a:pt x="29063" y="28854"/>
                      </a:lnTo>
                      <a:lnTo>
                        <a:pt x="28875" y="29105"/>
                      </a:lnTo>
                      <a:lnTo>
                        <a:pt x="28875" y="29210"/>
                      </a:lnTo>
                      <a:lnTo>
                        <a:pt x="28854" y="29314"/>
                      </a:lnTo>
                      <a:lnTo>
                        <a:pt x="28749" y="29314"/>
                      </a:lnTo>
                      <a:lnTo>
                        <a:pt x="28644" y="29210"/>
                      </a:lnTo>
                      <a:lnTo>
                        <a:pt x="28477" y="29147"/>
                      </a:lnTo>
                      <a:lnTo>
                        <a:pt x="28352" y="29252"/>
                      </a:lnTo>
                      <a:lnTo>
                        <a:pt x="28184" y="29335"/>
                      </a:lnTo>
                      <a:lnTo>
                        <a:pt x="28184" y="29335"/>
                      </a:lnTo>
                      <a:lnTo>
                        <a:pt x="28393" y="29147"/>
                      </a:lnTo>
                      <a:lnTo>
                        <a:pt x="28456" y="29001"/>
                      </a:lnTo>
                      <a:lnTo>
                        <a:pt x="28435" y="28917"/>
                      </a:lnTo>
                      <a:lnTo>
                        <a:pt x="28393" y="28729"/>
                      </a:lnTo>
                      <a:lnTo>
                        <a:pt x="28331" y="28624"/>
                      </a:lnTo>
                      <a:lnTo>
                        <a:pt x="28289" y="28540"/>
                      </a:lnTo>
                      <a:lnTo>
                        <a:pt x="28268" y="28540"/>
                      </a:lnTo>
                      <a:lnTo>
                        <a:pt x="28142" y="28478"/>
                      </a:lnTo>
                      <a:lnTo>
                        <a:pt x="28038" y="28415"/>
                      </a:lnTo>
                      <a:lnTo>
                        <a:pt x="28038" y="28331"/>
                      </a:lnTo>
                      <a:lnTo>
                        <a:pt x="28017" y="28289"/>
                      </a:lnTo>
                      <a:lnTo>
                        <a:pt x="28038" y="28185"/>
                      </a:lnTo>
                      <a:lnTo>
                        <a:pt x="27954" y="28080"/>
                      </a:lnTo>
                      <a:lnTo>
                        <a:pt x="27870" y="28017"/>
                      </a:lnTo>
                      <a:lnTo>
                        <a:pt x="27870" y="27892"/>
                      </a:lnTo>
                      <a:lnTo>
                        <a:pt x="27766" y="27808"/>
                      </a:lnTo>
                      <a:lnTo>
                        <a:pt x="27724" y="27703"/>
                      </a:lnTo>
                      <a:lnTo>
                        <a:pt x="27766" y="27473"/>
                      </a:lnTo>
                      <a:lnTo>
                        <a:pt x="27870" y="27369"/>
                      </a:lnTo>
                      <a:lnTo>
                        <a:pt x="27933" y="27222"/>
                      </a:lnTo>
                      <a:lnTo>
                        <a:pt x="27933" y="27117"/>
                      </a:lnTo>
                      <a:lnTo>
                        <a:pt x="28080" y="26866"/>
                      </a:lnTo>
                      <a:lnTo>
                        <a:pt x="28080" y="26615"/>
                      </a:lnTo>
                      <a:lnTo>
                        <a:pt x="28059" y="26594"/>
                      </a:lnTo>
                      <a:lnTo>
                        <a:pt x="28038" y="26448"/>
                      </a:lnTo>
                      <a:lnTo>
                        <a:pt x="28121" y="26301"/>
                      </a:lnTo>
                      <a:lnTo>
                        <a:pt x="28184" y="26197"/>
                      </a:lnTo>
                      <a:lnTo>
                        <a:pt x="28184" y="26092"/>
                      </a:lnTo>
                      <a:lnTo>
                        <a:pt x="28352" y="25799"/>
                      </a:lnTo>
                      <a:lnTo>
                        <a:pt x="28331" y="25611"/>
                      </a:lnTo>
                      <a:lnTo>
                        <a:pt x="28268" y="25611"/>
                      </a:lnTo>
                      <a:lnTo>
                        <a:pt x="28247" y="25653"/>
                      </a:lnTo>
                      <a:lnTo>
                        <a:pt x="28247" y="25590"/>
                      </a:lnTo>
                      <a:lnTo>
                        <a:pt x="28163" y="25590"/>
                      </a:lnTo>
                      <a:lnTo>
                        <a:pt x="28038" y="25653"/>
                      </a:lnTo>
                      <a:lnTo>
                        <a:pt x="27849" y="25611"/>
                      </a:lnTo>
                      <a:lnTo>
                        <a:pt x="27661" y="25569"/>
                      </a:lnTo>
                      <a:lnTo>
                        <a:pt x="27619" y="25569"/>
                      </a:lnTo>
                      <a:lnTo>
                        <a:pt x="27556" y="25506"/>
                      </a:lnTo>
                      <a:lnTo>
                        <a:pt x="27326" y="25506"/>
                      </a:lnTo>
                      <a:lnTo>
                        <a:pt x="27201" y="25548"/>
                      </a:lnTo>
                      <a:lnTo>
                        <a:pt x="27138" y="25506"/>
                      </a:lnTo>
                      <a:lnTo>
                        <a:pt x="26971" y="25506"/>
                      </a:lnTo>
                      <a:lnTo>
                        <a:pt x="26929" y="25485"/>
                      </a:lnTo>
                      <a:lnTo>
                        <a:pt x="26971" y="25444"/>
                      </a:lnTo>
                      <a:lnTo>
                        <a:pt x="26803" y="25297"/>
                      </a:lnTo>
                      <a:lnTo>
                        <a:pt x="26782" y="25234"/>
                      </a:lnTo>
                      <a:lnTo>
                        <a:pt x="26594" y="25046"/>
                      </a:lnTo>
                      <a:lnTo>
                        <a:pt x="26510" y="25025"/>
                      </a:lnTo>
                      <a:lnTo>
                        <a:pt x="26343" y="24879"/>
                      </a:lnTo>
                      <a:lnTo>
                        <a:pt x="26259" y="24858"/>
                      </a:lnTo>
                      <a:lnTo>
                        <a:pt x="26029" y="24711"/>
                      </a:lnTo>
                      <a:lnTo>
                        <a:pt x="25966" y="24648"/>
                      </a:lnTo>
                      <a:lnTo>
                        <a:pt x="25903" y="24753"/>
                      </a:lnTo>
                      <a:lnTo>
                        <a:pt x="25903" y="24711"/>
                      </a:lnTo>
                      <a:lnTo>
                        <a:pt x="25820" y="24523"/>
                      </a:lnTo>
                      <a:lnTo>
                        <a:pt x="25736" y="24439"/>
                      </a:lnTo>
                      <a:lnTo>
                        <a:pt x="25736" y="24335"/>
                      </a:lnTo>
                      <a:lnTo>
                        <a:pt x="25631" y="24293"/>
                      </a:lnTo>
                      <a:lnTo>
                        <a:pt x="25527" y="24104"/>
                      </a:lnTo>
                      <a:lnTo>
                        <a:pt x="25443" y="24084"/>
                      </a:lnTo>
                      <a:lnTo>
                        <a:pt x="25255" y="23895"/>
                      </a:lnTo>
                      <a:lnTo>
                        <a:pt x="25150" y="23874"/>
                      </a:lnTo>
                      <a:lnTo>
                        <a:pt x="25087" y="23812"/>
                      </a:lnTo>
                      <a:lnTo>
                        <a:pt x="24815" y="23728"/>
                      </a:lnTo>
                      <a:lnTo>
                        <a:pt x="24627" y="23581"/>
                      </a:lnTo>
                      <a:lnTo>
                        <a:pt x="24376" y="23393"/>
                      </a:lnTo>
                      <a:lnTo>
                        <a:pt x="24167" y="23414"/>
                      </a:lnTo>
                      <a:lnTo>
                        <a:pt x="23748" y="23560"/>
                      </a:lnTo>
                      <a:lnTo>
                        <a:pt x="23330" y="23686"/>
                      </a:lnTo>
                      <a:lnTo>
                        <a:pt x="23142" y="23686"/>
                      </a:lnTo>
                      <a:lnTo>
                        <a:pt x="23016" y="23623"/>
                      </a:lnTo>
                      <a:lnTo>
                        <a:pt x="23016" y="23623"/>
                      </a:lnTo>
                      <a:lnTo>
                        <a:pt x="23142" y="23665"/>
                      </a:lnTo>
                      <a:lnTo>
                        <a:pt x="23330" y="23602"/>
                      </a:lnTo>
                      <a:lnTo>
                        <a:pt x="23665" y="23268"/>
                      </a:lnTo>
                      <a:lnTo>
                        <a:pt x="23727" y="23163"/>
                      </a:lnTo>
                      <a:lnTo>
                        <a:pt x="23665" y="22933"/>
                      </a:lnTo>
                      <a:lnTo>
                        <a:pt x="23581" y="22828"/>
                      </a:lnTo>
                      <a:lnTo>
                        <a:pt x="23665" y="22577"/>
                      </a:lnTo>
                      <a:lnTo>
                        <a:pt x="23665" y="22347"/>
                      </a:lnTo>
                      <a:lnTo>
                        <a:pt x="23581" y="22200"/>
                      </a:lnTo>
                      <a:lnTo>
                        <a:pt x="23581" y="22054"/>
                      </a:lnTo>
                      <a:lnTo>
                        <a:pt x="23644" y="21928"/>
                      </a:lnTo>
                      <a:lnTo>
                        <a:pt x="23644" y="21824"/>
                      </a:lnTo>
                      <a:lnTo>
                        <a:pt x="23539" y="21782"/>
                      </a:lnTo>
                      <a:lnTo>
                        <a:pt x="23204" y="21782"/>
                      </a:lnTo>
                      <a:lnTo>
                        <a:pt x="23037" y="22054"/>
                      </a:lnTo>
                      <a:lnTo>
                        <a:pt x="22828" y="22305"/>
                      </a:lnTo>
                      <a:lnTo>
                        <a:pt x="22577" y="22326"/>
                      </a:lnTo>
                      <a:lnTo>
                        <a:pt x="22409" y="22452"/>
                      </a:lnTo>
                      <a:lnTo>
                        <a:pt x="22472" y="22347"/>
                      </a:lnTo>
                      <a:lnTo>
                        <a:pt x="22786" y="22263"/>
                      </a:lnTo>
                      <a:lnTo>
                        <a:pt x="22932" y="22117"/>
                      </a:lnTo>
                      <a:lnTo>
                        <a:pt x="23037" y="21845"/>
                      </a:lnTo>
                      <a:lnTo>
                        <a:pt x="22995" y="21824"/>
                      </a:lnTo>
                      <a:lnTo>
                        <a:pt x="22995" y="21677"/>
                      </a:lnTo>
                      <a:lnTo>
                        <a:pt x="22932" y="21594"/>
                      </a:lnTo>
                      <a:lnTo>
                        <a:pt x="22953" y="21489"/>
                      </a:lnTo>
                      <a:lnTo>
                        <a:pt x="22932" y="21405"/>
                      </a:lnTo>
                      <a:lnTo>
                        <a:pt x="22807" y="21384"/>
                      </a:lnTo>
                      <a:lnTo>
                        <a:pt x="22849" y="21322"/>
                      </a:lnTo>
                      <a:lnTo>
                        <a:pt x="22953" y="21301"/>
                      </a:lnTo>
                      <a:lnTo>
                        <a:pt x="22995" y="21196"/>
                      </a:lnTo>
                      <a:lnTo>
                        <a:pt x="23100" y="21008"/>
                      </a:lnTo>
                      <a:lnTo>
                        <a:pt x="23100" y="20861"/>
                      </a:lnTo>
                      <a:lnTo>
                        <a:pt x="23037" y="20799"/>
                      </a:lnTo>
                      <a:lnTo>
                        <a:pt x="23121" y="20568"/>
                      </a:lnTo>
                      <a:lnTo>
                        <a:pt x="23204" y="20527"/>
                      </a:lnTo>
                      <a:lnTo>
                        <a:pt x="23246" y="20359"/>
                      </a:lnTo>
                      <a:lnTo>
                        <a:pt x="23330" y="20255"/>
                      </a:lnTo>
                      <a:lnTo>
                        <a:pt x="23372" y="20045"/>
                      </a:lnTo>
                      <a:lnTo>
                        <a:pt x="23476" y="19941"/>
                      </a:lnTo>
                      <a:lnTo>
                        <a:pt x="23435" y="19815"/>
                      </a:lnTo>
                      <a:lnTo>
                        <a:pt x="23435" y="19731"/>
                      </a:lnTo>
                      <a:lnTo>
                        <a:pt x="23560" y="19815"/>
                      </a:lnTo>
                      <a:lnTo>
                        <a:pt x="23665" y="19711"/>
                      </a:lnTo>
                      <a:lnTo>
                        <a:pt x="23665" y="19606"/>
                      </a:lnTo>
                      <a:lnTo>
                        <a:pt x="23790" y="19585"/>
                      </a:lnTo>
                      <a:lnTo>
                        <a:pt x="23958" y="19397"/>
                      </a:lnTo>
                      <a:lnTo>
                        <a:pt x="24062" y="19334"/>
                      </a:lnTo>
                      <a:lnTo>
                        <a:pt x="24041" y="19229"/>
                      </a:lnTo>
                      <a:lnTo>
                        <a:pt x="24125" y="19166"/>
                      </a:lnTo>
                      <a:lnTo>
                        <a:pt x="24188" y="19166"/>
                      </a:lnTo>
                      <a:lnTo>
                        <a:pt x="24230" y="19083"/>
                      </a:lnTo>
                      <a:lnTo>
                        <a:pt x="24167" y="18999"/>
                      </a:lnTo>
                      <a:lnTo>
                        <a:pt x="24292" y="18915"/>
                      </a:lnTo>
                      <a:lnTo>
                        <a:pt x="24376" y="18769"/>
                      </a:lnTo>
                      <a:lnTo>
                        <a:pt x="24481" y="18769"/>
                      </a:lnTo>
                      <a:lnTo>
                        <a:pt x="24481" y="18706"/>
                      </a:lnTo>
                      <a:lnTo>
                        <a:pt x="24543" y="18664"/>
                      </a:lnTo>
                      <a:lnTo>
                        <a:pt x="24397" y="18560"/>
                      </a:lnTo>
                      <a:lnTo>
                        <a:pt x="24460" y="18539"/>
                      </a:lnTo>
                      <a:lnTo>
                        <a:pt x="24460" y="18455"/>
                      </a:lnTo>
                      <a:lnTo>
                        <a:pt x="24543" y="18476"/>
                      </a:lnTo>
                      <a:lnTo>
                        <a:pt x="24669" y="18581"/>
                      </a:lnTo>
                      <a:lnTo>
                        <a:pt x="24690" y="18643"/>
                      </a:lnTo>
                      <a:lnTo>
                        <a:pt x="24753" y="18602"/>
                      </a:lnTo>
                      <a:lnTo>
                        <a:pt x="24711" y="18539"/>
                      </a:lnTo>
                      <a:lnTo>
                        <a:pt x="24606" y="18476"/>
                      </a:lnTo>
                      <a:lnTo>
                        <a:pt x="24795" y="18392"/>
                      </a:lnTo>
                      <a:lnTo>
                        <a:pt x="24836" y="18330"/>
                      </a:lnTo>
                      <a:lnTo>
                        <a:pt x="24983" y="18330"/>
                      </a:lnTo>
                      <a:lnTo>
                        <a:pt x="25004" y="18350"/>
                      </a:lnTo>
                      <a:lnTo>
                        <a:pt x="25025" y="18267"/>
                      </a:lnTo>
                      <a:lnTo>
                        <a:pt x="25004" y="18225"/>
                      </a:lnTo>
                      <a:lnTo>
                        <a:pt x="25087" y="18225"/>
                      </a:lnTo>
                      <a:lnTo>
                        <a:pt x="25108" y="18350"/>
                      </a:lnTo>
                      <a:lnTo>
                        <a:pt x="25192" y="18246"/>
                      </a:lnTo>
                      <a:lnTo>
                        <a:pt x="25192" y="18225"/>
                      </a:lnTo>
                      <a:lnTo>
                        <a:pt x="25108" y="18162"/>
                      </a:lnTo>
                      <a:lnTo>
                        <a:pt x="25108" y="18058"/>
                      </a:lnTo>
                      <a:lnTo>
                        <a:pt x="25150" y="18120"/>
                      </a:lnTo>
                      <a:lnTo>
                        <a:pt x="25359" y="18162"/>
                      </a:lnTo>
                      <a:lnTo>
                        <a:pt x="25339" y="18078"/>
                      </a:lnTo>
                      <a:lnTo>
                        <a:pt x="25234" y="18037"/>
                      </a:lnTo>
                      <a:lnTo>
                        <a:pt x="25213" y="17953"/>
                      </a:lnTo>
                      <a:lnTo>
                        <a:pt x="25255" y="17932"/>
                      </a:lnTo>
                      <a:lnTo>
                        <a:pt x="25297" y="17848"/>
                      </a:lnTo>
                      <a:lnTo>
                        <a:pt x="25318" y="18016"/>
                      </a:lnTo>
                      <a:lnTo>
                        <a:pt x="25422" y="17974"/>
                      </a:lnTo>
                      <a:lnTo>
                        <a:pt x="25506" y="18016"/>
                      </a:lnTo>
                      <a:lnTo>
                        <a:pt x="25590" y="17953"/>
                      </a:lnTo>
                      <a:lnTo>
                        <a:pt x="25464" y="17744"/>
                      </a:lnTo>
                      <a:lnTo>
                        <a:pt x="25401" y="17514"/>
                      </a:lnTo>
                      <a:lnTo>
                        <a:pt x="25297" y="17388"/>
                      </a:lnTo>
                      <a:lnTo>
                        <a:pt x="25297" y="17283"/>
                      </a:lnTo>
                      <a:lnTo>
                        <a:pt x="25255" y="17200"/>
                      </a:lnTo>
                      <a:lnTo>
                        <a:pt x="25297" y="17137"/>
                      </a:lnTo>
                      <a:lnTo>
                        <a:pt x="25359" y="17221"/>
                      </a:lnTo>
                      <a:lnTo>
                        <a:pt x="25422" y="17409"/>
                      </a:lnTo>
                      <a:lnTo>
                        <a:pt x="25569" y="17597"/>
                      </a:lnTo>
                      <a:lnTo>
                        <a:pt x="25841" y="17639"/>
                      </a:lnTo>
                      <a:lnTo>
                        <a:pt x="25945" y="17723"/>
                      </a:lnTo>
                      <a:lnTo>
                        <a:pt x="26071" y="17723"/>
                      </a:lnTo>
                      <a:lnTo>
                        <a:pt x="26155" y="17660"/>
                      </a:lnTo>
                      <a:lnTo>
                        <a:pt x="26259" y="17660"/>
                      </a:lnTo>
                      <a:lnTo>
                        <a:pt x="26406" y="17514"/>
                      </a:lnTo>
                      <a:lnTo>
                        <a:pt x="26448" y="17242"/>
                      </a:lnTo>
                      <a:lnTo>
                        <a:pt x="26238" y="16990"/>
                      </a:lnTo>
                      <a:lnTo>
                        <a:pt x="26196" y="16823"/>
                      </a:lnTo>
                      <a:lnTo>
                        <a:pt x="26134" y="16739"/>
                      </a:lnTo>
                      <a:lnTo>
                        <a:pt x="26071" y="16739"/>
                      </a:lnTo>
                      <a:lnTo>
                        <a:pt x="25945" y="16886"/>
                      </a:lnTo>
                      <a:lnTo>
                        <a:pt x="25715" y="16907"/>
                      </a:lnTo>
                      <a:lnTo>
                        <a:pt x="25652" y="16928"/>
                      </a:lnTo>
                      <a:lnTo>
                        <a:pt x="25652" y="16907"/>
                      </a:lnTo>
                      <a:lnTo>
                        <a:pt x="25631" y="16823"/>
                      </a:lnTo>
                      <a:lnTo>
                        <a:pt x="25715" y="16865"/>
                      </a:lnTo>
                      <a:lnTo>
                        <a:pt x="25841" y="16823"/>
                      </a:lnTo>
                      <a:lnTo>
                        <a:pt x="25966" y="16718"/>
                      </a:lnTo>
                      <a:lnTo>
                        <a:pt x="25945" y="16677"/>
                      </a:lnTo>
                      <a:lnTo>
                        <a:pt x="25736" y="16551"/>
                      </a:lnTo>
                      <a:lnTo>
                        <a:pt x="25506" y="16300"/>
                      </a:lnTo>
                      <a:lnTo>
                        <a:pt x="25443" y="16300"/>
                      </a:lnTo>
                      <a:lnTo>
                        <a:pt x="25422" y="16363"/>
                      </a:lnTo>
                      <a:lnTo>
                        <a:pt x="25464" y="16446"/>
                      </a:lnTo>
                      <a:lnTo>
                        <a:pt x="25443" y="16488"/>
                      </a:lnTo>
                      <a:lnTo>
                        <a:pt x="25339" y="16405"/>
                      </a:lnTo>
                      <a:lnTo>
                        <a:pt x="25297" y="16258"/>
                      </a:lnTo>
                      <a:lnTo>
                        <a:pt x="25401" y="16279"/>
                      </a:lnTo>
                      <a:lnTo>
                        <a:pt x="25401" y="16091"/>
                      </a:lnTo>
                      <a:lnTo>
                        <a:pt x="25443" y="16195"/>
                      </a:lnTo>
                      <a:lnTo>
                        <a:pt x="25611" y="16342"/>
                      </a:lnTo>
                      <a:lnTo>
                        <a:pt x="25694" y="16363"/>
                      </a:lnTo>
                      <a:lnTo>
                        <a:pt x="25757" y="16551"/>
                      </a:lnTo>
                      <a:lnTo>
                        <a:pt x="25966" y="16677"/>
                      </a:lnTo>
                      <a:lnTo>
                        <a:pt x="26217" y="16760"/>
                      </a:lnTo>
                      <a:lnTo>
                        <a:pt x="26322" y="16907"/>
                      </a:lnTo>
                      <a:lnTo>
                        <a:pt x="26427" y="16970"/>
                      </a:lnTo>
                      <a:lnTo>
                        <a:pt x="26448" y="17032"/>
                      </a:lnTo>
                      <a:lnTo>
                        <a:pt x="26573" y="17095"/>
                      </a:lnTo>
                      <a:lnTo>
                        <a:pt x="26636" y="17137"/>
                      </a:lnTo>
                      <a:lnTo>
                        <a:pt x="26636" y="17011"/>
                      </a:lnTo>
                      <a:lnTo>
                        <a:pt x="26740" y="16970"/>
                      </a:lnTo>
                      <a:lnTo>
                        <a:pt x="26657" y="16907"/>
                      </a:lnTo>
                      <a:lnTo>
                        <a:pt x="26678" y="16802"/>
                      </a:lnTo>
                      <a:lnTo>
                        <a:pt x="26761" y="16928"/>
                      </a:lnTo>
                      <a:lnTo>
                        <a:pt x="26782" y="17011"/>
                      </a:lnTo>
                      <a:lnTo>
                        <a:pt x="26866" y="17032"/>
                      </a:lnTo>
                      <a:lnTo>
                        <a:pt x="26992" y="16865"/>
                      </a:lnTo>
                      <a:lnTo>
                        <a:pt x="26992" y="16656"/>
                      </a:lnTo>
                      <a:lnTo>
                        <a:pt x="26950" y="16572"/>
                      </a:lnTo>
                      <a:lnTo>
                        <a:pt x="26992" y="16405"/>
                      </a:lnTo>
                      <a:lnTo>
                        <a:pt x="27054" y="16593"/>
                      </a:lnTo>
                      <a:lnTo>
                        <a:pt x="27054" y="16698"/>
                      </a:lnTo>
                      <a:lnTo>
                        <a:pt x="27117" y="16467"/>
                      </a:lnTo>
                      <a:lnTo>
                        <a:pt x="27222" y="16405"/>
                      </a:lnTo>
                      <a:lnTo>
                        <a:pt x="27264" y="16467"/>
                      </a:lnTo>
                      <a:lnTo>
                        <a:pt x="27284" y="16488"/>
                      </a:lnTo>
                      <a:lnTo>
                        <a:pt x="27201" y="16593"/>
                      </a:lnTo>
                      <a:lnTo>
                        <a:pt x="27264" y="16614"/>
                      </a:lnTo>
                      <a:lnTo>
                        <a:pt x="27284" y="16698"/>
                      </a:lnTo>
                      <a:lnTo>
                        <a:pt x="27368" y="16614"/>
                      </a:lnTo>
                      <a:lnTo>
                        <a:pt x="27431" y="16656"/>
                      </a:lnTo>
                      <a:lnTo>
                        <a:pt x="27577" y="16802"/>
                      </a:lnTo>
                      <a:lnTo>
                        <a:pt x="27598" y="16760"/>
                      </a:lnTo>
                      <a:lnTo>
                        <a:pt x="27682" y="16760"/>
                      </a:lnTo>
                      <a:lnTo>
                        <a:pt x="27724" y="16802"/>
                      </a:lnTo>
                      <a:lnTo>
                        <a:pt x="27828" y="16781"/>
                      </a:lnTo>
                      <a:lnTo>
                        <a:pt x="27933" y="16593"/>
                      </a:lnTo>
                      <a:lnTo>
                        <a:pt x="28100" y="16509"/>
                      </a:lnTo>
                      <a:lnTo>
                        <a:pt x="28456" y="16153"/>
                      </a:lnTo>
                      <a:lnTo>
                        <a:pt x="28477" y="16070"/>
                      </a:lnTo>
                      <a:lnTo>
                        <a:pt x="28540" y="16049"/>
                      </a:lnTo>
                      <a:lnTo>
                        <a:pt x="28561" y="16091"/>
                      </a:lnTo>
                      <a:lnTo>
                        <a:pt x="28728" y="15881"/>
                      </a:lnTo>
                      <a:lnTo>
                        <a:pt x="28833" y="15840"/>
                      </a:lnTo>
                      <a:lnTo>
                        <a:pt x="28958" y="15735"/>
                      </a:lnTo>
                      <a:lnTo>
                        <a:pt x="29000" y="15672"/>
                      </a:lnTo>
                      <a:lnTo>
                        <a:pt x="28979" y="15547"/>
                      </a:lnTo>
                      <a:lnTo>
                        <a:pt x="28561" y="15442"/>
                      </a:lnTo>
                      <a:lnTo>
                        <a:pt x="28331" y="15400"/>
                      </a:lnTo>
                      <a:lnTo>
                        <a:pt x="28121" y="15317"/>
                      </a:lnTo>
                      <a:lnTo>
                        <a:pt x="28038" y="15128"/>
                      </a:lnTo>
                      <a:lnTo>
                        <a:pt x="27912" y="14898"/>
                      </a:lnTo>
                      <a:lnTo>
                        <a:pt x="27849" y="14898"/>
                      </a:lnTo>
                      <a:lnTo>
                        <a:pt x="27828" y="14710"/>
                      </a:lnTo>
                      <a:lnTo>
                        <a:pt x="27808" y="14689"/>
                      </a:lnTo>
                      <a:lnTo>
                        <a:pt x="27828" y="14626"/>
                      </a:lnTo>
                      <a:lnTo>
                        <a:pt x="27870" y="14626"/>
                      </a:lnTo>
                      <a:lnTo>
                        <a:pt x="27912" y="14563"/>
                      </a:lnTo>
                      <a:lnTo>
                        <a:pt x="27828" y="14501"/>
                      </a:lnTo>
                      <a:lnTo>
                        <a:pt x="27598" y="14501"/>
                      </a:lnTo>
                      <a:lnTo>
                        <a:pt x="27326" y="14417"/>
                      </a:lnTo>
                      <a:lnTo>
                        <a:pt x="27243" y="14417"/>
                      </a:lnTo>
                      <a:lnTo>
                        <a:pt x="27201" y="14480"/>
                      </a:lnTo>
                      <a:lnTo>
                        <a:pt x="27117" y="14396"/>
                      </a:lnTo>
                      <a:lnTo>
                        <a:pt x="27117" y="14312"/>
                      </a:lnTo>
                      <a:lnTo>
                        <a:pt x="27222" y="14354"/>
                      </a:lnTo>
                      <a:lnTo>
                        <a:pt x="27494" y="14375"/>
                      </a:lnTo>
                      <a:lnTo>
                        <a:pt x="27640" y="14480"/>
                      </a:lnTo>
                      <a:lnTo>
                        <a:pt x="27870" y="14480"/>
                      </a:lnTo>
                      <a:lnTo>
                        <a:pt x="28017" y="14584"/>
                      </a:lnTo>
                      <a:lnTo>
                        <a:pt x="28142" y="14814"/>
                      </a:lnTo>
                      <a:lnTo>
                        <a:pt x="28247" y="14835"/>
                      </a:lnTo>
                      <a:lnTo>
                        <a:pt x="28289" y="14898"/>
                      </a:lnTo>
                      <a:lnTo>
                        <a:pt x="28247" y="14919"/>
                      </a:lnTo>
                      <a:lnTo>
                        <a:pt x="28184" y="14919"/>
                      </a:lnTo>
                      <a:lnTo>
                        <a:pt x="28184" y="14982"/>
                      </a:lnTo>
                      <a:lnTo>
                        <a:pt x="28372" y="15045"/>
                      </a:lnTo>
                      <a:lnTo>
                        <a:pt x="28435" y="15191"/>
                      </a:lnTo>
                      <a:lnTo>
                        <a:pt x="28498" y="15296"/>
                      </a:lnTo>
                      <a:lnTo>
                        <a:pt x="28875" y="15358"/>
                      </a:lnTo>
                      <a:lnTo>
                        <a:pt x="28979" y="15317"/>
                      </a:lnTo>
                      <a:lnTo>
                        <a:pt x="29021" y="15191"/>
                      </a:lnTo>
                      <a:lnTo>
                        <a:pt x="29105" y="15128"/>
                      </a:lnTo>
                      <a:lnTo>
                        <a:pt x="29189" y="15149"/>
                      </a:lnTo>
                      <a:lnTo>
                        <a:pt x="29314" y="15003"/>
                      </a:lnTo>
                      <a:lnTo>
                        <a:pt x="29335" y="14982"/>
                      </a:lnTo>
                      <a:lnTo>
                        <a:pt x="29502" y="15128"/>
                      </a:lnTo>
                      <a:lnTo>
                        <a:pt x="29481" y="15149"/>
                      </a:lnTo>
                      <a:lnTo>
                        <a:pt x="29377" y="15317"/>
                      </a:lnTo>
                      <a:lnTo>
                        <a:pt x="29377" y="15400"/>
                      </a:lnTo>
                      <a:lnTo>
                        <a:pt x="29293" y="15505"/>
                      </a:lnTo>
                      <a:lnTo>
                        <a:pt x="29293" y="15568"/>
                      </a:lnTo>
                      <a:lnTo>
                        <a:pt x="29189" y="15756"/>
                      </a:lnTo>
                      <a:lnTo>
                        <a:pt x="29230" y="15840"/>
                      </a:lnTo>
                      <a:lnTo>
                        <a:pt x="29189" y="15861"/>
                      </a:lnTo>
                      <a:lnTo>
                        <a:pt x="29168" y="15965"/>
                      </a:lnTo>
                      <a:lnTo>
                        <a:pt x="29168" y="16070"/>
                      </a:lnTo>
                      <a:lnTo>
                        <a:pt x="29000" y="16195"/>
                      </a:lnTo>
                      <a:lnTo>
                        <a:pt x="28958" y="16300"/>
                      </a:lnTo>
                      <a:lnTo>
                        <a:pt x="28958" y="16467"/>
                      </a:lnTo>
                      <a:lnTo>
                        <a:pt x="28916" y="16509"/>
                      </a:lnTo>
                      <a:lnTo>
                        <a:pt x="28916" y="16677"/>
                      </a:lnTo>
                      <a:lnTo>
                        <a:pt x="28854" y="16760"/>
                      </a:lnTo>
                      <a:lnTo>
                        <a:pt x="28707" y="16760"/>
                      </a:lnTo>
                      <a:lnTo>
                        <a:pt x="28540" y="16823"/>
                      </a:lnTo>
                      <a:lnTo>
                        <a:pt x="28540" y="16928"/>
                      </a:lnTo>
                      <a:lnTo>
                        <a:pt x="28477" y="17116"/>
                      </a:lnTo>
                      <a:lnTo>
                        <a:pt x="28498" y="17242"/>
                      </a:lnTo>
                      <a:lnTo>
                        <a:pt x="28561" y="17242"/>
                      </a:lnTo>
                      <a:lnTo>
                        <a:pt x="28582" y="17137"/>
                      </a:lnTo>
                      <a:lnTo>
                        <a:pt x="28644" y="17116"/>
                      </a:lnTo>
                      <a:lnTo>
                        <a:pt x="28686" y="17137"/>
                      </a:lnTo>
                      <a:lnTo>
                        <a:pt x="28770" y="17200"/>
                      </a:lnTo>
                      <a:lnTo>
                        <a:pt x="28854" y="17200"/>
                      </a:lnTo>
                      <a:lnTo>
                        <a:pt x="28896" y="17179"/>
                      </a:lnTo>
                      <a:lnTo>
                        <a:pt x="28958" y="17179"/>
                      </a:lnTo>
                      <a:lnTo>
                        <a:pt x="29000" y="17221"/>
                      </a:lnTo>
                      <a:lnTo>
                        <a:pt x="29021" y="17304"/>
                      </a:lnTo>
                      <a:lnTo>
                        <a:pt x="28958" y="17409"/>
                      </a:lnTo>
                      <a:lnTo>
                        <a:pt x="28979" y="17514"/>
                      </a:lnTo>
                      <a:lnTo>
                        <a:pt x="28896" y="17597"/>
                      </a:lnTo>
                      <a:lnTo>
                        <a:pt x="28896" y="17744"/>
                      </a:lnTo>
                      <a:lnTo>
                        <a:pt x="28916" y="17806"/>
                      </a:lnTo>
                      <a:lnTo>
                        <a:pt x="28979" y="17765"/>
                      </a:lnTo>
                      <a:lnTo>
                        <a:pt x="29021" y="17806"/>
                      </a:lnTo>
                      <a:lnTo>
                        <a:pt x="29105" y="17806"/>
                      </a:lnTo>
                      <a:lnTo>
                        <a:pt x="29168" y="17744"/>
                      </a:lnTo>
                      <a:lnTo>
                        <a:pt x="29272" y="17744"/>
                      </a:lnTo>
                      <a:lnTo>
                        <a:pt x="29293" y="17702"/>
                      </a:lnTo>
                      <a:lnTo>
                        <a:pt x="29377" y="17639"/>
                      </a:lnTo>
                      <a:lnTo>
                        <a:pt x="29440" y="17639"/>
                      </a:lnTo>
                      <a:lnTo>
                        <a:pt x="29544" y="17555"/>
                      </a:lnTo>
                      <a:lnTo>
                        <a:pt x="29586" y="17430"/>
                      </a:lnTo>
                      <a:lnTo>
                        <a:pt x="29649" y="17346"/>
                      </a:lnTo>
                      <a:lnTo>
                        <a:pt x="29712" y="17283"/>
                      </a:lnTo>
                      <a:lnTo>
                        <a:pt x="29753" y="17283"/>
                      </a:lnTo>
                      <a:lnTo>
                        <a:pt x="29816" y="17325"/>
                      </a:lnTo>
                      <a:lnTo>
                        <a:pt x="29900" y="17283"/>
                      </a:lnTo>
                      <a:lnTo>
                        <a:pt x="29942" y="17242"/>
                      </a:lnTo>
                      <a:lnTo>
                        <a:pt x="30025" y="17242"/>
                      </a:lnTo>
                      <a:lnTo>
                        <a:pt x="30067" y="17095"/>
                      </a:lnTo>
                      <a:lnTo>
                        <a:pt x="30067" y="16970"/>
                      </a:lnTo>
                      <a:lnTo>
                        <a:pt x="30172" y="16886"/>
                      </a:lnTo>
                      <a:lnTo>
                        <a:pt x="30214" y="16802"/>
                      </a:lnTo>
                      <a:lnTo>
                        <a:pt x="30277" y="16802"/>
                      </a:lnTo>
                      <a:lnTo>
                        <a:pt x="30339" y="16865"/>
                      </a:lnTo>
                      <a:lnTo>
                        <a:pt x="30381" y="16802"/>
                      </a:lnTo>
                      <a:lnTo>
                        <a:pt x="30444" y="16781"/>
                      </a:lnTo>
                      <a:lnTo>
                        <a:pt x="30486" y="16802"/>
                      </a:lnTo>
                      <a:lnTo>
                        <a:pt x="30528" y="16907"/>
                      </a:lnTo>
                      <a:lnTo>
                        <a:pt x="30444" y="16970"/>
                      </a:lnTo>
                      <a:lnTo>
                        <a:pt x="30381" y="17011"/>
                      </a:lnTo>
                      <a:lnTo>
                        <a:pt x="30465" y="17074"/>
                      </a:lnTo>
                      <a:lnTo>
                        <a:pt x="30632" y="17074"/>
                      </a:lnTo>
                      <a:lnTo>
                        <a:pt x="30695" y="17095"/>
                      </a:lnTo>
                      <a:lnTo>
                        <a:pt x="30737" y="17179"/>
                      </a:lnTo>
                      <a:lnTo>
                        <a:pt x="30653" y="17283"/>
                      </a:lnTo>
                      <a:lnTo>
                        <a:pt x="30569" y="17304"/>
                      </a:lnTo>
                      <a:lnTo>
                        <a:pt x="30569" y="17430"/>
                      </a:lnTo>
                      <a:lnTo>
                        <a:pt x="30653" y="17451"/>
                      </a:lnTo>
                      <a:lnTo>
                        <a:pt x="30695" y="17430"/>
                      </a:lnTo>
                      <a:lnTo>
                        <a:pt x="30779" y="17430"/>
                      </a:lnTo>
                      <a:lnTo>
                        <a:pt x="30800" y="17451"/>
                      </a:lnTo>
                      <a:lnTo>
                        <a:pt x="30883" y="17430"/>
                      </a:lnTo>
                      <a:lnTo>
                        <a:pt x="30904" y="17514"/>
                      </a:lnTo>
                      <a:lnTo>
                        <a:pt x="31009" y="17514"/>
                      </a:lnTo>
                      <a:lnTo>
                        <a:pt x="31072" y="17555"/>
                      </a:lnTo>
                      <a:lnTo>
                        <a:pt x="31113" y="17555"/>
                      </a:lnTo>
                      <a:lnTo>
                        <a:pt x="31260" y="17639"/>
                      </a:lnTo>
                      <a:lnTo>
                        <a:pt x="31302" y="17618"/>
                      </a:lnTo>
                      <a:lnTo>
                        <a:pt x="31365" y="17493"/>
                      </a:lnTo>
                      <a:lnTo>
                        <a:pt x="31406" y="17451"/>
                      </a:lnTo>
                      <a:lnTo>
                        <a:pt x="31490" y="17346"/>
                      </a:lnTo>
                      <a:lnTo>
                        <a:pt x="31595" y="17346"/>
                      </a:lnTo>
                      <a:lnTo>
                        <a:pt x="31616" y="17304"/>
                      </a:lnTo>
                      <a:lnTo>
                        <a:pt x="31532" y="17283"/>
                      </a:lnTo>
                      <a:lnTo>
                        <a:pt x="31490" y="17200"/>
                      </a:lnTo>
                      <a:lnTo>
                        <a:pt x="31574" y="17179"/>
                      </a:lnTo>
                      <a:lnTo>
                        <a:pt x="31595" y="17095"/>
                      </a:lnTo>
                      <a:lnTo>
                        <a:pt x="31511" y="17053"/>
                      </a:lnTo>
                      <a:lnTo>
                        <a:pt x="31469" y="16990"/>
                      </a:lnTo>
                      <a:lnTo>
                        <a:pt x="31406" y="17011"/>
                      </a:lnTo>
                      <a:lnTo>
                        <a:pt x="31406" y="17095"/>
                      </a:lnTo>
                      <a:lnTo>
                        <a:pt x="31365" y="17116"/>
                      </a:lnTo>
                      <a:lnTo>
                        <a:pt x="31302" y="17095"/>
                      </a:lnTo>
                      <a:lnTo>
                        <a:pt x="31197" y="17032"/>
                      </a:lnTo>
                      <a:lnTo>
                        <a:pt x="31197" y="16970"/>
                      </a:lnTo>
                      <a:lnTo>
                        <a:pt x="31155" y="16990"/>
                      </a:lnTo>
                      <a:lnTo>
                        <a:pt x="31072" y="17074"/>
                      </a:lnTo>
                      <a:lnTo>
                        <a:pt x="30883" y="17074"/>
                      </a:lnTo>
                      <a:lnTo>
                        <a:pt x="30800" y="17011"/>
                      </a:lnTo>
                      <a:lnTo>
                        <a:pt x="30904" y="16970"/>
                      </a:lnTo>
                      <a:lnTo>
                        <a:pt x="30988" y="16970"/>
                      </a:lnTo>
                      <a:lnTo>
                        <a:pt x="31072" y="16907"/>
                      </a:lnTo>
                      <a:lnTo>
                        <a:pt x="31072" y="16823"/>
                      </a:lnTo>
                      <a:lnTo>
                        <a:pt x="31051" y="16802"/>
                      </a:lnTo>
                      <a:lnTo>
                        <a:pt x="31051" y="16677"/>
                      </a:lnTo>
                      <a:lnTo>
                        <a:pt x="31072" y="16593"/>
                      </a:lnTo>
                      <a:lnTo>
                        <a:pt x="31072" y="16551"/>
                      </a:lnTo>
                      <a:lnTo>
                        <a:pt x="31009" y="16488"/>
                      </a:lnTo>
                      <a:lnTo>
                        <a:pt x="31009" y="16405"/>
                      </a:lnTo>
                      <a:lnTo>
                        <a:pt x="30862" y="16258"/>
                      </a:lnTo>
                      <a:lnTo>
                        <a:pt x="30737" y="16195"/>
                      </a:lnTo>
                      <a:lnTo>
                        <a:pt x="30737" y="16153"/>
                      </a:lnTo>
                      <a:lnTo>
                        <a:pt x="30695" y="16028"/>
                      </a:lnTo>
                      <a:lnTo>
                        <a:pt x="30632" y="16028"/>
                      </a:lnTo>
                      <a:lnTo>
                        <a:pt x="30590" y="15944"/>
                      </a:lnTo>
                      <a:lnTo>
                        <a:pt x="30632" y="15819"/>
                      </a:lnTo>
                      <a:lnTo>
                        <a:pt x="30590" y="15735"/>
                      </a:lnTo>
                      <a:lnTo>
                        <a:pt x="30465" y="15735"/>
                      </a:lnTo>
                      <a:lnTo>
                        <a:pt x="30277" y="15651"/>
                      </a:lnTo>
                      <a:lnTo>
                        <a:pt x="30235" y="15547"/>
                      </a:lnTo>
                      <a:lnTo>
                        <a:pt x="30277" y="15505"/>
                      </a:lnTo>
                      <a:lnTo>
                        <a:pt x="30277" y="15442"/>
                      </a:lnTo>
                      <a:lnTo>
                        <a:pt x="30214" y="15358"/>
                      </a:lnTo>
                      <a:lnTo>
                        <a:pt x="30172" y="15296"/>
                      </a:lnTo>
                      <a:lnTo>
                        <a:pt x="30151" y="15296"/>
                      </a:lnTo>
                      <a:lnTo>
                        <a:pt x="30046" y="15421"/>
                      </a:lnTo>
                      <a:lnTo>
                        <a:pt x="30025" y="15526"/>
                      </a:lnTo>
                      <a:lnTo>
                        <a:pt x="29963" y="15568"/>
                      </a:lnTo>
                      <a:lnTo>
                        <a:pt x="29921" y="15526"/>
                      </a:lnTo>
                      <a:lnTo>
                        <a:pt x="29921" y="15400"/>
                      </a:lnTo>
                      <a:lnTo>
                        <a:pt x="29858" y="15296"/>
                      </a:lnTo>
                      <a:lnTo>
                        <a:pt x="29900" y="15212"/>
                      </a:lnTo>
                      <a:lnTo>
                        <a:pt x="30025" y="15212"/>
                      </a:lnTo>
                      <a:lnTo>
                        <a:pt x="30005" y="15128"/>
                      </a:lnTo>
                      <a:lnTo>
                        <a:pt x="30025" y="15024"/>
                      </a:lnTo>
                      <a:lnTo>
                        <a:pt x="30005" y="14919"/>
                      </a:lnTo>
                      <a:lnTo>
                        <a:pt x="29900" y="14940"/>
                      </a:lnTo>
                      <a:lnTo>
                        <a:pt x="29900" y="14877"/>
                      </a:lnTo>
                      <a:lnTo>
                        <a:pt x="29963" y="14773"/>
                      </a:lnTo>
                      <a:lnTo>
                        <a:pt x="29921" y="14731"/>
                      </a:lnTo>
                      <a:lnTo>
                        <a:pt x="29712" y="14814"/>
                      </a:lnTo>
                      <a:cubicBezTo>
                        <a:pt x="29691" y="14773"/>
                        <a:pt x="29628" y="14731"/>
                        <a:pt x="29607" y="14689"/>
                      </a:cubicBezTo>
                      <a:lnTo>
                        <a:pt x="29712" y="14605"/>
                      </a:lnTo>
                      <a:lnTo>
                        <a:pt x="29795" y="14584"/>
                      </a:lnTo>
                      <a:lnTo>
                        <a:pt x="29858" y="14417"/>
                      </a:lnTo>
                      <a:lnTo>
                        <a:pt x="29816" y="14312"/>
                      </a:lnTo>
                      <a:lnTo>
                        <a:pt x="29691" y="14291"/>
                      </a:lnTo>
                      <a:lnTo>
                        <a:pt x="29628" y="14208"/>
                      </a:lnTo>
                      <a:lnTo>
                        <a:pt x="29628" y="14103"/>
                      </a:lnTo>
                      <a:lnTo>
                        <a:pt x="29691" y="14082"/>
                      </a:lnTo>
                      <a:lnTo>
                        <a:pt x="29649" y="13998"/>
                      </a:lnTo>
                      <a:lnTo>
                        <a:pt x="29691" y="13915"/>
                      </a:lnTo>
                      <a:lnTo>
                        <a:pt x="29816" y="13998"/>
                      </a:lnTo>
                      <a:lnTo>
                        <a:pt x="29921" y="13977"/>
                      </a:lnTo>
                      <a:lnTo>
                        <a:pt x="30025" y="14061"/>
                      </a:lnTo>
                      <a:lnTo>
                        <a:pt x="30151" y="14061"/>
                      </a:lnTo>
                      <a:lnTo>
                        <a:pt x="30318" y="13977"/>
                      </a:lnTo>
                      <a:lnTo>
                        <a:pt x="30318" y="14019"/>
                      </a:lnTo>
                      <a:lnTo>
                        <a:pt x="30360" y="14061"/>
                      </a:lnTo>
                      <a:lnTo>
                        <a:pt x="30339" y="14082"/>
                      </a:lnTo>
                      <a:lnTo>
                        <a:pt x="30277" y="14249"/>
                      </a:lnTo>
                      <a:lnTo>
                        <a:pt x="30277" y="14312"/>
                      </a:lnTo>
                      <a:lnTo>
                        <a:pt x="30360" y="14291"/>
                      </a:lnTo>
                      <a:lnTo>
                        <a:pt x="30381" y="14354"/>
                      </a:lnTo>
                      <a:lnTo>
                        <a:pt x="30465" y="14375"/>
                      </a:lnTo>
                      <a:lnTo>
                        <a:pt x="30590" y="14459"/>
                      </a:lnTo>
                      <a:lnTo>
                        <a:pt x="30632" y="14354"/>
                      </a:lnTo>
                      <a:lnTo>
                        <a:pt x="30528" y="14249"/>
                      </a:lnTo>
                      <a:lnTo>
                        <a:pt x="30590" y="14145"/>
                      </a:lnTo>
                      <a:lnTo>
                        <a:pt x="30632" y="14208"/>
                      </a:lnTo>
                      <a:lnTo>
                        <a:pt x="30695" y="14249"/>
                      </a:lnTo>
                      <a:lnTo>
                        <a:pt x="30737" y="14354"/>
                      </a:lnTo>
                      <a:lnTo>
                        <a:pt x="30904" y="14501"/>
                      </a:lnTo>
                      <a:lnTo>
                        <a:pt x="30967" y="14501"/>
                      </a:lnTo>
                      <a:lnTo>
                        <a:pt x="30967" y="14417"/>
                      </a:lnTo>
                      <a:lnTo>
                        <a:pt x="30946" y="14375"/>
                      </a:lnTo>
                      <a:lnTo>
                        <a:pt x="30988" y="14291"/>
                      </a:lnTo>
                      <a:lnTo>
                        <a:pt x="30967" y="14145"/>
                      </a:lnTo>
                      <a:lnTo>
                        <a:pt x="30904" y="14103"/>
                      </a:lnTo>
                      <a:lnTo>
                        <a:pt x="30946" y="13957"/>
                      </a:lnTo>
                      <a:lnTo>
                        <a:pt x="30862" y="13768"/>
                      </a:lnTo>
                      <a:lnTo>
                        <a:pt x="30758" y="13726"/>
                      </a:lnTo>
                      <a:lnTo>
                        <a:pt x="30758" y="13622"/>
                      </a:lnTo>
                      <a:lnTo>
                        <a:pt x="30695" y="13580"/>
                      </a:lnTo>
                      <a:lnTo>
                        <a:pt x="30549" y="13685"/>
                      </a:lnTo>
                      <a:lnTo>
                        <a:pt x="30486" y="13685"/>
                      </a:lnTo>
                      <a:lnTo>
                        <a:pt x="30590" y="13538"/>
                      </a:lnTo>
                      <a:lnTo>
                        <a:pt x="30695" y="13538"/>
                      </a:lnTo>
                      <a:lnTo>
                        <a:pt x="30737" y="13559"/>
                      </a:lnTo>
                      <a:lnTo>
                        <a:pt x="30841" y="13517"/>
                      </a:lnTo>
                      <a:lnTo>
                        <a:pt x="30925" y="13622"/>
                      </a:lnTo>
                      <a:lnTo>
                        <a:pt x="30967" y="13643"/>
                      </a:lnTo>
                      <a:lnTo>
                        <a:pt x="30967" y="13873"/>
                      </a:lnTo>
                      <a:lnTo>
                        <a:pt x="31009" y="13873"/>
                      </a:lnTo>
                      <a:lnTo>
                        <a:pt x="31155" y="13768"/>
                      </a:lnTo>
                      <a:lnTo>
                        <a:pt x="31051" y="13936"/>
                      </a:lnTo>
                      <a:lnTo>
                        <a:pt x="31051" y="13998"/>
                      </a:lnTo>
                      <a:lnTo>
                        <a:pt x="30967" y="14040"/>
                      </a:lnTo>
                      <a:lnTo>
                        <a:pt x="30967" y="14082"/>
                      </a:lnTo>
                      <a:lnTo>
                        <a:pt x="31051" y="14166"/>
                      </a:lnTo>
                      <a:lnTo>
                        <a:pt x="31072" y="14291"/>
                      </a:lnTo>
                      <a:lnTo>
                        <a:pt x="31009" y="14375"/>
                      </a:lnTo>
                      <a:lnTo>
                        <a:pt x="31072" y="14417"/>
                      </a:lnTo>
                      <a:lnTo>
                        <a:pt x="31365" y="14354"/>
                      </a:lnTo>
                      <a:lnTo>
                        <a:pt x="31406" y="14249"/>
                      </a:lnTo>
                      <a:lnTo>
                        <a:pt x="31511" y="14249"/>
                      </a:lnTo>
                      <a:lnTo>
                        <a:pt x="31574" y="14270"/>
                      </a:lnTo>
                      <a:lnTo>
                        <a:pt x="31720" y="14082"/>
                      </a:lnTo>
                      <a:lnTo>
                        <a:pt x="31804" y="14082"/>
                      </a:lnTo>
                      <a:lnTo>
                        <a:pt x="31846" y="13998"/>
                      </a:lnTo>
                      <a:lnTo>
                        <a:pt x="31950" y="13936"/>
                      </a:lnTo>
                      <a:lnTo>
                        <a:pt x="31992" y="13789"/>
                      </a:lnTo>
                      <a:lnTo>
                        <a:pt x="32055" y="13747"/>
                      </a:lnTo>
                      <a:lnTo>
                        <a:pt x="32243" y="13747"/>
                      </a:lnTo>
                      <a:lnTo>
                        <a:pt x="32348" y="13789"/>
                      </a:lnTo>
                      <a:lnTo>
                        <a:pt x="32411" y="13726"/>
                      </a:lnTo>
                      <a:lnTo>
                        <a:pt x="32369" y="13622"/>
                      </a:lnTo>
                      <a:lnTo>
                        <a:pt x="32536" y="13475"/>
                      </a:lnTo>
                      <a:lnTo>
                        <a:pt x="32557" y="13413"/>
                      </a:lnTo>
                      <a:lnTo>
                        <a:pt x="32620" y="13371"/>
                      </a:lnTo>
                      <a:lnTo>
                        <a:pt x="32641" y="13245"/>
                      </a:lnTo>
                      <a:lnTo>
                        <a:pt x="32515" y="13015"/>
                      </a:lnTo>
                      <a:lnTo>
                        <a:pt x="32536" y="12931"/>
                      </a:lnTo>
                      <a:lnTo>
                        <a:pt x="32411" y="12827"/>
                      </a:lnTo>
                      <a:lnTo>
                        <a:pt x="32369" y="12701"/>
                      </a:lnTo>
                      <a:lnTo>
                        <a:pt x="32432" y="12596"/>
                      </a:lnTo>
                      <a:lnTo>
                        <a:pt x="32557" y="12534"/>
                      </a:lnTo>
                      <a:lnTo>
                        <a:pt x="32578" y="12471"/>
                      </a:lnTo>
                      <a:lnTo>
                        <a:pt x="32557" y="12471"/>
                      </a:lnTo>
                      <a:lnTo>
                        <a:pt x="32474" y="12534"/>
                      </a:lnTo>
                      <a:lnTo>
                        <a:pt x="32453" y="12534"/>
                      </a:lnTo>
                      <a:lnTo>
                        <a:pt x="32453" y="12471"/>
                      </a:lnTo>
                      <a:lnTo>
                        <a:pt x="32536" y="12366"/>
                      </a:lnTo>
                      <a:lnTo>
                        <a:pt x="32432" y="12366"/>
                      </a:lnTo>
                      <a:lnTo>
                        <a:pt x="32515" y="12283"/>
                      </a:lnTo>
                      <a:lnTo>
                        <a:pt x="32536" y="12199"/>
                      </a:lnTo>
                      <a:lnTo>
                        <a:pt x="32453" y="12157"/>
                      </a:lnTo>
                      <a:lnTo>
                        <a:pt x="32348" y="12115"/>
                      </a:lnTo>
                      <a:lnTo>
                        <a:pt x="32411" y="12094"/>
                      </a:lnTo>
                      <a:lnTo>
                        <a:pt x="32411" y="11990"/>
                      </a:lnTo>
                      <a:lnTo>
                        <a:pt x="32474" y="11990"/>
                      </a:lnTo>
                      <a:lnTo>
                        <a:pt x="32515" y="12052"/>
                      </a:lnTo>
                      <a:lnTo>
                        <a:pt x="32620" y="12052"/>
                      </a:lnTo>
                      <a:lnTo>
                        <a:pt x="32683" y="12157"/>
                      </a:lnTo>
                      <a:lnTo>
                        <a:pt x="32766" y="12178"/>
                      </a:lnTo>
                      <a:lnTo>
                        <a:pt x="32829" y="12094"/>
                      </a:lnTo>
                      <a:lnTo>
                        <a:pt x="32892" y="12115"/>
                      </a:lnTo>
                      <a:lnTo>
                        <a:pt x="33059" y="12073"/>
                      </a:lnTo>
                      <a:lnTo>
                        <a:pt x="33185" y="11990"/>
                      </a:lnTo>
                      <a:lnTo>
                        <a:pt x="33143" y="11948"/>
                      </a:lnTo>
                      <a:lnTo>
                        <a:pt x="33206" y="11843"/>
                      </a:lnTo>
                      <a:lnTo>
                        <a:pt x="33185" y="11801"/>
                      </a:lnTo>
                      <a:lnTo>
                        <a:pt x="33143" y="11801"/>
                      </a:lnTo>
                      <a:lnTo>
                        <a:pt x="33143" y="11739"/>
                      </a:lnTo>
                      <a:lnTo>
                        <a:pt x="33080" y="11697"/>
                      </a:lnTo>
                      <a:lnTo>
                        <a:pt x="32934" y="11697"/>
                      </a:lnTo>
                      <a:lnTo>
                        <a:pt x="32997" y="11655"/>
                      </a:lnTo>
                      <a:lnTo>
                        <a:pt x="33101" y="11634"/>
                      </a:lnTo>
                      <a:lnTo>
                        <a:pt x="33290" y="11488"/>
                      </a:lnTo>
                      <a:lnTo>
                        <a:pt x="33373" y="11383"/>
                      </a:lnTo>
                      <a:lnTo>
                        <a:pt x="33352" y="11341"/>
                      </a:lnTo>
                      <a:lnTo>
                        <a:pt x="33290" y="11320"/>
                      </a:lnTo>
                      <a:lnTo>
                        <a:pt x="33269" y="11236"/>
                      </a:lnTo>
                      <a:lnTo>
                        <a:pt x="33080" y="11174"/>
                      </a:lnTo>
                      <a:lnTo>
                        <a:pt x="32976" y="11216"/>
                      </a:lnTo>
                      <a:lnTo>
                        <a:pt x="32934" y="11174"/>
                      </a:lnTo>
                      <a:lnTo>
                        <a:pt x="33038" y="11153"/>
                      </a:lnTo>
                      <a:lnTo>
                        <a:pt x="33038" y="11027"/>
                      </a:lnTo>
                      <a:lnTo>
                        <a:pt x="32808" y="10860"/>
                      </a:lnTo>
                      <a:lnTo>
                        <a:pt x="32808" y="10818"/>
                      </a:lnTo>
                      <a:lnTo>
                        <a:pt x="32871" y="10818"/>
                      </a:lnTo>
                      <a:lnTo>
                        <a:pt x="32955" y="10902"/>
                      </a:lnTo>
                      <a:lnTo>
                        <a:pt x="33038" y="10860"/>
                      </a:lnTo>
                      <a:lnTo>
                        <a:pt x="32955" y="10797"/>
                      </a:lnTo>
                      <a:lnTo>
                        <a:pt x="33018" y="10755"/>
                      </a:lnTo>
                      <a:lnTo>
                        <a:pt x="33018" y="10713"/>
                      </a:lnTo>
                      <a:lnTo>
                        <a:pt x="32871" y="10651"/>
                      </a:lnTo>
                      <a:lnTo>
                        <a:pt x="32766" y="10588"/>
                      </a:lnTo>
                      <a:lnTo>
                        <a:pt x="32662" y="10651"/>
                      </a:lnTo>
                      <a:lnTo>
                        <a:pt x="32515" y="10588"/>
                      </a:lnTo>
                      <a:cubicBezTo>
                        <a:pt x="32536" y="10546"/>
                        <a:pt x="32536" y="10525"/>
                        <a:pt x="32536" y="10504"/>
                      </a:cubicBezTo>
                      <a:lnTo>
                        <a:pt x="32599" y="10504"/>
                      </a:lnTo>
                      <a:lnTo>
                        <a:pt x="32620" y="10483"/>
                      </a:lnTo>
                      <a:lnTo>
                        <a:pt x="32599" y="10420"/>
                      </a:lnTo>
                      <a:lnTo>
                        <a:pt x="32536" y="10420"/>
                      </a:lnTo>
                      <a:cubicBezTo>
                        <a:pt x="32536" y="10400"/>
                        <a:pt x="32536" y="10339"/>
                        <a:pt x="32517" y="10317"/>
                      </a:cubicBezTo>
                      <a:lnTo>
                        <a:pt x="32517" y="10317"/>
                      </a:lnTo>
                      <a:cubicBezTo>
                        <a:pt x="32518" y="10308"/>
                        <a:pt x="32523" y="10287"/>
                        <a:pt x="32536" y="10274"/>
                      </a:cubicBezTo>
                      <a:cubicBezTo>
                        <a:pt x="32536" y="10274"/>
                        <a:pt x="32536" y="10232"/>
                        <a:pt x="32557" y="10232"/>
                      </a:cubicBezTo>
                      <a:lnTo>
                        <a:pt x="32641" y="10316"/>
                      </a:lnTo>
                      <a:lnTo>
                        <a:pt x="32746" y="10274"/>
                      </a:lnTo>
                      <a:lnTo>
                        <a:pt x="32934" y="10232"/>
                      </a:lnTo>
                      <a:lnTo>
                        <a:pt x="32976" y="10337"/>
                      </a:lnTo>
                      <a:lnTo>
                        <a:pt x="33080" y="10379"/>
                      </a:lnTo>
                      <a:lnTo>
                        <a:pt x="33143" y="10441"/>
                      </a:lnTo>
                      <a:lnTo>
                        <a:pt x="33185" y="10420"/>
                      </a:lnTo>
                      <a:lnTo>
                        <a:pt x="33352" y="10525"/>
                      </a:lnTo>
                      <a:lnTo>
                        <a:pt x="33394" y="10483"/>
                      </a:lnTo>
                      <a:lnTo>
                        <a:pt x="33457" y="10504"/>
                      </a:lnTo>
                      <a:lnTo>
                        <a:pt x="33499" y="10420"/>
                      </a:lnTo>
                      <a:lnTo>
                        <a:pt x="33478" y="10337"/>
                      </a:lnTo>
                      <a:lnTo>
                        <a:pt x="33394" y="10295"/>
                      </a:lnTo>
                      <a:lnTo>
                        <a:pt x="33310" y="10190"/>
                      </a:lnTo>
                      <a:lnTo>
                        <a:pt x="33269" y="10107"/>
                      </a:lnTo>
                      <a:lnTo>
                        <a:pt x="33059" y="9918"/>
                      </a:lnTo>
                      <a:lnTo>
                        <a:pt x="33038" y="9855"/>
                      </a:lnTo>
                      <a:lnTo>
                        <a:pt x="33038" y="9855"/>
                      </a:lnTo>
                      <a:lnTo>
                        <a:pt x="33101" y="9897"/>
                      </a:lnTo>
                      <a:lnTo>
                        <a:pt x="33143" y="9960"/>
                      </a:lnTo>
                      <a:lnTo>
                        <a:pt x="33206" y="9981"/>
                      </a:lnTo>
                      <a:lnTo>
                        <a:pt x="33310" y="10107"/>
                      </a:lnTo>
                      <a:lnTo>
                        <a:pt x="33394" y="10127"/>
                      </a:lnTo>
                      <a:lnTo>
                        <a:pt x="33415" y="10190"/>
                      </a:lnTo>
                      <a:lnTo>
                        <a:pt x="33499" y="10295"/>
                      </a:lnTo>
                      <a:lnTo>
                        <a:pt x="33603" y="10400"/>
                      </a:lnTo>
                      <a:lnTo>
                        <a:pt x="33624" y="10462"/>
                      </a:lnTo>
                      <a:lnTo>
                        <a:pt x="33687" y="10504"/>
                      </a:lnTo>
                      <a:lnTo>
                        <a:pt x="33792" y="10609"/>
                      </a:lnTo>
                      <a:lnTo>
                        <a:pt x="33834" y="10713"/>
                      </a:lnTo>
                      <a:lnTo>
                        <a:pt x="33938" y="10713"/>
                      </a:lnTo>
                      <a:lnTo>
                        <a:pt x="33980" y="10672"/>
                      </a:lnTo>
                      <a:lnTo>
                        <a:pt x="33917" y="10546"/>
                      </a:lnTo>
                      <a:lnTo>
                        <a:pt x="33834" y="10337"/>
                      </a:lnTo>
                      <a:lnTo>
                        <a:pt x="34001" y="10358"/>
                      </a:lnTo>
                      <a:lnTo>
                        <a:pt x="34189" y="10462"/>
                      </a:lnTo>
                      <a:lnTo>
                        <a:pt x="34357" y="10462"/>
                      </a:lnTo>
                      <a:lnTo>
                        <a:pt x="34357" y="10567"/>
                      </a:lnTo>
                      <a:lnTo>
                        <a:pt x="34336" y="10630"/>
                      </a:lnTo>
                      <a:lnTo>
                        <a:pt x="34440" y="10713"/>
                      </a:lnTo>
                      <a:lnTo>
                        <a:pt x="34545" y="10713"/>
                      </a:lnTo>
                      <a:lnTo>
                        <a:pt x="34566" y="10734"/>
                      </a:lnTo>
                      <a:lnTo>
                        <a:pt x="34838" y="10734"/>
                      </a:lnTo>
                      <a:lnTo>
                        <a:pt x="34922" y="10672"/>
                      </a:lnTo>
                      <a:lnTo>
                        <a:pt x="34984" y="10546"/>
                      </a:lnTo>
                      <a:lnTo>
                        <a:pt x="34984" y="10441"/>
                      </a:lnTo>
                      <a:lnTo>
                        <a:pt x="35026" y="10337"/>
                      </a:lnTo>
                      <a:lnTo>
                        <a:pt x="34963" y="10295"/>
                      </a:lnTo>
                      <a:lnTo>
                        <a:pt x="34880" y="10086"/>
                      </a:lnTo>
                      <a:lnTo>
                        <a:pt x="34838" y="10086"/>
                      </a:lnTo>
                      <a:lnTo>
                        <a:pt x="34754" y="9939"/>
                      </a:lnTo>
                      <a:lnTo>
                        <a:pt x="34775" y="9814"/>
                      </a:lnTo>
                      <a:lnTo>
                        <a:pt x="34838" y="9793"/>
                      </a:lnTo>
                      <a:lnTo>
                        <a:pt x="34838" y="9709"/>
                      </a:lnTo>
                      <a:lnTo>
                        <a:pt x="34859" y="9688"/>
                      </a:lnTo>
                      <a:lnTo>
                        <a:pt x="34922" y="9730"/>
                      </a:lnTo>
                      <a:lnTo>
                        <a:pt x="34943" y="9835"/>
                      </a:lnTo>
                      <a:lnTo>
                        <a:pt x="34984" y="9730"/>
                      </a:lnTo>
                      <a:lnTo>
                        <a:pt x="34984" y="9583"/>
                      </a:lnTo>
                      <a:lnTo>
                        <a:pt x="35047" y="9542"/>
                      </a:lnTo>
                      <a:lnTo>
                        <a:pt x="35089" y="9500"/>
                      </a:lnTo>
                      <a:lnTo>
                        <a:pt x="35089" y="9604"/>
                      </a:lnTo>
                      <a:lnTo>
                        <a:pt x="35131" y="9667"/>
                      </a:lnTo>
                      <a:lnTo>
                        <a:pt x="35089" y="9709"/>
                      </a:lnTo>
                      <a:lnTo>
                        <a:pt x="34984" y="9772"/>
                      </a:lnTo>
                      <a:lnTo>
                        <a:pt x="34963" y="9897"/>
                      </a:lnTo>
                      <a:lnTo>
                        <a:pt x="35026" y="9918"/>
                      </a:lnTo>
                      <a:lnTo>
                        <a:pt x="35068" y="10002"/>
                      </a:lnTo>
                      <a:lnTo>
                        <a:pt x="35068" y="10086"/>
                      </a:lnTo>
                      <a:lnTo>
                        <a:pt x="35194" y="10232"/>
                      </a:lnTo>
                      <a:lnTo>
                        <a:pt x="35256" y="10274"/>
                      </a:lnTo>
                      <a:lnTo>
                        <a:pt x="35256" y="10190"/>
                      </a:lnTo>
                      <a:lnTo>
                        <a:pt x="35298" y="10169"/>
                      </a:lnTo>
                      <a:lnTo>
                        <a:pt x="35361" y="10211"/>
                      </a:lnTo>
                      <a:lnTo>
                        <a:pt x="35466" y="10169"/>
                      </a:lnTo>
                      <a:lnTo>
                        <a:pt x="35487" y="10211"/>
                      </a:lnTo>
                      <a:lnTo>
                        <a:pt x="35466" y="10253"/>
                      </a:lnTo>
                      <a:lnTo>
                        <a:pt x="35466" y="10358"/>
                      </a:lnTo>
                      <a:lnTo>
                        <a:pt x="35403" y="10525"/>
                      </a:lnTo>
                      <a:lnTo>
                        <a:pt x="35403" y="10567"/>
                      </a:lnTo>
                      <a:lnTo>
                        <a:pt x="35298" y="10734"/>
                      </a:lnTo>
                      <a:lnTo>
                        <a:pt x="35235" y="10923"/>
                      </a:lnTo>
                      <a:lnTo>
                        <a:pt x="35235" y="10964"/>
                      </a:lnTo>
                      <a:lnTo>
                        <a:pt x="35256" y="10964"/>
                      </a:lnTo>
                      <a:lnTo>
                        <a:pt x="35298" y="10860"/>
                      </a:lnTo>
                      <a:lnTo>
                        <a:pt x="35403" y="10902"/>
                      </a:lnTo>
                      <a:lnTo>
                        <a:pt x="35403" y="10923"/>
                      </a:lnTo>
                      <a:lnTo>
                        <a:pt x="35487" y="10923"/>
                      </a:lnTo>
                      <a:lnTo>
                        <a:pt x="35549" y="11006"/>
                      </a:lnTo>
                      <a:lnTo>
                        <a:pt x="35696" y="11027"/>
                      </a:lnTo>
                      <a:lnTo>
                        <a:pt x="35591" y="11069"/>
                      </a:lnTo>
                      <a:lnTo>
                        <a:pt x="35570" y="11132"/>
                      </a:lnTo>
                      <a:lnTo>
                        <a:pt x="35507" y="11153"/>
                      </a:lnTo>
                      <a:lnTo>
                        <a:pt x="35466" y="11111"/>
                      </a:lnTo>
                      <a:lnTo>
                        <a:pt x="35382" y="11132"/>
                      </a:lnTo>
                      <a:lnTo>
                        <a:pt x="35403" y="11216"/>
                      </a:lnTo>
                      <a:lnTo>
                        <a:pt x="35466" y="11236"/>
                      </a:lnTo>
                      <a:lnTo>
                        <a:pt x="35487" y="11257"/>
                      </a:lnTo>
                      <a:lnTo>
                        <a:pt x="35591" y="11257"/>
                      </a:lnTo>
                      <a:lnTo>
                        <a:pt x="35591" y="11341"/>
                      </a:lnTo>
                      <a:lnTo>
                        <a:pt x="35612" y="11383"/>
                      </a:lnTo>
                      <a:lnTo>
                        <a:pt x="35612" y="11467"/>
                      </a:lnTo>
                      <a:lnTo>
                        <a:pt x="35675" y="11550"/>
                      </a:lnTo>
                      <a:lnTo>
                        <a:pt x="35779" y="11571"/>
                      </a:lnTo>
                      <a:lnTo>
                        <a:pt x="35821" y="11655"/>
                      </a:lnTo>
                      <a:lnTo>
                        <a:pt x="35863" y="11739"/>
                      </a:lnTo>
                      <a:lnTo>
                        <a:pt x="35821" y="11843"/>
                      </a:lnTo>
                      <a:lnTo>
                        <a:pt x="35759" y="11906"/>
                      </a:lnTo>
                      <a:lnTo>
                        <a:pt x="35675" y="11906"/>
                      </a:lnTo>
                      <a:lnTo>
                        <a:pt x="35612" y="11948"/>
                      </a:lnTo>
                      <a:lnTo>
                        <a:pt x="35570" y="11906"/>
                      </a:lnTo>
                      <a:lnTo>
                        <a:pt x="35487" y="11885"/>
                      </a:lnTo>
                      <a:lnTo>
                        <a:pt x="35445" y="11906"/>
                      </a:lnTo>
                      <a:lnTo>
                        <a:pt x="35361" y="12011"/>
                      </a:lnTo>
                      <a:lnTo>
                        <a:pt x="35403" y="12052"/>
                      </a:lnTo>
                      <a:lnTo>
                        <a:pt x="35403" y="12094"/>
                      </a:lnTo>
                      <a:lnTo>
                        <a:pt x="35361" y="12178"/>
                      </a:lnTo>
                      <a:lnTo>
                        <a:pt x="35382" y="12220"/>
                      </a:lnTo>
                      <a:lnTo>
                        <a:pt x="35445" y="12220"/>
                      </a:lnTo>
                      <a:lnTo>
                        <a:pt x="35466" y="12199"/>
                      </a:lnTo>
                      <a:lnTo>
                        <a:pt x="35549" y="12178"/>
                      </a:lnTo>
                      <a:lnTo>
                        <a:pt x="35654" y="12178"/>
                      </a:lnTo>
                      <a:lnTo>
                        <a:pt x="35717" y="12115"/>
                      </a:lnTo>
                      <a:lnTo>
                        <a:pt x="35800" y="12115"/>
                      </a:lnTo>
                      <a:lnTo>
                        <a:pt x="35863" y="12011"/>
                      </a:lnTo>
                      <a:lnTo>
                        <a:pt x="35905" y="11990"/>
                      </a:lnTo>
                      <a:lnTo>
                        <a:pt x="35926" y="12115"/>
                      </a:lnTo>
                      <a:lnTo>
                        <a:pt x="35989" y="12157"/>
                      </a:lnTo>
                      <a:lnTo>
                        <a:pt x="36072" y="12094"/>
                      </a:lnTo>
                      <a:lnTo>
                        <a:pt x="36135" y="11969"/>
                      </a:lnTo>
                      <a:lnTo>
                        <a:pt x="36240" y="11885"/>
                      </a:lnTo>
                      <a:lnTo>
                        <a:pt x="36303" y="11948"/>
                      </a:lnTo>
                      <a:lnTo>
                        <a:pt x="36303" y="11990"/>
                      </a:lnTo>
                      <a:lnTo>
                        <a:pt x="36219" y="12011"/>
                      </a:lnTo>
                      <a:lnTo>
                        <a:pt x="36177" y="12073"/>
                      </a:lnTo>
                      <a:lnTo>
                        <a:pt x="36219" y="12094"/>
                      </a:lnTo>
                      <a:lnTo>
                        <a:pt x="36219" y="12157"/>
                      </a:lnTo>
                      <a:lnTo>
                        <a:pt x="36093" y="12199"/>
                      </a:lnTo>
                      <a:lnTo>
                        <a:pt x="36072" y="12220"/>
                      </a:lnTo>
                      <a:lnTo>
                        <a:pt x="36219" y="12199"/>
                      </a:lnTo>
                      <a:lnTo>
                        <a:pt x="36240" y="12283"/>
                      </a:lnTo>
                      <a:lnTo>
                        <a:pt x="36135" y="12366"/>
                      </a:lnTo>
                      <a:lnTo>
                        <a:pt x="36177" y="12492"/>
                      </a:lnTo>
                      <a:lnTo>
                        <a:pt x="36219" y="12513"/>
                      </a:lnTo>
                      <a:lnTo>
                        <a:pt x="36282" y="12617"/>
                      </a:lnTo>
                      <a:lnTo>
                        <a:pt x="36407" y="12596"/>
                      </a:lnTo>
                      <a:lnTo>
                        <a:pt x="36428" y="12534"/>
                      </a:lnTo>
                      <a:lnTo>
                        <a:pt x="36407" y="12471"/>
                      </a:lnTo>
                      <a:lnTo>
                        <a:pt x="36407" y="12387"/>
                      </a:lnTo>
                      <a:lnTo>
                        <a:pt x="36449" y="12366"/>
                      </a:lnTo>
                      <a:lnTo>
                        <a:pt x="36595" y="12471"/>
                      </a:lnTo>
                      <a:lnTo>
                        <a:pt x="36595" y="12534"/>
                      </a:lnTo>
                      <a:lnTo>
                        <a:pt x="36533" y="12638"/>
                      </a:lnTo>
                      <a:lnTo>
                        <a:pt x="36616" y="12701"/>
                      </a:lnTo>
                      <a:lnTo>
                        <a:pt x="36637" y="12743"/>
                      </a:lnTo>
                      <a:lnTo>
                        <a:pt x="36491" y="12827"/>
                      </a:lnTo>
                      <a:lnTo>
                        <a:pt x="36449" y="12889"/>
                      </a:lnTo>
                      <a:lnTo>
                        <a:pt x="36533" y="12952"/>
                      </a:lnTo>
                      <a:lnTo>
                        <a:pt x="36763" y="12952"/>
                      </a:lnTo>
                      <a:lnTo>
                        <a:pt x="36826" y="12994"/>
                      </a:lnTo>
                      <a:lnTo>
                        <a:pt x="36826" y="13099"/>
                      </a:lnTo>
                      <a:lnTo>
                        <a:pt x="36826" y="13161"/>
                      </a:lnTo>
                      <a:lnTo>
                        <a:pt x="36867" y="13140"/>
                      </a:lnTo>
                      <a:lnTo>
                        <a:pt x="36867" y="13057"/>
                      </a:lnTo>
                      <a:lnTo>
                        <a:pt x="36930" y="12994"/>
                      </a:lnTo>
                      <a:lnTo>
                        <a:pt x="36972" y="12994"/>
                      </a:lnTo>
                      <a:lnTo>
                        <a:pt x="36972" y="13057"/>
                      </a:lnTo>
                      <a:lnTo>
                        <a:pt x="36930" y="13161"/>
                      </a:lnTo>
                      <a:lnTo>
                        <a:pt x="36930" y="13245"/>
                      </a:lnTo>
                      <a:lnTo>
                        <a:pt x="36847" y="13266"/>
                      </a:lnTo>
                      <a:lnTo>
                        <a:pt x="36805" y="13433"/>
                      </a:lnTo>
                      <a:lnTo>
                        <a:pt x="36805" y="13475"/>
                      </a:lnTo>
                      <a:lnTo>
                        <a:pt x="36867" y="13517"/>
                      </a:lnTo>
                      <a:lnTo>
                        <a:pt x="36867" y="13622"/>
                      </a:lnTo>
                      <a:lnTo>
                        <a:pt x="36826" y="13726"/>
                      </a:lnTo>
                      <a:lnTo>
                        <a:pt x="36826" y="13831"/>
                      </a:lnTo>
                      <a:lnTo>
                        <a:pt x="36847" y="13852"/>
                      </a:lnTo>
                      <a:lnTo>
                        <a:pt x="36847" y="13873"/>
                      </a:lnTo>
                      <a:lnTo>
                        <a:pt x="36826" y="14082"/>
                      </a:lnTo>
                      <a:lnTo>
                        <a:pt x="36763" y="14166"/>
                      </a:lnTo>
                      <a:lnTo>
                        <a:pt x="36826" y="14270"/>
                      </a:lnTo>
                      <a:lnTo>
                        <a:pt x="36805" y="14354"/>
                      </a:lnTo>
                      <a:lnTo>
                        <a:pt x="36637" y="14396"/>
                      </a:lnTo>
                      <a:lnTo>
                        <a:pt x="36491" y="14375"/>
                      </a:lnTo>
                      <a:lnTo>
                        <a:pt x="36428" y="14396"/>
                      </a:lnTo>
                      <a:lnTo>
                        <a:pt x="36407" y="14480"/>
                      </a:lnTo>
                      <a:lnTo>
                        <a:pt x="36198" y="14626"/>
                      </a:lnTo>
                      <a:lnTo>
                        <a:pt x="36198" y="14710"/>
                      </a:lnTo>
                      <a:lnTo>
                        <a:pt x="36344" y="14793"/>
                      </a:lnTo>
                      <a:lnTo>
                        <a:pt x="36303" y="14793"/>
                      </a:lnTo>
                      <a:lnTo>
                        <a:pt x="36219" y="14814"/>
                      </a:lnTo>
                      <a:lnTo>
                        <a:pt x="36303" y="14814"/>
                      </a:lnTo>
                      <a:lnTo>
                        <a:pt x="36177" y="14982"/>
                      </a:lnTo>
                      <a:lnTo>
                        <a:pt x="36093" y="15024"/>
                      </a:lnTo>
                      <a:lnTo>
                        <a:pt x="35884" y="15149"/>
                      </a:lnTo>
                      <a:lnTo>
                        <a:pt x="35738" y="15296"/>
                      </a:lnTo>
                      <a:lnTo>
                        <a:pt x="35675" y="15296"/>
                      </a:lnTo>
                      <a:lnTo>
                        <a:pt x="35633" y="15337"/>
                      </a:lnTo>
                      <a:lnTo>
                        <a:pt x="35591" y="15463"/>
                      </a:lnTo>
                      <a:lnTo>
                        <a:pt x="35675" y="15568"/>
                      </a:lnTo>
                      <a:lnTo>
                        <a:pt x="35696" y="15672"/>
                      </a:lnTo>
                      <a:lnTo>
                        <a:pt x="35800" y="15840"/>
                      </a:lnTo>
                      <a:lnTo>
                        <a:pt x="35842" y="16133"/>
                      </a:lnTo>
                      <a:lnTo>
                        <a:pt x="35779" y="16174"/>
                      </a:lnTo>
                      <a:lnTo>
                        <a:pt x="35738" y="16153"/>
                      </a:lnTo>
                      <a:lnTo>
                        <a:pt x="35675" y="16195"/>
                      </a:lnTo>
                      <a:lnTo>
                        <a:pt x="35654" y="16300"/>
                      </a:lnTo>
                      <a:lnTo>
                        <a:pt x="35633" y="16195"/>
                      </a:lnTo>
                      <a:lnTo>
                        <a:pt x="35633" y="16049"/>
                      </a:lnTo>
                      <a:lnTo>
                        <a:pt x="35570" y="15986"/>
                      </a:lnTo>
                      <a:lnTo>
                        <a:pt x="35466" y="16049"/>
                      </a:lnTo>
                      <a:lnTo>
                        <a:pt x="35424" y="16153"/>
                      </a:lnTo>
                      <a:lnTo>
                        <a:pt x="35319" y="16216"/>
                      </a:lnTo>
                      <a:lnTo>
                        <a:pt x="35235" y="16174"/>
                      </a:lnTo>
                      <a:lnTo>
                        <a:pt x="35256" y="16112"/>
                      </a:lnTo>
                      <a:lnTo>
                        <a:pt x="35256" y="16070"/>
                      </a:lnTo>
                      <a:lnTo>
                        <a:pt x="35047" y="16070"/>
                      </a:lnTo>
                      <a:lnTo>
                        <a:pt x="35005" y="16174"/>
                      </a:lnTo>
                      <a:lnTo>
                        <a:pt x="34922" y="16258"/>
                      </a:lnTo>
                      <a:lnTo>
                        <a:pt x="34796" y="16216"/>
                      </a:lnTo>
                      <a:lnTo>
                        <a:pt x="34712" y="16216"/>
                      </a:lnTo>
                      <a:lnTo>
                        <a:pt x="34650" y="16174"/>
                      </a:lnTo>
                      <a:lnTo>
                        <a:pt x="34587" y="16174"/>
                      </a:lnTo>
                      <a:lnTo>
                        <a:pt x="34503" y="16258"/>
                      </a:lnTo>
                      <a:lnTo>
                        <a:pt x="34357" y="16195"/>
                      </a:lnTo>
                      <a:lnTo>
                        <a:pt x="34315" y="16174"/>
                      </a:lnTo>
                      <a:lnTo>
                        <a:pt x="34231" y="16070"/>
                      </a:lnTo>
                      <a:lnTo>
                        <a:pt x="34106" y="15986"/>
                      </a:lnTo>
                      <a:lnTo>
                        <a:pt x="33980" y="15965"/>
                      </a:lnTo>
                      <a:lnTo>
                        <a:pt x="33834" y="15777"/>
                      </a:lnTo>
                      <a:lnTo>
                        <a:pt x="33813" y="15840"/>
                      </a:lnTo>
                      <a:lnTo>
                        <a:pt x="33813" y="15902"/>
                      </a:lnTo>
                      <a:lnTo>
                        <a:pt x="33792" y="15965"/>
                      </a:lnTo>
                      <a:lnTo>
                        <a:pt x="33750" y="15944"/>
                      </a:lnTo>
                      <a:lnTo>
                        <a:pt x="33708" y="15965"/>
                      </a:lnTo>
                      <a:lnTo>
                        <a:pt x="33708" y="16049"/>
                      </a:lnTo>
                      <a:lnTo>
                        <a:pt x="33771" y="16112"/>
                      </a:lnTo>
                      <a:lnTo>
                        <a:pt x="33750" y="16195"/>
                      </a:lnTo>
                      <a:lnTo>
                        <a:pt x="33687" y="16195"/>
                      </a:lnTo>
                      <a:lnTo>
                        <a:pt x="33582" y="16216"/>
                      </a:lnTo>
                      <a:lnTo>
                        <a:pt x="33499" y="16300"/>
                      </a:lnTo>
                      <a:lnTo>
                        <a:pt x="33373" y="16300"/>
                      </a:lnTo>
                      <a:lnTo>
                        <a:pt x="33290" y="16384"/>
                      </a:lnTo>
                      <a:lnTo>
                        <a:pt x="33290" y="16488"/>
                      </a:lnTo>
                      <a:lnTo>
                        <a:pt x="33206" y="16530"/>
                      </a:lnTo>
                      <a:lnTo>
                        <a:pt x="33164" y="16677"/>
                      </a:lnTo>
                      <a:lnTo>
                        <a:pt x="33248" y="16886"/>
                      </a:lnTo>
                      <a:lnTo>
                        <a:pt x="33352" y="16990"/>
                      </a:lnTo>
                      <a:lnTo>
                        <a:pt x="33394" y="16949"/>
                      </a:lnTo>
                      <a:lnTo>
                        <a:pt x="33499" y="17095"/>
                      </a:lnTo>
                      <a:lnTo>
                        <a:pt x="33478" y="17158"/>
                      </a:lnTo>
                      <a:lnTo>
                        <a:pt x="33666" y="17158"/>
                      </a:lnTo>
                      <a:lnTo>
                        <a:pt x="33771" y="17200"/>
                      </a:lnTo>
                      <a:lnTo>
                        <a:pt x="33813" y="17137"/>
                      </a:lnTo>
                      <a:lnTo>
                        <a:pt x="33917" y="17137"/>
                      </a:lnTo>
                      <a:lnTo>
                        <a:pt x="33980" y="17095"/>
                      </a:lnTo>
                      <a:lnTo>
                        <a:pt x="34106" y="17095"/>
                      </a:lnTo>
                      <a:lnTo>
                        <a:pt x="34189" y="17053"/>
                      </a:lnTo>
                      <a:lnTo>
                        <a:pt x="34273" y="17095"/>
                      </a:lnTo>
                      <a:lnTo>
                        <a:pt x="34315" y="17032"/>
                      </a:lnTo>
                      <a:lnTo>
                        <a:pt x="34315" y="16928"/>
                      </a:lnTo>
                      <a:lnTo>
                        <a:pt x="34336" y="16865"/>
                      </a:lnTo>
                      <a:lnTo>
                        <a:pt x="34398" y="16865"/>
                      </a:lnTo>
                      <a:lnTo>
                        <a:pt x="34503" y="17032"/>
                      </a:lnTo>
                      <a:lnTo>
                        <a:pt x="34587" y="17032"/>
                      </a:lnTo>
                      <a:lnTo>
                        <a:pt x="34650" y="17116"/>
                      </a:lnTo>
                      <a:lnTo>
                        <a:pt x="34796" y="17137"/>
                      </a:lnTo>
                      <a:lnTo>
                        <a:pt x="34817" y="17074"/>
                      </a:lnTo>
                      <a:lnTo>
                        <a:pt x="34901" y="16970"/>
                      </a:lnTo>
                      <a:lnTo>
                        <a:pt x="34943" y="16970"/>
                      </a:lnTo>
                      <a:lnTo>
                        <a:pt x="35026" y="16886"/>
                      </a:lnTo>
                      <a:lnTo>
                        <a:pt x="35131" y="16865"/>
                      </a:lnTo>
                      <a:lnTo>
                        <a:pt x="35110" y="16928"/>
                      </a:lnTo>
                      <a:lnTo>
                        <a:pt x="35110" y="17032"/>
                      </a:lnTo>
                      <a:lnTo>
                        <a:pt x="35026" y="17137"/>
                      </a:lnTo>
                      <a:lnTo>
                        <a:pt x="35026" y="17262"/>
                      </a:lnTo>
                      <a:lnTo>
                        <a:pt x="35131" y="17221"/>
                      </a:lnTo>
                      <a:lnTo>
                        <a:pt x="35173" y="17032"/>
                      </a:lnTo>
                      <a:lnTo>
                        <a:pt x="35215" y="17074"/>
                      </a:lnTo>
                      <a:lnTo>
                        <a:pt x="35256" y="17032"/>
                      </a:lnTo>
                      <a:lnTo>
                        <a:pt x="35340" y="17074"/>
                      </a:lnTo>
                      <a:lnTo>
                        <a:pt x="35256" y="17200"/>
                      </a:lnTo>
                      <a:lnTo>
                        <a:pt x="35277" y="17283"/>
                      </a:lnTo>
                      <a:lnTo>
                        <a:pt x="35277" y="17179"/>
                      </a:lnTo>
                      <a:lnTo>
                        <a:pt x="35466" y="17011"/>
                      </a:lnTo>
                      <a:lnTo>
                        <a:pt x="35487" y="17074"/>
                      </a:lnTo>
                      <a:lnTo>
                        <a:pt x="35361" y="17179"/>
                      </a:lnTo>
                      <a:lnTo>
                        <a:pt x="35361" y="17242"/>
                      </a:lnTo>
                      <a:lnTo>
                        <a:pt x="35445" y="17304"/>
                      </a:lnTo>
                      <a:lnTo>
                        <a:pt x="35487" y="17451"/>
                      </a:lnTo>
                      <a:lnTo>
                        <a:pt x="35487" y="17555"/>
                      </a:lnTo>
                      <a:lnTo>
                        <a:pt x="35507" y="17660"/>
                      </a:lnTo>
                      <a:lnTo>
                        <a:pt x="35612" y="17639"/>
                      </a:lnTo>
                      <a:lnTo>
                        <a:pt x="35612" y="17765"/>
                      </a:lnTo>
                      <a:lnTo>
                        <a:pt x="35675" y="17827"/>
                      </a:lnTo>
                      <a:lnTo>
                        <a:pt x="35759" y="17681"/>
                      </a:lnTo>
                      <a:lnTo>
                        <a:pt x="35717" y="17869"/>
                      </a:lnTo>
                      <a:lnTo>
                        <a:pt x="35654" y="17953"/>
                      </a:lnTo>
                      <a:lnTo>
                        <a:pt x="35759" y="18058"/>
                      </a:lnTo>
                      <a:lnTo>
                        <a:pt x="35759" y="17974"/>
                      </a:lnTo>
                      <a:lnTo>
                        <a:pt x="35800" y="17869"/>
                      </a:lnTo>
                      <a:lnTo>
                        <a:pt x="35863" y="17848"/>
                      </a:lnTo>
                      <a:lnTo>
                        <a:pt x="35863" y="17848"/>
                      </a:lnTo>
                      <a:lnTo>
                        <a:pt x="35821" y="17890"/>
                      </a:lnTo>
                      <a:lnTo>
                        <a:pt x="35863" y="18037"/>
                      </a:lnTo>
                      <a:lnTo>
                        <a:pt x="35926" y="18162"/>
                      </a:lnTo>
                      <a:lnTo>
                        <a:pt x="36093" y="18141"/>
                      </a:lnTo>
                      <a:lnTo>
                        <a:pt x="36031" y="18183"/>
                      </a:lnTo>
                      <a:lnTo>
                        <a:pt x="35821" y="18309"/>
                      </a:lnTo>
                      <a:lnTo>
                        <a:pt x="35675" y="18309"/>
                      </a:lnTo>
                      <a:lnTo>
                        <a:pt x="35654" y="18371"/>
                      </a:lnTo>
                      <a:lnTo>
                        <a:pt x="35759" y="18413"/>
                      </a:lnTo>
                      <a:lnTo>
                        <a:pt x="35759" y="18560"/>
                      </a:lnTo>
                      <a:lnTo>
                        <a:pt x="35821" y="18664"/>
                      </a:lnTo>
                      <a:lnTo>
                        <a:pt x="35905" y="18727"/>
                      </a:lnTo>
                      <a:lnTo>
                        <a:pt x="35989" y="18727"/>
                      </a:lnTo>
                      <a:lnTo>
                        <a:pt x="35989" y="18790"/>
                      </a:lnTo>
                      <a:lnTo>
                        <a:pt x="36093" y="18874"/>
                      </a:lnTo>
                      <a:lnTo>
                        <a:pt x="36156" y="18915"/>
                      </a:lnTo>
                      <a:lnTo>
                        <a:pt x="36219" y="18915"/>
                      </a:lnTo>
                      <a:lnTo>
                        <a:pt x="36407" y="19041"/>
                      </a:lnTo>
                      <a:lnTo>
                        <a:pt x="36512" y="19041"/>
                      </a:lnTo>
                      <a:lnTo>
                        <a:pt x="36512" y="19104"/>
                      </a:lnTo>
                      <a:lnTo>
                        <a:pt x="36575" y="19125"/>
                      </a:lnTo>
                      <a:lnTo>
                        <a:pt x="36595" y="19083"/>
                      </a:lnTo>
                      <a:lnTo>
                        <a:pt x="36616" y="19041"/>
                      </a:lnTo>
                      <a:lnTo>
                        <a:pt x="36721" y="19104"/>
                      </a:lnTo>
                      <a:lnTo>
                        <a:pt x="36679" y="19125"/>
                      </a:lnTo>
                      <a:lnTo>
                        <a:pt x="36616" y="19187"/>
                      </a:lnTo>
                      <a:lnTo>
                        <a:pt x="36679" y="19292"/>
                      </a:lnTo>
                      <a:lnTo>
                        <a:pt x="36742" y="19334"/>
                      </a:lnTo>
                      <a:lnTo>
                        <a:pt x="36805" y="19334"/>
                      </a:lnTo>
                      <a:lnTo>
                        <a:pt x="36805" y="19418"/>
                      </a:lnTo>
                      <a:lnTo>
                        <a:pt x="36930" y="19543"/>
                      </a:lnTo>
                      <a:lnTo>
                        <a:pt x="37014" y="19543"/>
                      </a:lnTo>
                      <a:lnTo>
                        <a:pt x="37056" y="19606"/>
                      </a:lnTo>
                      <a:lnTo>
                        <a:pt x="37098" y="19648"/>
                      </a:lnTo>
                      <a:lnTo>
                        <a:pt x="37265" y="19731"/>
                      </a:lnTo>
                      <a:lnTo>
                        <a:pt x="37328" y="19711"/>
                      </a:lnTo>
                      <a:lnTo>
                        <a:pt x="37370" y="19731"/>
                      </a:lnTo>
                      <a:lnTo>
                        <a:pt x="37453" y="19731"/>
                      </a:lnTo>
                      <a:lnTo>
                        <a:pt x="37537" y="19773"/>
                      </a:lnTo>
                      <a:lnTo>
                        <a:pt x="37558" y="19857"/>
                      </a:lnTo>
                      <a:lnTo>
                        <a:pt x="37725" y="19983"/>
                      </a:lnTo>
                      <a:lnTo>
                        <a:pt x="37788" y="19983"/>
                      </a:lnTo>
                      <a:lnTo>
                        <a:pt x="37872" y="20045"/>
                      </a:lnTo>
                      <a:lnTo>
                        <a:pt x="38060" y="20087"/>
                      </a:lnTo>
                      <a:lnTo>
                        <a:pt x="38165" y="20150"/>
                      </a:lnTo>
                      <a:lnTo>
                        <a:pt x="38269" y="20150"/>
                      </a:lnTo>
                      <a:lnTo>
                        <a:pt x="38290" y="20129"/>
                      </a:lnTo>
                      <a:lnTo>
                        <a:pt x="38290" y="20066"/>
                      </a:lnTo>
                      <a:lnTo>
                        <a:pt x="38207" y="19983"/>
                      </a:lnTo>
                      <a:lnTo>
                        <a:pt x="38165" y="19920"/>
                      </a:lnTo>
                      <a:lnTo>
                        <a:pt x="38207" y="19857"/>
                      </a:lnTo>
                      <a:lnTo>
                        <a:pt x="38290" y="19878"/>
                      </a:lnTo>
                      <a:lnTo>
                        <a:pt x="38311" y="19815"/>
                      </a:lnTo>
                      <a:lnTo>
                        <a:pt x="38290" y="19752"/>
                      </a:lnTo>
                      <a:lnTo>
                        <a:pt x="38248" y="19773"/>
                      </a:lnTo>
                      <a:lnTo>
                        <a:pt x="38207" y="19731"/>
                      </a:lnTo>
                      <a:lnTo>
                        <a:pt x="38248" y="19606"/>
                      </a:lnTo>
                      <a:lnTo>
                        <a:pt x="38207" y="19564"/>
                      </a:lnTo>
                      <a:lnTo>
                        <a:pt x="38102" y="19669"/>
                      </a:lnTo>
                      <a:lnTo>
                        <a:pt x="38102" y="19627"/>
                      </a:lnTo>
                      <a:lnTo>
                        <a:pt x="38081" y="19543"/>
                      </a:lnTo>
                      <a:lnTo>
                        <a:pt x="38018" y="19543"/>
                      </a:lnTo>
                      <a:lnTo>
                        <a:pt x="38123" y="19439"/>
                      </a:lnTo>
                      <a:lnTo>
                        <a:pt x="38102" y="19313"/>
                      </a:lnTo>
                      <a:lnTo>
                        <a:pt x="38060" y="19292"/>
                      </a:lnTo>
                      <a:lnTo>
                        <a:pt x="37956" y="19292"/>
                      </a:lnTo>
                      <a:lnTo>
                        <a:pt x="37976" y="19187"/>
                      </a:lnTo>
                      <a:lnTo>
                        <a:pt x="37935" y="19083"/>
                      </a:lnTo>
                      <a:lnTo>
                        <a:pt x="37893" y="18999"/>
                      </a:lnTo>
                      <a:lnTo>
                        <a:pt x="37788" y="18999"/>
                      </a:lnTo>
                      <a:lnTo>
                        <a:pt x="37851" y="18915"/>
                      </a:lnTo>
                      <a:lnTo>
                        <a:pt x="37767" y="18894"/>
                      </a:lnTo>
                      <a:lnTo>
                        <a:pt x="37725" y="18894"/>
                      </a:lnTo>
                      <a:lnTo>
                        <a:pt x="37746" y="18832"/>
                      </a:lnTo>
                      <a:lnTo>
                        <a:pt x="37663" y="18727"/>
                      </a:lnTo>
                      <a:lnTo>
                        <a:pt x="37663" y="18748"/>
                      </a:lnTo>
                      <a:lnTo>
                        <a:pt x="37621" y="18748"/>
                      </a:lnTo>
                      <a:lnTo>
                        <a:pt x="37621" y="18602"/>
                      </a:lnTo>
                      <a:lnTo>
                        <a:pt x="37621" y="18539"/>
                      </a:lnTo>
                      <a:lnTo>
                        <a:pt x="37621" y="18476"/>
                      </a:lnTo>
                      <a:lnTo>
                        <a:pt x="37453" y="18350"/>
                      </a:lnTo>
                      <a:lnTo>
                        <a:pt x="37432" y="18225"/>
                      </a:lnTo>
                      <a:lnTo>
                        <a:pt x="37432" y="18120"/>
                      </a:lnTo>
                      <a:lnTo>
                        <a:pt x="37516" y="18162"/>
                      </a:lnTo>
                      <a:lnTo>
                        <a:pt x="37558" y="18078"/>
                      </a:lnTo>
                      <a:lnTo>
                        <a:pt x="37663" y="18120"/>
                      </a:lnTo>
                      <a:lnTo>
                        <a:pt x="37663" y="18225"/>
                      </a:lnTo>
                      <a:lnTo>
                        <a:pt x="37746" y="18371"/>
                      </a:lnTo>
                      <a:lnTo>
                        <a:pt x="37872" y="18434"/>
                      </a:lnTo>
                      <a:lnTo>
                        <a:pt x="37935" y="18476"/>
                      </a:lnTo>
                      <a:lnTo>
                        <a:pt x="37935" y="18560"/>
                      </a:lnTo>
                      <a:lnTo>
                        <a:pt x="37976" y="18602"/>
                      </a:lnTo>
                      <a:lnTo>
                        <a:pt x="37976" y="18539"/>
                      </a:lnTo>
                      <a:lnTo>
                        <a:pt x="37935" y="18392"/>
                      </a:lnTo>
                      <a:lnTo>
                        <a:pt x="37935" y="18350"/>
                      </a:lnTo>
                      <a:lnTo>
                        <a:pt x="37976" y="18309"/>
                      </a:lnTo>
                      <a:lnTo>
                        <a:pt x="38018" y="18392"/>
                      </a:lnTo>
                      <a:lnTo>
                        <a:pt x="38018" y="18455"/>
                      </a:lnTo>
                      <a:lnTo>
                        <a:pt x="38081" y="18497"/>
                      </a:lnTo>
                      <a:lnTo>
                        <a:pt x="38123" y="18685"/>
                      </a:lnTo>
                      <a:lnTo>
                        <a:pt x="38207" y="18706"/>
                      </a:lnTo>
                      <a:lnTo>
                        <a:pt x="38207" y="18769"/>
                      </a:lnTo>
                      <a:lnTo>
                        <a:pt x="38290" y="18832"/>
                      </a:lnTo>
                      <a:lnTo>
                        <a:pt x="38374" y="19020"/>
                      </a:lnTo>
                      <a:lnTo>
                        <a:pt x="38416" y="18936"/>
                      </a:lnTo>
                      <a:lnTo>
                        <a:pt x="38395" y="18832"/>
                      </a:lnTo>
                      <a:lnTo>
                        <a:pt x="38395" y="18664"/>
                      </a:lnTo>
                      <a:lnTo>
                        <a:pt x="38416" y="18560"/>
                      </a:lnTo>
                      <a:lnTo>
                        <a:pt x="38416" y="18643"/>
                      </a:lnTo>
                      <a:lnTo>
                        <a:pt x="38479" y="18811"/>
                      </a:lnTo>
                      <a:lnTo>
                        <a:pt x="38479" y="18915"/>
                      </a:lnTo>
                      <a:lnTo>
                        <a:pt x="38479" y="18999"/>
                      </a:lnTo>
                      <a:lnTo>
                        <a:pt x="38520" y="19020"/>
                      </a:lnTo>
                      <a:lnTo>
                        <a:pt x="38604" y="19083"/>
                      </a:lnTo>
                      <a:lnTo>
                        <a:pt x="38625" y="18999"/>
                      </a:lnTo>
                      <a:lnTo>
                        <a:pt x="38583" y="18957"/>
                      </a:lnTo>
                      <a:lnTo>
                        <a:pt x="38583" y="18894"/>
                      </a:lnTo>
                      <a:lnTo>
                        <a:pt x="38667" y="18915"/>
                      </a:lnTo>
                      <a:lnTo>
                        <a:pt x="38688" y="19020"/>
                      </a:lnTo>
                      <a:lnTo>
                        <a:pt x="38688" y="19104"/>
                      </a:lnTo>
                      <a:lnTo>
                        <a:pt x="38709" y="19125"/>
                      </a:lnTo>
                      <a:lnTo>
                        <a:pt x="38709" y="19062"/>
                      </a:lnTo>
                      <a:lnTo>
                        <a:pt x="38772" y="19020"/>
                      </a:lnTo>
                      <a:lnTo>
                        <a:pt x="38772" y="19187"/>
                      </a:lnTo>
                      <a:lnTo>
                        <a:pt x="38813" y="19271"/>
                      </a:lnTo>
                      <a:lnTo>
                        <a:pt x="38897" y="19271"/>
                      </a:lnTo>
                      <a:lnTo>
                        <a:pt x="38939" y="19208"/>
                      </a:lnTo>
                      <a:lnTo>
                        <a:pt x="38939" y="19313"/>
                      </a:lnTo>
                      <a:lnTo>
                        <a:pt x="38918" y="19376"/>
                      </a:lnTo>
                      <a:lnTo>
                        <a:pt x="38981" y="19543"/>
                      </a:lnTo>
                      <a:lnTo>
                        <a:pt x="39023" y="19627"/>
                      </a:lnTo>
                      <a:lnTo>
                        <a:pt x="39127" y="19627"/>
                      </a:lnTo>
                      <a:lnTo>
                        <a:pt x="39127" y="19543"/>
                      </a:lnTo>
                      <a:lnTo>
                        <a:pt x="39106" y="19522"/>
                      </a:lnTo>
                      <a:lnTo>
                        <a:pt x="39106" y="19397"/>
                      </a:lnTo>
                      <a:lnTo>
                        <a:pt x="39044" y="19187"/>
                      </a:lnTo>
                      <a:lnTo>
                        <a:pt x="39127" y="19187"/>
                      </a:lnTo>
                      <a:lnTo>
                        <a:pt x="39169" y="19271"/>
                      </a:lnTo>
                      <a:lnTo>
                        <a:pt x="39274" y="19292"/>
                      </a:lnTo>
                      <a:lnTo>
                        <a:pt x="39316" y="19271"/>
                      </a:lnTo>
                      <a:lnTo>
                        <a:pt x="39253" y="19166"/>
                      </a:lnTo>
                      <a:lnTo>
                        <a:pt x="39295" y="19083"/>
                      </a:lnTo>
                      <a:lnTo>
                        <a:pt x="39295" y="18894"/>
                      </a:lnTo>
                      <a:lnTo>
                        <a:pt x="39211" y="18706"/>
                      </a:lnTo>
                      <a:lnTo>
                        <a:pt x="39232" y="18560"/>
                      </a:lnTo>
                      <a:lnTo>
                        <a:pt x="39232" y="18392"/>
                      </a:lnTo>
                      <a:lnTo>
                        <a:pt x="39253" y="18560"/>
                      </a:lnTo>
                      <a:lnTo>
                        <a:pt x="39232" y="18664"/>
                      </a:lnTo>
                      <a:lnTo>
                        <a:pt x="39253" y="18790"/>
                      </a:lnTo>
                      <a:lnTo>
                        <a:pt x="39420" y="18957"/>
                      </a:lnTo>
                      <a:lnTo>
                        <a:pt x="39441" y="18894"/>
                      </a:lnTo>
                      <a:lnTo>
                        <a:pt x="39420" y="18769"/>
                      </a:lnTo>
                      <a:lnTo>
                        <a:pt x="39462" y="18664"/>
                      </a:lnTo>
                      <a:lnTo>
                        <a:pt x="39462" y="18497"/>
                      </a:lnTo>
                      <a:lnTo>
                        <a:pt x="39546" y="18455"/>
                      </a:lnTo>
                      <a:lnTo>
                        <a:pt x="39525" y="18434"/>
                      </a:lnTo>
                      <a:lnTo>
                        <a:pt x="39399" y="18246"/>
                      </a:lnTo>
                      <a:lnTo>
                        <a:pt x="39357" y="18120"/>
                      </a:lnTo>
                      <a:lnTo>
                        <a:pt x="39316" y="18078"/>
                      </a:lnTo>
                      <a:lnTo>
                        <a:pt x="39336" y="18016"/>
                      </a:lnTo>
                      <a:lnTo>
                        <a:pt x="39253" y="17869"/>
                      </a:lnTo>
                      <a:lnTo>
                        <a:pt x="39190" y="17786"/>
                      </a:lnTo>
                      <a:lnTo>
                        <a:pt x="39316" y="17765"/>
                      </a:lnTo>
                      <a:lnTo>
                        <a:pt x="39336" y="17723"/>
                      </a:lnTo>
                      <a:lnTo>
                        <a:pt x="39420" y="17639"/>
                      </a:lnTo>
                      <a:lnTo>
                        <a:pt x="39357" y="17576"/>
                      </a:lnTo>
                      <a:lnTo>
                        <a:pt x="39295" y="17618"/>
                      </a:lnTo>
                      <a:lnTo>
                        <a:pt x="39148" y="17639"/>
                      </a:lnTo>
                      <a:lnTo>
                        <a:pt x="39106" y="17597"/>
                      </a:lnTo>
                      <a:lnTo>
                        <a:pt x="39127" y="17555"/>
                      </a:lnTo>
                      <a:lnTo>
                        <a:pt x="39148" y="17514"/>
                      </a:lnTo>
                      <a:lnTo>
                        <a:pt x="39232" y="17430"/>
                      </a:lnTo>
                      <a:lnTo>
                        <a:pt x="39253" y="17325"/>
                      </a:lnTo>
                      <a:lnTo>
                        <a:pt x="39211" y="17242"/>
                      </a:lnTo>
                      <a:lnTo>
                        <a:pt x="39148" y="17242"/>
                      </a:lnTo>
                      <a:lnTo>
                        <a:pt x="39148" y="17304"/>
                      </a:lnTo>
                      <a:lnTo>
                        <a:pt x="39106" y="17388"/>
                      </a:lnTo>
                      <a:lnTo>
                        <a:pt x="39106" y="17304"/>
                      </a:lnTo>
                      <a:lnTo>
                        <a:pt x="39085" y="17325"/>
                      </a:lnTo>
                      <a:lnTo>
                        <a:pt x="38939" y="17346"/>
                      </a:lnTo>
                      <a:lnTo>
                        <a:pt x="38918" y="17304"/>
                      </a:lnTo>
                      <a:lnTo>
                        <a:pt x="39002" y="17242"/>
                      </a:lnTo>
                      <a:lnTo>
                        <a:pt x="39023" y="17200"/>
                      </a:lnTo>
                      <a:lnTo>
                        <a:pt x="38981" y="17137"/>
                      </a:lnTo>
                      <a:lnTo>
                        <a:pt x="38939" y="17032"/>
                      </a:lnTo>
                      <a:lnTo>
                        <a:pt x="38876" y="16990"/>
                      </a:lnTo>
                      <a:lnTo>
                        <a:pt x="38813" y="17011"/>
                      </a:lnTo>
                      <a:lnTo>
                        <a:pt x="38813" y="17116"/>
                      </a:lnTo>
                      <a:lnTo>
                        <a:pt x="38792" y="17179"/>
                      </a:lnTo>
                      <a:lnTo>
                        <a:pt x="38772" y="17137"/>
                      </a:lnTo>
                      <a:lnTo>
                        <a:pt x="38772" y="17011"/>
                      </a:lnTo>
                      <a:lnTo>
                        <a:pt x="38730" y="16928"/>
                      </a:lnTo>
                      <a:lnTo>
                        <a:pt x="38688" y="16928"/>
                      </a:lnTo>
                      <a:lnTo>
                        <a:pt x="38709" y="16865"/>
                      </a:lnTo>
                      <a:lnTo>
                        <a:pt x="38667" y="16865"/>
                      </a:lnTo>
                      <a:lnTo>
                        <a:pt x="38667" y="16823"/>
                      </a:lnTo>
                      <a:lnTo>
                        <a:pt x="38688" y="16823"/>
                      </a:lnTo>
                      <a:lnTo>
                        <a:pt x="38667" y="16760"/>
                      </a:lnTo>
                      <a:lnTo>
                        <a:pt x="38604" y="16718"/>
                      </a:lnTo>
                      <a:lnTo>
                        <a:pt x="38625" y="16677"/>
                      </a:lnTo>
                      <a:lnTo>
                        <a:pt x="38730" y="16677"/>
                      </a:lnTo>
                      <a:lnTo>
                        <a:pt x="38792" y="16656"/>
                      </a:lnTo>
                      <a:lnTo>
                        <a:pt x="38730" y="16593"/>
                      </a:lnTo>
                      <a:lnTo>
                        <a:pt x="38625" y="16593"/>
                      </a:lnTo>
                      <a:lnTo>
                        <a:pt x="38583" y="16572"/>
                      </a:lnTo>
                      <a:lnTo>
                        <a:pt x="38625" y="16488"/>
                      </a:lnTo>
                      <a:lnTo>
                        <a:pt x="38730" y="16446"/>
                      </a:lnTo>
                      <a:lnTo>
                        <a:pt x="38730" y="16405"/>
                      </a:lnTo>
                      <a:lnTo>
                        <a:pt x="38688" y="16363"/>
                      </a:lnTo>
                      <a:lnTo>
                        <a:pt x="38520" y="16363"/>
                      </a:lnTo>
                      <a:lnTo>
                        <a:pt x="38500" y="16405"/>
                      </a:lnTo>
                      <a:lnTo>
                        <a:pt x="38458" y="16488"/>
                      </a:lnTo>
                      <a:lnTo>
                        <a:pt x="38248" y="16530"/>
                      </a:lnTo>
                      <a:lnTo>
                        <a:pt x="38353" y="16467"/>
                      </a:lnTo>
                      <a:lnTo>
                        <a:pt x="38500" y="16321"/>
                      </a:lnTo>
                      <a:lnTo>
                        <a:pt x="38562" y="16216"/>
                      </a:lnTo>
                      <a:lnTo>
                        <a:pt x="38562" y="16174"/>
                      </a:lnTo>
                      <a:lnTo>
                        <a:pt x="38458" y="16174"/>
                      </a:lnTo>
                      <a:lnTo>
                        <a:pt x="38395" y="16153"/>
                      </a:lnTo>
                      <a:lnTo>
                        <a:pt x="38458" y="16091"/>
                      </a:lnTo>
                      <a:lnTo>
                        <a:pt x="38416" y="16049"/>
                      </a:lnTo>
                      <a:lnTo>
                        <a:pt x="38374" y="16070"/>
                      </a:lnTo>
                      <a:lnTo>
                        <a:pt x="38374" y="15986"/>
                      </a:lnTo>
                      <a:lnTo>
                        <a:pt x="38416" y="15923"/>
                      </a:lnTo>
                      <a:lnTo>
                        <a:pt x="38416" y="15819"/>
                      </a:lnTo>
                      <a:lnTo>
                        <a:pt x="38290" y="15777"/>
                      </a:lnTo>
                      <a:lnTo>
                        <a:pt x="38207" y="15756"/>
                      </a:lnTo>
                      <a:lnTo>
                        <a:pt x="38081" y="15756"/>
                      </a:lnTo>
                      <a:lnTo>
                        <a:pt x="38039" y="15693"/>
                      </a:lnTo>
                      <a:lnTo>
                        <a:pt x="38165" y="15693"/>
                      </a:lnTo>
                      <a:lnTo>
                        <a:pt x="38269" y="15672"/>
                      </a:lnTo>
                      <a:lnTo>
                        <a:pt x="38311" y="15630"/>
                      </a:lnTo>
                      <a:lnTo>
                        <a:pt x="38374" y="15693"/>
                      </a:lnTo>
                      <a:lnTo>
                        <a:pt x="38395" y="15756"/>
                      </a:lnTo>
                      <a:lnTo>
                        <a:pt x="38500" y="15756"/>
                      </a:lnTo>
                      <a:lnTo>
                        <a:pt x="38604" y="15798"/>
                      </a:lnTo>
                      <a:lnTo>
                        <a:pt x="38625" y="15881"/>
                      </a:lnTo>
                      <a:lnTo>
                        <a:pt x="38604" y="15965"/>
                      </a:lnTo>
                      <a:lnTo>
                        <a:pt x="38625" y="16049"/>
                      </a:lnTo>
                      <a:lnTo>
                        <a:pt x="38730" y="16174"/>
                      </a:lnTo>
                      <a:lnTo>
                        <a:pt x="38772" y="16174"/>
                      </a:lnTo>
                      <a:lnTo>
                        <a:pt x="38792" y="16070"/>
                      </a:lnTo>
                      <a:lnTo>
                        <a:pt x="38834" y="16133"/>
                      </a:lnTo>
                      <a:lnTo>
                        <a:pt x="38981" y="16153"/>
                      </a:lnTo>
                      <a:lnTo>
                        <a:pt x="39023" y="16133"/>
                      </a:lnTo>
                      <a:lnTo>
                        <a:pt x="39023" y="16070"/>
                      </a:lnTo>
                      <a:lnTo>
                        <a:pt x="38981" y="16049"/>
                      </a:lnTo>
                      <a:lnTo>
                        <a:pt x="38981" y="15965"/>
                      </a:lnTo>
                      <a:lnTo>
                        <a:pt x="38939" y="15861"/>
                      </a:lnTo>
                      <a:lnTo>
                        <a:pt x="38876" y="15777"/>
                      </a:lnTo>
                      <a:lnTo>
                        <a:pt x="38792" y="15756"/>
                      </a:lnTo>
                      <a:lnTo>
                        <a:pt x="38813" y="15672"/>
                      </a:lnTo>
                      <a:lnTo>
                        <a:pt x="38813" y="15589"/>
                      </a:lnTo>
                      <a:lnTo>
                        <a:pt x="38772" y="15547"/>
                      </a:lnTo>
                      <a:lnTo>
                        <a:pt x="38792" y="15526"/>
                      </a:lnTo>
                      <a:lnTo>
                        <a:pt x="38834" y="15547"/>
                      </a:lnTo>
                      <a:lnTo>
                        <a:pt x="38876" y="15651"/>
                      </a:lnTo>
                      <a:lnTo>
                        <a:pt x="38918" y="15693"/>
                      </a:lnTo>
                      <a:lnTo>
                        <a:pt x="39002" y="15672"/>
                      </a:lnTo>
                      <a:lnTo>
                        <a:pt x="38981" y="15651"/>
                      </a:lnTo>
                      <a:lnTo>
                        <a:pt x="39002" y="15630"/>
                      </a:lnTo>
                      <a:lnTo>
                        <a:pt x="39085" y="15651"/>
                      </a:lnTo>
                      <a:lnTo>
                        <a:pt x="39044" y="15547"/>
                      </a:lnTo>
                      <a:lnTo>
                        <a:pt x="39002" y="15442"/>
                      </a:lnTo>
                      <a:lnTo>
                        <a:pt x="38897" y="15379"/>
                      </a:lnTo>
                      <a:lnTo>
                        <a:pt x="39002" y="15379"/>
                      </a:lnTo>
                      <a:lnTo>
                        <a:pt x="39044" y="15442"/>
                      </a:lnTo>
                      <a:lnTo>
                        <a:pt x="39106" y="15484"/>
                      </a:lnTo>
                      <a:lnTo>
                        <a:pt x="39190" y="15463"/>
                      </a:lnTo>
                      <a:lnTo>
                        <a:pt x="39148" y="15421"/>
                      </a:lnTo>
                      <a:lnTo>
                        <a:pt x="39148" y="15337"/>
                      </a:lnTo>
                      <a:lnTo>
                        <a:pt x="39190" y="15337"/>
                      </a:lnTo>
                      <a:lnTo>
                        <a:pt x="39232" y="15379"/>
                      </a:lnTo>
                      <a:lnTo>
                        <a:pt x="39295" y="15421"/>
                      </a:lnTo>
                      <a:lnTo>
                        <a:pt x="39295" y="15463"/>
                      </a:lnTo>
                      <a:lnTo>
                        <a:pt x="39232" y="15484"/>
                      </a:lnTo>
                      <a:lnTo>
                        <a:pt x="39232" y="15589"/>
                      </a:lnTo>
                      <a:lnTo>
                        <a:pt x="39232" y="15630"/>
                      </a:lnTo>
                      <a:lnTo>
                        <a:pt x="39295" y="15630"/>
                      </a:lnTo>
                      <a:lnTo>
                        <a:pt x="39336" y="15651"/>
                      </a:lnTo>
                      <a:lnTo>
                        <a:pt x="39336" y="15693"/>
                      </a:lnTo>
                      <a:lnTo>
                        <a:pt x="39295" y="15735"/>
                      </a:lnTo>
                      <a:lnTo>
                        <a:pt x="39253" y="15777"/>
                      </a:lnTo>
                      <a:lnTo>
                        <a:pt x="39316" y="15798"/>
                      </a:lnTo>
                      <a:lnTo>
                        <a:pt x="39357" y="15777"/>
                      </a:lnTo>
                      <a:lnTo>
                        <a:pt x="39399" y="15798"/>
                      </a:lnTo>
                      <a:lnTo>
                        <a:pt x="39357" y="15881"/>
                      </a:lnTo>
                      <a:lnTo>
                        <a:pt x="39399" y="15944"/>
                      </a:lnTo>
                      <a:lnTo>
                        <a:pt x="39441" y="15965"/>
                      </a:lnTo>
                      <a:lnTo>
                        <a:pt x="39525" y="15944"/>
                      </a:lnTo>
                      <a:lnTo>
                        <a:pt x="39734" y="15798"/>
                      </a:lnTo>
                      <a:lnTo>
                        <a:pt x="39818" y="15672"/>
                      </a:lnTo>
                      <a:lnTo>
                        <a:pt x="39818" y="15756"/>
                      </a:lnTo>
                      <a:lnTo>
                        <a:pt x="39755" y="15798"/>
                      </a:lnTo>
                      <a:lnTo>
                        <a:pt x="39734" y="15861"/>
                      </a:lnTo>
                      <a:lnTo>
                        <a:pt x="39629" y="15902"/>
                      </a:lnTo>
                      <a:lnTo>
                        <a:pt x="39462" y="16070"/>
                      </a:lnTo>
                      <a:lnTo>
                        <a:pt x="39462" y="16112"/>
                      </a:lnTo>
                      <a:lnTo>
                        <a:pt x="39546" y="16153"/>
                      </a:lnTo>
                      <a:lnTo>
                        <a:pt x="39650" y="16112"/>
                      </a:lnTo>
                      <a:lnTo>
                        <a:pt x="39818" y="16007"/>
                      </a:lnTo>
                      <a:lnTo>
                        <a:pt x="39880" y="16007"/>
                      </a:lnTo>
                      <a:lnTo>
                        <a:pt x="40027" y="15965"/>
                      </a:lnTo>
                      <a:lnTo>
                        <a:pt x="40069" y="15881"/>
                      </a:lnTo>
                      <a:lnTo>
                        <a:pt x="40132" y="15861"/>
                      </a:lnTo>
                      <a:lnTo>
                        <a:pt x="40236" y="15777"/>
                      </a:lnTo>
                      <a:lnTo>
                        <a:pt x="40278" y="15777"/>
                      </a:lnTo>
                      <a:lnTo>
                        <a:pt x="40278" y="15840"/>
                      </a:lnTo>
                      <a:lnTo>
                        <a:pt x="40236" y="15861"/>
                      </a:lnTo>
                      <a:lnTo>
                        <a:pt x="40152" y="15965"/>
                      </a:lnTo>
                      <a:lnTo>
                        <a:pt x="40090" y="16070"/>
                      </a:lnTo>
                      <a:lnTo>
                        <a:pt x="40027" y="16112"/>
                      </a:lnTo>
                      <a:lnTo>
                        <a:pt x="39943" y="16195"/>
                      </a:lnTo>
                      <a:lnTo>
                        <a:pt x="39839" y="16216"/>
                      </a:lnTo>
                      <a:lnTo>
                        <a:pt x="39776" y="16258"/>
                      </a:lnTo>
                      <a:lnTo>
                        <a:pt x="39713" y="16384"/>
                      </a:lnTo>
                      <a:lnTo>
                        <a:pt x="39713" y="16426"/>
                      </a:lnTo>
                      <a:lnTo>
                        <a:pt x="39734" y="16467"/>
                      </a:lnTo>
                      <a:lnTo>
                        <a:pt x="39776" y="16426"/>
                      </a:lnTo>
                      <a:lnTo>
                        <a:pt x="39860" y="16426"/>
                      </a:lnTo>
                      <a:lnTo>
                        <a:pt x="39943" y="16467"/>
                      </a:lnTo>
                      <a:lnTo>
                        <a:pt x="39860" y="16488"/>
                      </a:lnTo>
                      <a:lnTo>
                        <a:pt x="39776" y="16509"/>
                      </a:lnTo>
                      <a:lnTo>
                        <a:pt x="39734" y="16551"/>
                      </a:lnTo>
                      <a:lnTo>
                        <a:pt x="39734" y="16593"/>
                      </a:lnTo>
                      <a:lnTo>
                        <a:pt x="39776" y="16614"/>
                      </a:lnTo>
                      <a:lnTo>
                        <a:pt x="39860" y="16593"/>
                      </a:lnTo>
                      <a:lnTo>
                        <a:pt x="39922" y="16572"/>
                      </a:lnTo>
                      <a:lnTo>
                        <a:pt x="39839" y="16677"/>
                      </a:lnTo>
                      <a:lnTo>
                        <a:pt x="39755" y="16698"/>
                      </a:lnTo>
                      <a:lnTo>
                        <a:pt x="39734" y="16739"/>
                      </a:lnTo>
                      <a:lnTo>
                        <a:pt x="39755" y="16781"/>
                      </a:lnTo>
                      <a:lnTo>
                        <a:pt x="39839" y="16802"/>
                      </a:lnTo>
                      <a:lnTo>
                        <a:pt x="39922" y="16781"/>
                      </a:lnTo>
                      <a:lnTo>
                        <a:pt x="39985" y="16781"/>
                      </a:lnTo>
                      <a:lnTo>
                        <a:pt x="40027" y="16802"/>
                      </a:lnTo>
                      <a:lnTo>
                        <a:pt x="39964" y="16823"/>
                      </a:lnTo>
                      <a:lnTo>
                        <a:pt x="39964" y="16865"/>
                      </a:lnTo>
                      <a:lnTo>
                        <a:pt x="39860" y="16907"/>
                      </a:lnTo>
                      <a:lnTo>
                        <a:pt x="39839" y="16970"/>
                      </a:lnTo>
                      <a:lnTo>
                        <a:pt x="39860" y="17032"/>
                      </a:lnTo>
                      <a:lnTo>
                        <a:pt x="39922" y="17116"/>
                      </a:lnTo>
                      <a:lnTo>
                        <a:pt x="39922" y="17200"/>
                      </a:lnTo>
                      <a:lnTo>
                        <a:pt x="39943" y="17221"/>
                      </a:lnTo>
                      <a:lnTo>
                        <a:pt x="39985" y="17137"/>
                      </a:lnTo>
                      <a:lnTo>
                        <a:pt x="40048" y="17032"/>
                      </a:lnTo>
                      <a:lnTo>
                        <a:pt x="40090" y="16990"/>
                      </a:lnTo>
                      <a:lnTo>
                        <a:pt x="40132" y="16990"/>
                      </a:lnTo>
                      <a:lnTo>
                        <a:pt x="40090" y="17032"/>
                      </a:lnTo>
                      <a:lnTo>
                        <a:pt x="40090" y="17095"/>
                      </a:lnTo>
                      <a:lnTo>
                        <a:pt x="40048" y="17116"/>
                      </a:lnTo>
                      <a:lnTo>
                        <a:pt x="40048" y="17137"/>
                      </a:lnTo>
                      <a:lnTo>
                        <a:pt x="40090" y="17200"/>
                      </a:lnTo>
                      <a:lnTo>
                        <a:pt x="40069" y="17242"/>
                      </a:lnTo>
                      <a:lnTo>
                        <a:pt x="40132" y="17304"/>
                      </a:lnTo>
                      <a:lnTo>
                        <a:pt x="40152" y="17304"/>
                      </a:lnTo>
                      <a:lnTo>
                        <a:pt x="40173" y="17242"/>
                      </a:lnTo>
                      <a:lnTo>
                        <a:pt x="40257" y="17221"/>
                      </a:lnTo>
                      <a:lnTo>
                        <a:pt x="40278" y="17221"/>
                      </a:lnTo>
                      <a:lnTo>
                        <a:pt x="40278" y="17283"/>
                      </a:lnTo>
                      <a:lnTo>
                        <a:pt x="40236" y="17325"/>
                      </a:lnTo>
                      <a:lnTo>
                        <a:pt x="40236" y="17346"/>
                      </a:lnTo>
                      <a:lnTo>
                        <a:pt x="40278" y="17388"/>
                      </a:lnTo>
                      <a:lnTo>
                        <a:pt x="40278" y="17430"/>
                      </a:lnTo>
                      <a:lnTo>
                        <a:pt x="40299" y="17451"/>
                      </a:lnTo>
                      <a:lnTo>
                        <a:pt x="40299" y="17514"/>
                      </a:lnTo>
                      <a:lnTo>
                        <a:pt x="40362" y="17534"/>
                      </a:lnTo>
                      <a:lnTo>
                        <a:pt x="40383" y="17493"/>
                      </a:lnTo>
                      <a:lnTo>
                        <a:pt x="40487" y="17451"/>
                      </a:lnTo>
                      <a:lnTo>
                        <a:pt x="40508" y="17388"/>
                      </a:lnTo>
                      <a:lnTo>
                        <a:pt x="40508" y="17325"/>
                      </a:lnTo>
                      <a:lnTo>
                        <a:pt x="40445" y="17242"/>
                      </a:lnTo>
                      <a:lnTo>
                        <a:pt x="40466" y="17242"/>
                      </a:lnTo>
                      <a:lnTo>
                        <a:pt x="40508" y="17283"/>
                      </a:lnTo>
                      <a:lnTo>
                        <a:pt x="40550" y="17283"/>
                      </a:lnTo>
                      <a:lnTo>
                        <a:pt x="40550" y="17221"/>
                      </a:lnTo>
                      <a:lnTo>
                        <a:pt x="40508" y="17137"/>
                      </a:lnTo>
                      <a:lnTo>
                        <a:pt x="40508" y="17095"/>
                      </a:lnTo>
                      <a:lnTo>
                        <a:pt x="40571" y="17074"/>
                      </a:lnTo>
                      <a:lnTo>
                        <a:pt x="40571" y="16990"/>
                      </a:lnTo>
                      <a:lnTo>
                        <a:pt x="40571" y="16928"/>
                      </a:lnTo>
                      <a:lnTo>
                        <a:pt x="40508" y="16928"/>
                      </a:lnTo>
                      <a:lnTo>
                        <a:pt x="40466" y="16886"/>
                      </a:lnTo>
                      <a:lnTo>
                        <a:pt x="40466" y="16865"/>
                      </a:lnTo>
                      <a:lnTo>
                        <a:pt x="40487" y="16886"/>
                      </a:lnTo>
                      <a:lnTo>
                        <a:pt x="40571" y="16907"/>
                      </a:lnTo>
                      <a:lnTo>
                        <a:pt x="40613" y="16865"/>
                      </a:lnTo>
                      <a:lnTo>
                        <a:pt x="40592" y="16802"/>
                      </a:lnTo>
                      <a:lnTo>
                        <a:pt x="40550" y="16802"/>
                      </a:lnTo>
                      <a:lnTo>
                        <a:pt x="40508" y="16781"/>
                      </a:lnTo>
                      <a:lnTo>
                        <a:pt x="40592" y="16781"/>
                      </a:lnTo>
                      <a:lnTo>
                        <a:pt x="40655" y="16718"/>
                      </a:lnTo>
                      <a:lnTo>
                        <a:pt x="40655" y="16572"/>
                      </a:lnTo>
                      <a:lnTo>
                        <a:pt x="40676" y="16509"/>
                      </a:lnTo>
                      <a:lnTo>
                        <a:pt x="40696" y="16572"/>
                      </a:lnTo>
                      <a:lnTo>
                        <a:pt x="40696" y="16656"/>
                      </a:lnTo>
                      <a:lnTo>
                        <a:pt x="40717" y="16718"/>
                      </a:lnTo>
                      <a:lnTo>
                        <a:pt x="40696" y="16802"/>
                      </a:lnTo>
                      <a:lnTo>
                        <a:pt x="40759" y="16823"/>
                      </a:lnTo>
                      <a:lnTo>
                        <a:pt x="40822" y="16802"/>
                      </a:lnTo>
                      <a:lnTo>
                        <a:pt x="40864" y="16760"/>
                      </a:lnTo>
                      <a:lnTo>
                        <a:pt x="40906" y="16718"/>
                      </a:lnTo>
                      <a:lnTo>
                        <a:pt x="40906" y="16823"/>
                      </a:lnTo>
                      <a:lnTo>
                        <a:pt x="40927" y="16865"/>
                      </a:lnTo>
                      <a:lnTo>
                        <a:pt x="40989" y="16865"/>
                      </a:lnTo>
                      <a:lnTo>
                        <a:pt x="41010" y="16823"/>
                      </a:lnTo>
                      <a:lnTo>
                        <a:pt x="41010" y="16698"/>
                      </a:lnTo>
                      <a:lnTo>
                        <a:pt x="41010" y="16593"/>
                      </a:lnTo>
                      <a:lnTo>
                        <a:pt x="40969" y="16572"/>
                      </a:lnTo>
                      <a:lnTo>
                        <a:pt x="40927" y="16551"/>
                      </a:lnTo>
                      <a:lnTo>
                        <a:pt x="41010" y="16572"/>
                      </a:lnTo>
                      <a:lnTo>
                        <a:pt x="41094" y="16614"/>
                      </a:lnTo>
                      <a:lnTo>
                        <a:pt x="41115" y="16698"/>
                      </a:lnTo>
                      <a:lnTo>
                        <a:pt x="41178" y="16698"/>
                      </a:lnTo>
                      <a:lnTo>
                        <a:pt x="41199" y="16656"/>
                      </a:lnTo>
                      <a:lnTo>
                        <a:pt x="41199" y="16509"/>
                      </a:lnTo>
                      <a:lnTo>
                        <a:pt x="41136" y="16446"/>
                      </a:lnTo>
                      <a:lnTo>
                        <a:pt x="41031" y="16363"/>
                      </a:lnTo>
                      <a:lnTo>
                        <a:pt x="41010" y="16300"/>
                      </a:lnTo>
                      <a:lnTo>
                        <a:pt x="41031" y="16300"/>
                      </a:lnTo>
                      <a:lnTo>
                        <a:pt x="41094" y="16363"/>
                      </a:lnTo>
                      <a:lnTo>
                        <a:pt x="41199" y="16446"/>
                      </a:lnTo>
                      <a:lnTo>
                        <a:pt x="41220" y="16509"/>
                      </a:lnTo>
                      <a:lnTo>
                        <a:pt x="41387" y="16509"/>
                      </a:lnTo>
                      <a:lnTo>
                        <a:pt x="41408" y="16446"/>
                      </a:lnTo>
                      <a:lnTo>
                        <a:pt x="41387" y="16384"/>
                      </a:lnTo>
                      <a:lnTo>
                        <a:pt x="41324" y="16363"/>
                      </a:lnTo>
                      <a:lnTo>
                        <a:pt x="41282" y="16300"/>
                      </a:lnTo>
                      <a:lnTo>
                        <a:pt x="41178" y="16300"/>
                      </a:lnTo>
                      <a:lnTo>
                        <a:pt x="41115" y="16258"/>
                      </a:lnTo>
                      <a:lnTo>
                        <a:pt x="41136" y="16153"/>
                      </a:lnTo>
                      <a:lnTo>
                        <a:pt x="41178" y="16195"/>
                      </a:lnTo>
                      <a:lnTo>
                        <a:pt x="41241" y="16258"/>
                      </a:lnTo>
                      <a:lnTo>
                        <a:pt x="41324" y="16258"/>
                      </a:lnTo>
                      <a:lnTo>
                        <a:pt x="41345" y="16195"/>
                      </a:lnTo>
                      <a:lnTo>
                        <a:pt x="41324" y="16133"/>
                      </a:lnTo>
                      <a:lnTo>
                        <a:pt x="41282" y="16091"/>
                      </a:lnTo>
                      <a:lnTo>
                        <a:pt x="41282" y="16049"/>
                      </a:lnTo>
                      <a:lnTo>
                        <a:pt x="41324" y="16028"/>
                      </a:lnTo>
                      <a:lnTo>
                        <a:pt x="41345" y="16049"/>
                      </a:lnTo>
                      <a:lnTo>
                        <a:pt x="41429" y="16091"/>
                      </a:lnTo>
                      <a:lnTo>
                        <a:pt x="41429" y="16153"/>
                      </a:lnTo>
                      <a:lnTo>
                        <a:pt x="41408" y="16237"/>
                      </a:lnTo>
                      <a:lnTo>
                        <a:pt x="41513" y="16258"/>
                      </a:lnTo>
                      <a:lnTo>
                        <a:pt x="41617" y="16279"/>
                      </a:lnTo>
                      <a:lnTo>
                        <a:pt x="41701" y="16258"/>
                      </a:lnTo>
                      <a:lnTo>
                        <a:pt x="41764" y="16258"/>
                      </a:lnTo>
                      <a:lnTo>
                        <a:pt x="41826" y="16174"/>
                      </a:lnTo>
                      <a:lnTo>
                        <a:pt x="41826" y="16133"/>
                      </a:lnTo>
                      <a:lnTo>
                        <a:pt x="41638" y="16133"/>
                      </a:lnTo>
                      <a:lnTo>
                        <a:pt x="41617" y="16091"/>
                      </a:lnTo>
                      <a:lnTo>
                        <a:pt x="41659" y="16049"/>
                      </a:lnTo>
                      <a:lnTo>
                        <a:pt x="41743" y="16070"/>
                      </a:lnTo>
                      <a:lnTo>
                        <a:pt x="41805" y="16049"/>
                      </a:lnTo>
                      <a:lnTo>
                        <a:pt x="41764" y="15986"/>
                      </a:lnTo>
                      <a:lnTo>
                        <a:pt x="41722" y="15965"/>
                      </a:lnTo>
                      <a:lnTo>
                        <a:pt x="41743" y="15944"/>
                      </a:lnTo>
                      <a:lnTo>
                        <a:pt x="41722" y="15881"/>
                      </a:lnTo>
                      <a:lnTo>
                        <a:pt x="41659" y="15861"/>
                      </a:lnTo>
                      <a:lnTo>
                        <a:pt x="41596" y="15881"/>
                      </a:lnTo>
                      <a:lnTo>
                        <a:pt x="41638" y="15819"/>
                      </a:lnTo>
                      <a:lnTo>
                        <a:pt x="41701" y="15756"/>
                      </a:lnTo>
                      <a:lnTo>
                        <a:pt x="41722" y="15777"/>
                      </a:lnTo>
                      <a:lnTo>
                        <a:pt x="41764" y="15819"/>
                      </a:lnTo>
                      <a:lnTo>
                        <a:pt x="41826" y="15881"/>
                      </a:lnTo>
                      <a:lnTo>
                        <a:pt x="41826" y="15965"/>
                      </a:lnTo>
                      <a:lnTo>
                        <a:pt x="41952" y="15965"/>
                      </a:lnTo>
                      <a:lnTo>
                        <a:pt x="42015" y="15944"/>
                      </a:lnTo>
                      <a:lnTo>
                        <a:pt x="42036" y="15923"/>
                      </a:lnTo>
                      <a:lnTo>
                        <a:pt x="42015" y="15840"/>
                      </a:lnTo>
                      <a:lnTo>
                        <a:pt x="41931" y="15777"/>
                      </a:lnTo>
                      <a:lnTo>
                        <a:pt x="41931" y="15714"/>
                      </a:lnTo>
                      <a:lnTo>
                        <a:pt x="41910" y="15651"/>
                      </a:lnTo>
                      <a:lnTo>
                        <a:pt x="41805" y="15651"/>
                      </a:lnTo>
                      <a:lnTo>
                        <a:pt x="41847" y="15547"/>
                      </a:lnTo>
                      <a:lnTo>
                        <a:pt x="41805" y="15463"/>
                      </a:lnTo>
                      <a:lnTo>
                        <a:pt x="41701" y="15463"/>
                      </a:lnTo>
                      <a:lnTo>
                        <a:pt x="41743" y="15400"/>
                      </a:lnTo>
                      <a:lnTo>
                        <a:pt x="41722" y="15358"/>
                      </a:lnTo>
                      <a:lnTo>
                        <a:pt x="41596" y="15442"/>
                      </a:lnTo>
                      <a:lnTo>
                        <a:pt x="41533" y="15526"/>
                      </a:lnTo>
                      <a:lnTo>
                        <a:pt x="41554" y="15651"/>
                      </a:lnTo>
                      <a:lnTo>
                        <a:pt x="41533" y="15651"/>
                      </a:lnTo>
                      <a:lnTo>
                        <a:pt x="41492" y="15609"/>
                      </a:lnTo>
                      <a:lnTo>
                        <a:pt x="41492" y="15442"/>
                      </a:lnTo>
                      <a:lnTo>
                        <a:pt x="41450" y="15421"/>
                      </a:lnTo>
                      <a:lnTo>
                        <a:pt x="41408" y="15442"/>
                      </a:lnTo>
                      <a:lnTo>
                        <a:pt x="41408" y="15526"/>
                      </a:lnTo>
                      <a:lnTo>
                        <a:pt x="41324" y="15651"/>
                      </a:lnTo>
                      <a:lnTo>
                        <a:pt x="41282" y="15714"/>
                      </a:lnTo>
                      <a:lnTo>
                        <a:pt x="41282" y="15714"/>
                      </a:lnTo>
                      <a:lnTo>
                        <a:pt x="41303" y="15630"/>
                      </a:lnTo>
                      <a:lnTo>
                        <a:pt x="41303" y="15505"/>
                      </a:lnTo>
                      <a:lnTo>
                        <a:pt x="41387" y="15358"/>
                      </a:lnTo>
                      <a:lnTo>
                        <a:pt x="41387" y="15296"/>
                      </a:lnTo>
                      <a:lnTo>
                        <a:pt x="41282" y="15317"/>
                      </a:lnTo>
                      <a:lnTo>
                        <a:pt x="41178" y="15442"/>
                      </a:lnTo>
                      <a:lnTo>
                        <a:pt x="41178" y="15505"/>
                      </a:lnTo>
                      <a:lnTo>
                        <a:pt x="41094" y="15568"/>
                      </a:lnTo>
                      <a:lnTo>
                        <a:pt x="41010" y="15568"/>
                      </a:lnTo>
                      <a:lnTo>
                        <a:pt x="41010" y="15505"/>
                      </a:lnTo>
                      <a:lnTo>
                        <a:pt x="41073" y="15400"/>
                      </a:lnTo>
                      <a:lnTo>
                        <a:pt x="41199" y="15337"/>
                      </a:lnTo>
                      <a:lnTo>
                        <a:pt x="41241" y="15233"/>
                      </a:lnTo>
                      <a:lnTo>
                        <a:pt x="41303" y="15149"/>
                      </a:lnTo>
                      <a:lnTo>
                        <a:pt x="41345" y="15149"/>
                      </a:lnTo>
                      <a:lnTo>
                        <a:pt x="41429" y="15086"/>
                      </a:lnTo>
                      <a:lnTo>
                        <a:pt x="41450" y="15024"/>
                      </a:lnTo>
                      <a:lnTo>
                        <a:pt x="41387" y="15003"/>
                      </a:lnTo>
                      <a:lnTo>
                        <a:pt x="41282" y="15086"/>
                      </a:lnTo>
                      <a:lnTo>
                        <a:pt x="41199" y="15149"/>
                      </a:lnTo>
                      <a:lnTo>
                        <a:pt x="41115" y="15191"/>
                      </a:lnTo>
                      <a:lnTo>
                        <a:pt x="41010" y="15296"/>
                      </a:lnTo>
                      <a:lnTo>
                        <a:pt x="41073" y="15191"/>
                      </a:lnTo>
                      <a:lnTo>
                        <a:pt x="41136" y="15086"/>
                      </a:lnTo>
                      <a:lnTo>
                        <a:pt x="41115" y="15086"/>
                      </a:lnTo>
                      <a:lnTo>
                        <a:pt x="41010" y="15107"/>
                      </a:lnTo>
                      <a:lnTo>
                        <a:pt x="40969" y="15149"/>
                      </a:lnTo>
                      <a:lnTo>
                        <a:pt x="40801" y="15128"/>
                      </a:lnTo>
                      <a:lnTo>
                        <a:pt x="40696" y="15128"/>
                      </a:lnTo>
                      <a:lnTo>
                        <a:pt x="40655" y="15086"/>
                      </a:lnTo>
                      <a:lnTo>
                        <a:pt x="40759" y="15086"/>
                      </a:lnTo>
                      <a:lnTo>
                        <a:pt x="40969" y="15024"/>
                      </a:lnTo>
                      <a:lnTo>
                        <a:pt x="40864" y="14982"/>
                      </a:lnTo>
                      <a:lnTo>
                        <a:pt x="40780" y="14919"/>
                      </a:lnTo>
                      <a:lnTo>
                        <a:pt x="40864" y="14919"/>
                      </a:lnTo>
                      <a:lnTo>
                        <a:pt x="40927" y="14898"/>
                      </a:lnTo>
                      <a:lnTo>
                        <a:pt x="40885" y="14793"/>
                      </a:lnTo>
                      <a:lnTo>
                        <a:pt x="40801" y="14773"/>
                      </a:lnTo>
                      <a:lnTo>
                        <a:pt x="40801" y="14731"/>
                      </a:lnTo>
                      <a:lnTo>
                        <a:pt x="40885" y="14689"/>
                      </a:lnTo>
                      <a:lnTo>
                        <a:pt x="40885" y="14605"/>
                      </a:lnTo>
                      <a:lnTo>
                        <a:pt x="40864" y="14480"/>
                      </a:lnTo>
                      <a:lnTo>
                        <a:pt x="40822" y="14417"/>
                      </a:lnTo>
                      <a:lnTo>
                        <a:pt x="40696" y="14480"/>
                      </a:lnTo>
                      <a:lnTo>
                        <a:pt x="40655" y="14521"/>
                      </a:lnTo>
                      <a:lnTo>
                        <a:pt x="40592" y="14501"/>
                      </a:lnTo>
                      <a:lnTo>
                        <a:pt x="40571" y="14521"/>
                      </a:lnTo>
                      <a:lnTo>
                        <a:pt x="40550" y="14501"/>
                      </a:lnTo>
                      <a:lnTo>
                        <a:pt x="40592" y="14417"/>
                      </a:lnTo>
                      <a:lnTo>
                        <a:pt x="40613" y="14312"/>
                      </a:lnTo>
                      <a:lnTo>
                        <a:pt x="40759" y="14291"/>
                      </a:lnTo>
                      <a:lnTo>
                        <a:pt x="40801" y="14249"/>
                      </a:lnTo>
                      <a:lnTo>
                        <a:pt x="40801" y="14103"/>
                      </a:lnTo>
                      <a:lnTo>
                        <a:pt x="40780" y="14061"/>
                      </a:lnTo>
                      <a:lnTo>
                        <a:pt x="40696" y="14145"/>
                      </a:lnTo>
                      <a:lnTo>
                        <a:pt x="40571" y="14249"/>
                      </a:lnTo>
                      <a:lnTo>
                        <a:pt x="40508" y="14312"/>
                      </a:lnTo>
                      <a:lnTo>
                        <a:pt x="40445" y="14375"/>
                      </a:lnTo>
                      <a:lnTo>
                        <a:pt x="40445" y="14480"/>
                      </a:lnTo>
                      <a:lnTo>
                        <a:pt x="40445" y="14563"/>
                      </a:lnTo>
                      <a:lnTo>
                        <a:pt x="40278" y="14291"/>
                      </a:lnTo>
                      <a:lnTo>
                        <a:pt x="40278" y="14187"/>
                      </a:lnTo>
                      <a:lnTo>
                        <a:pt x="40278" y="14082"/>
                      </a:lnTo>
                      <a:lnTo>
                        <a:pt x="40341" y="13998"/>
                      </a:lnTo>
                      <a:lnTo>
                        <a:pt x="40424" y="13873"/>
                      </a:lnTo>
                      <a:lnTo>
                        <a:pt x="40466" y="13789"/>
                      </a:lnTo>
                      <a:lnTo>
                        <a:pt x="40424" y="13768"/>
                      </a:lnTo>
                      <a:lnTo>
                        <a:pt x="40362" y="13831"/>
                      </a:lnTo>
                      <a:lnTo>
                        <a:pt x="40299" y="13894"/>
                      </a:lnTo>
                      <a:lnTo>
                        <a:pt x="40299" y="13936"/>
                      </a:lnTo>
                      <a:lnTo>
                        <a:pt x="40194" y="13977"/>
                      </a:lnTo>
                      <a:lnTo>
                        <a:pt x="40152" y="14061"/>
                      </a:lnTo>
                      <a:lnTo>
                        <a:pt x="40152" y="14103"/>
                      </a:lnTo>
                      <a:lnTo>
                        <a:pt x="40069" y="14249"/>
                      </a:lnTo>
                      <a:lnTo>
                        <a:pt x="40027" y="14270"/>
                      </a:lnTo>
                      <a:lnTo>
                        <a:pt x="40027" y="14187"/>
                      </a:lnTo>
                      <a:lnTo>
                        <a:pt x="40069" y="14082"/>
                      </a:lnTo>
                      <a:lnTo>
                        <a:pt x="40173" y="13894"/>
                      </a:lnTo>
                      <a:lnTo>
                        <a:pt x="40215" y="13852"/>
                      </a:lnTo>
                      <a:lnTo>
                        <a:pt x="40194" y="13768"/>
                      </a:lnTo>
                      <a:lnTo>
                        <a:pt x="40111" y="13768"/>
                      </a:lnTo>
                      <a:lnTo>
                        <a:pt x="40048" y="13852"/>
                      </a:lnTo>
                      <a:lnTo>
                        <a:pt x="40048" y="13936"/>
                      </a:lnTo>
                      <a:lnTo>
                        <a:pt x="40006" y="13957"/>
                      </a:lnTo>
                      <a:lnTo>
                        <a:pt x="40006" y="13873"/>
                      </a:lnTo>
                      <a:lnTo>
                        <a:pt x="40069" y="13747"/>
                      </a:lnTo>
                      <a:lnTo>
                        <a:pt x="40090" y="13685"/>
                      </a:lnTo>
                      <a:lnTo>
                        <a:pt x="40048" y="13622"/>
                      </a:lnTo>
                      <a:lnTo>
                        <a:pt x="39943" y="13580"/>
                      </a:lnTo>
                      <a:lnTo>
                        <a:pt x="39964" y="13559"/>
                      </a:lnTo>
                      <a:lnTo>
                        <a:pt x="39901" y="13517"/>
                      </a:lnTo>
                      <a:lnTo>
                        <a:pt x="39776" y="13517"/>
                      </a:lnTo>
                      <a:lnTo>
                        <a:pt x="39692" y="13538"/>
                      </a:lnTo>
                      <a:lnTo>
                        <a:pt x="39734" y="13454"/>
                      </a:lnTo>
                      <a:lnTo>
                        <a:pt x="39818" y="13433"/>
                      </a:lnTo>
                      <a:lnTo>
                        <a:pt x="39713" y="13413"/>
                      </a:lnTo>
                      <a:lnTo>
                        <a:pt x="39567" y="13413"/>
                      </a:lnTo>
                      <a:lnTo>
                        <a:pt x="39504" y="13517"/>
                      </a:lnTo>
                      <a:lnTo>
                        <a:pt x="39504" y="13433"/>
                      </a:lnTo>
                      <a:lnTo>
                        <a:pt x="39671" y="13350"/>
                      </a:lnTo>
                      <a:lnTo>
                        <a:pt x="39818" y="13329"/>
                      </a:lnTo>
                      <a:lnTo>
                        <a:pt x="39860" y="13371"/>
                      </a:lnTo>
                      <a:lnTo>
                        <a:pt x="39964" y="13392"/>
                      </a:lnTo>
                      <a:lnTo>
                        <a:pt x="39985" y="13350"/>
                      </a:lnTo>
                      <a:lnTo>
                        <a:pt x="40027" y="13266"/>
                      </a:lnTo>
                      <a:lnTo>
                        <a:pt x="39943" y="13266"/>
                      </a:lnTo>
                      <a:lnTo>
                        <a:pt x="39839" y="13245"/>
                      </a:lnTo>
                      <a:lnTo>
                        <a:pt x="39734" y="13182"/>
                      </a:lnTo>
                      <a:lnTo>
                        <a:pt x="39650" y="13182"/>
                      </a:lnTo>
                      <a:lnTo>
                        <a:pt x="39650" y="13287"/>
                      </a:lnTo>
                      <a:lnTo>
                        <a:pt x="39608" y="13287"/>
                      </a:lnTo>
                      <a:lnTo>
                        <a:pt x="39608" y="13245"/>
                      </a:lnTo>
                      <a:lnTo>
                        <a:pt x="39629" y="13182"/>
                      </a:lnTo>
                      <a:lnTo>
                        <a:pt x="39629" y="13140"/>
                      </a:lnTo>
                      <a:lnTo>
                        <a:pt x="39525" y="13140"/>
                      </a:lnTo>
                      <a:lnTo>
                        <a:pt x="39525" y="13182"/>
                      </a:lnTo>
                      <a:lnTo>
                        <a:pt x="39462" y="13224"/>
                      </a:lnTo>
                      <a:lnTo>
                        <a:pt x="39441" y="13161"/>
                      </a:lnTo>
                      <a:lnTo>
                        <a:pt x="39441" y="13078"/>
                      </a:lnTo>
                      <a:lnTo>
                        <a:pt x="39399" y="13057"/>
                      </a:lnTo>
                      <a:lnTo>
                        <a:pt x="39357" y="13078"/>
                      </a:lnTo>
                      <a:lnTo>
                        <a:pt x="39316" y="13036"/>
                      </a:lnTo>
                      <a:lnTo>
                        <a:pt x="39232" y="12994"/>
                      </a:lnTo>
                      <a:lnTo>
                        <a:pt x="39148" y="12994"/>
                      </a:lnTo>
                      <a:lnTo>
                        <a:pt x="39232" y="12910"/>
                      </a:lnTo>
                      <a:lnTo>
                        <a:pt x="39295" y="12868"/>
                      </a:lnTo>
                      <a:lnTo>
                        <a:pt x="39441" y="12973"/>
                      </a:lnTo>
                      <a:lnTo>
                        <a:pt x="39504" y="12973"/>
                      </a:lnTo>
                      <a:lnTo>
                        <a:pt x="39462" y="12931"/>
                      </a:lnTo>
                      <a:lnTo>
                        <a:pt x="39169" y="12764"/>
                      </a:lnTo>
                      <a:lnTo>
                        <a:pt x="39044" y="12743"/>
                      </a:lnTo>
                      <a:lnTo>
                        <a:pt x="39023" y="12722"/>
                      </a:lnTo>
                      <a:lnTo>
                        <a:pt x="39106" y="12722"/>
                      </a:lnTo>
                      <a:lnTo>
                        <a:pt x="39316" y="12806"/>
                      </a:lnTo>
                      <a:lnTo>
                        <a:pt x="39441" y="12806"/>
                      </a:lnTo>
                      <a:lnTo>
                        <a:pt x="39650" y="12848"/>
                      </a:lnTo>
                      <a:lnTo>
                        <a:pt x="39692" y="12848"/>
                      </a:lnTo>
                      <a:lnTo>
                        <a:pt x="39671" y="12806"/>
                      </a:lnTo>
                      <a:lnTo>
                        <a:pt x="39671" y="12722"/>
                      </a:lnTo>
                      <a:lnTo>
                        <a:pt x="39629" y="12659"/>
                      </a:lnTo>
                      <a:lnTo>
                        <a:pt x="39546" y="12638"/>
                      </a:lnTo>
                      <a:lnTo>
                        <a:pt x="39462" y="12596"/>
                      </a:lnTo>
                      <a:lnTo>
                        <a:pt x="39483" y="12555"/>
                      </a:lnTo>
                      <a:lnTo>
                        <a:pt x="39546" y="12555"/>
                      </a:lnTo>
                      <a:lnTo>
                        <a:pt x="39567" y="12617"/>
                      </a:lnTo>
                      <a:lnTo>
                        <a:pt x="39629" y="12638"/>
                      </a:lnTo>
                      <a:lnTo>
                        <a:pt x="39671" y="12617"/>
                      </a:lnTo>
                      <a:lnTo>
                        <a:pt x="39776" y="12617"/>
                      </a:lnTo>
                      <a:lnTo>
                        <a:pt x="39797" y="12596"/>
                      </a:lnTo>
                      <a:lnTo>
                        <a:pt x="39797" y="12534"/>
                      </a:lnTo>
                      <a:lnTo>
                        <a:pt x="39734" y="12513"/>
                      </a:lnTo>
                      <a:lnTo>
                        <a:pt x="39734" y="12450"/>
                      </a:lnTo>
                      <a:lnTo>
                        <a:pt x="39671" y="12387"/>
                      </a:lnTo>
                      <a:lnTo>
                        <a:pt x="39588" y="12408"/>
                      </a:lnTo>
                      <a:lnTo>
                        <a:pt x="39525" y="12450"/>
                      </a:lnTo>
                      <a:lnTo>
                        <a:pt x="39378" y="12450"/>
                      </a:lnTo>
                      <a:lnTo>
                        <a:pt x="39357" y="12513"/>
                      </a:lnTo>
                      <a:lnTo>
                        <a:pt x="39316" y="12513"/>
                      </a:lnTo>
                      <a:lnTo>
                        <a:pt x="39274" y="12429"/>
                      </a:lnTo>
                      <a:lnTo>
                        <a:pt x="39378" y="12387"/>
                      </a:lnTo>
                      <a:lnTo>
                        <a:pt x="39525" y="12387"/>
                      </a:lnTo>
                      <a:lnTo>
                        <a:pt x="39567" y="12345"/>
                      </a:lnTo>
                      <a:lnTo>
                        <a:pt x="39692" y="12345"/>
                      </a:lnTo>
                      <a:lnTo>
                        <a:pt x="39734" y="12304"/>
                      </a:lnTo>
                      <a:lnTo>
                        <a:pt x="39650" y="12283"/>
                      </a:lnTo>
                      <a:lnTo>
                        <a:pt x="39546" y="12241"/>
                      </a:lnTo>
                      <a:lnTo>
                        <a:pt x="39525" y="12199"/>
                      </a:lnTo>
                      <a:lnTo>
                        <a:pt x="39588" y="12241"/>
                      </a:lnTo>
                      <a:lnTo>
                        <a:pt x="39776" y="12241"/>
                      </a:lnTo>
                      <a:lnTo>
                        <a:pt x="39839" y="12283"/>
                      </a:lnTo>
                      <a:lnTo>
                        <a:pt x="39964" y="12429"/>
                      </a:lnTo>
                      <a:lnTo>
                        <a:pt x="40048" y="12450"/>
                      </a:lnTo>
                      <a:lnTo>
                        <a:pt x="40090" y="12429"/>
                      </a:lnTo>
                      <a:lnTo>
                        <a:pt x="40111" y="12492"/>
                      </a:lnTo>
                      <a:lnTo>
                        <a:pt x="40173" y="12513"/>
                      </a:lnTo>
                      <a:lnTo>
                        <a:pt x="40215" y="12450"/>
                      </a:lnTo>
                      <a:lnTo>
                        <a:pt x="40278" y="12450"/>
                      </a:lnTo>
                      <a:lnTo>
                        <a:pt x="40320" y="12555"/>
                      </a:lnTo>
                      <a:lnTo>
                        <a:pt x="40404" y="12555"/>
                      </a:lnTo>
                      <a:lnTo>
                        <a:pt x="40466" y="12534"/>
                      </a:lnTo>
                      <a:lnTo>
                        <a:pt x="40466" y="12408"/>
                      </a:lnTo>
                      <a:lnTo>
                        <a:pt x="40404" y="12324"/>
                      </a:lnTo>
                      <a:lnTo>
                        <a:pt x="40383" y="12241"/>
                      </a:lnTo>
                      <a:lnTo>
                        <a:pt x="40278" y="12199"/>
                      </a:lnTo>
                      <a:lnTo>
                        <a:pt x="40194" y="12136"/>
                      </a:lnTo>
                      <a:lnTo>
                        <a:pt x="40152" y="12115"/>
                      </a:lnTo>
                      <a:lnTo>
                        <a:pt x="40090" y="12136"/>
                      </a:lnTo>
                      <a:lnTo>
                        <a:pt x="40048" y="12178"/>
                      </a:lnTo>
                      <a:lnTo>
                        <a:pt x="39964" y="12115"/>
                      </a:lnTo>
                      <a:lnTo>
                        <a:pt x="39797" y="11990"/>
                      </a:lnTo>
                      <a:lnTo>
                        <a:pt x="39692" y="11969"/>
                      </a:lnTo>
                      <a:lnTo>
                        <a:pt x="39483" y="11990"/>
                      </a:lnTo>
                      <a:lnTo>
                        <a:pt x="39420" y="11969"/>
                      </a:lnTo>
                      <a:lnTo>
                        <a:pt x="39588" y="11927"/>
                      </a:lnTo>
                      <a:lnTo>
                        <a:pt x="39671" y="11864"/>
                      </a:lnTo>
                      <a:lnTo>
                        <a:pt x="39755" y="11864"/>
                      </a:lnTo>
                      <a:lnTo>
                        <a:pt x="39776" y="11885"/>
                      </a:lnTo>
                      <a:lnTo>
                        <a:pt x="39860" y="11885"/>
                      </a:lnTo>
                      <a:lnTo>
                        <a:pt x="39943" y="11822"/>
                      </a:lnTo>
                      <a:lnTo>
                        <a:pt x="40006" y="11780"/>
                      </a:lnTo>
                      <a:lnTo>
                        <a:pt x="40173" y="11780"/>
                      </a:lnTo>
                      <a:lnTo>
                        <a:pt x="40257" y="11822"/>
                      </a:lnTo>
                      <a:lnTo>
                        <a:pt x="40383" y="11822"/>
                      </a:lnTo>
                      <a:lnTo>
                        <a:pt x="40424" y="11760"/>
                      </a:lnTo>
                      <a:lnTo>
                        <a:pt x="40466" y="11676"/>
                      </a:lnTo>
                      <a:lnTo>
                        <a:pt x="40404" y="11592"/>
                      </a:lnTo>
                      <a:lnTo>
                        <a:pt x="40383" y="11467"/>
                      </a:lnTo>
                      <a:lnTo>
                        <a:pt x="40278" y="11236"/>
                      </a:lnTo>
                      <a:lnTo>
                        <a:pt x="40257" y="11090"/>
                      </a:lnTo>
                      <a:lnTo>
                        <a:pt x="40194" y="11132"/>
                      </a:lnTo>
                      <a:lnTo>
                        <a:pt x="40173" y="11090"/>
                      </a:lnTo>
                      <a:lnTo>
                        <a:pt x="40090" y="11132"/>
                      </a:lnTo>
                      <a:lnTo>
                        <a:pt x="40090" y="11174"/>
                      </a:lnTo>
                      <a:lnTo>
                        <a:pt x="40048" y="11278"/>
                      </a:lnTo>
                      <a:lnTo>
                        <a:pt x="40069" y="11299"/>
                      </a:lnTo>
                      <a:lnTo>
                        <a:pt x="40069" y="11383"/>
                      </a:lnTo>
                      <a:lnTo>
                        <a:pt x="40006" y="11404"/>
                      </a:lnTo>
                      <a:lnTo>
                        <a:pt x="39901" y="11467"/>
                      </a:lnTo>
                      <a:lnTo>
                        <a:pt x="39839" y="11550"/>
                      </a:lnTo>
                      <a:lnTo>
                        <a:pt x="39734" y="11508"/>
                      </a:lnTo>
                      <a:lnTo>
                        <a:pt x="39650" y="11488"/>
                      </a:lnTo>
                      <a:lnTo>
                        <a:pt x="39546" y="11508"/>
                      </a:lnTo>
                      <a:lnTo>
                        <a:pt x="39462" y="11613"/>
                      </a:lnTo>
                      <a:lnTo>
                        <a:pt x="39357" y="11718"/>
                      </a:lnTo>
                      <a:lnTo>
                        <a:pt x="39316" y="11697"/>
                      </a:lnTo>
                      <a:lnTo>
                        <a:pt x="39232" y="11676"/>
                      </a:lnTo>
                      <a:lnTo>
                        <a:pt x="39127" y="11697"/>
                      </a:lnTo>
                      <a:lnTo>
                        <a:pt x="39085" y="11697"/>
                      </a:lnTo>
                      <a:lnTo>
                        <a:pt x="39190" y="11592"/>
                      </a:lnTo>
                      <a:lnTo>
                        <a:pt x="39232" y="11571"/>
                      </a:lnTo>
                      <a:lnTo>
                        <a:pt x="39316" y="11613"/>
                      </a:lnTo>
                      <a:lnTo>
                        <a:pt x="39420" y="11571"/>
                      </a:lnTo>
                      <a:lnTo>
                        <a:pt x="39462" y="11467"/>
                      </a:lnTo>
                      <a:lnTo>
                        <a:pt x="39546" y="11404"/>
                      </a:lnTo>
                      <a:lnTo>
                        <a:pt x="39588" y="11404"/>
                      </a:lnTo>
                      <a:lnTo>
                        <a:pt x="39692" y="11362"/>
                      </a:lnTo>
                      <a:lnTo>
                        <a:pt x="39776" y="11299"/>
                      </a:lnTo>
                      <a:lnTo>
                        <a:pt x="39776" y="11174"/>
                      </a:lnTo>
                      <a:lnTo>
                        <a:pt x="39776" y="11132"/>
                      </a:lnTo>
                      <a:lnTo>
                        <a:pt x="39692" y="11132"/>
                      </a:lnTo>
                      <a:lnTo>
                        <a:pt x="39629" y="11153"/>
                      </a:lnTo>
                      <a:lnTo>
                        <a:pt x="39546" y="11132"/>
                      </a:lnTo>
                      <a:lnTo>
                        <a:pt x="39420" y="11132"/>
                      </a:lnTo>
                      <a:lnTo>
                        <a:pt x="39253" y="11278"/>
                      </a:lnTo>
                      <a:lnTo>
                        <a:pt x="39148" y="11383"/>
                      </a:lnTo>
                      <a:lnTo>
                        <a:pt x="38960" y="11404"/>
                      </a:lnTo>
                      <a:lnTo>
                        <a:pt x="39023" y="11362"/>
                      </a:lnTo>
                      <a:lnTo>
                        <a:pt x="39148" y="11341"/>
                      </a:lnTo>
                      <a:lnTo>
                        <a:pt x="39169" y="11257"/>
                      </a:lnTo>
                      <a:lnTo>
                        <a:pt x="39127" y="11236"/>
                      </a:lnTo>
                      <a:lnTo>
                        <a:pt x="39023" y="11236"/>
                      </a:lnTo>
                      <a:lnTo>
                        <a:pt x="39190" y="11153"/>
                      </a:lnTo>
                      <a:lnTo>
                        <a:pt x="39295" y="11153"/>
                      </a:lnTo>
                      <a:lnTo>
                        <a:pt x="39441" y="11048"/>
                      </a:lnTo>
                      <a:lnTo>
                        <a:pt x="39567" y="11048"/>
                      </a:lnTo>
                      <a:lnTo>
                        <a:pt x="39650" y="11027"/>
                      </a:lnTo>
                      <a:lnTo>
                        <a:pt x="39839" y="11027"/>
                      </a:lnTo>
                      <a:lnTo>
                        <a:pt x="39922" y="10944"/>
                      </a:lnTo>
                      <a:lnTo>
                        <a:pt x="39964" y="10881"/>
                      </a:lnTo>
                      <a:lnTo>
                        <a:pt x="39985" y="10839"/>
                      </a:lnTo>
                      <a:lnTo>
                        <a:pt x="40069" y="10818"/>
                      </a:lnTo>
                      <a:lnTo>
                        <a:pt x="40069" y="10923"/>
                      </a:lnTo>
                      <a:lnTo>
                        <a:pt x="40132" y="10944"/>
                      </a:lnTo>
                      <a:lnTo>
                        <a:pt x="40236" y="10839"/>
                      </a:lnTo>
                      <a:lnTo>
                        <a:pt x="40257" y="10734"/>
                      </a:lnTo>
                      <a:lnTo>
                        <a:pt x="40236" y="10672"/>
                      </a:lnTo>
                      <a:lnTo>
                        <a:pt x="40152" y="10630"/>
                      </a:lnTo>
                      <a:lnTo>
                        <a:pt x="40090" y="10525"/>
                      </a:lnTo>
                      <a:lnTo>
                        <a:pt x="39964" y="10400"/>
                      </a:lnTo>
                      <a:lnTo>
                        <a:pt x="39922" y="10295"/>
                      </a:lnTo>
                      <a:lnTo>
                        <a:pt x="39839" y="10295"/>
                      </a:lnTo>
                      <a:lnTo>
                        <a:pt x="39755" y="10337"/>
                      </a:lnTo>
                      <a:lnTo>
                        <a:pt x="39713" y="10400"/>
                      </a:lnTo>
                      <a:lnTo>
                        <a:pt x="39629" y="10420"/>
                      </a:lnTo>
                      <a:lnTo>
                        <a:pt x="39525" y="10504"/>
                      </a:lnTo>
                      <a:lnTo>
                        <a:pt x="39420" y="10504"/>
                      </a:lnTo>
                      <a:lnTo>
                        <a:pt x="39336" y="10567"/>
                      </a:lnTo>
                      <a:lnTo>
                        <a:pt x="39316" y="10546"/>
                      </a:lnTo>
                      <a:lnTo>
                        <a:pt x="39336" y="10441"/>
                      </a:lnTo>
                      <a:lnTo>
                        <a:pt x="39420" y="10400"/>
                      </a:lnTo>
                      <a:lnTo>
                        <a:pt x="39525" y="10400"/>
                      </a:lnTo>
                      <a:lnTo>
                        <a:pt x="39650" y="10253"/>
                      </a:lnTo>
                      <a:lnTo>
                        <a:pt x="39713" y="10190"/>
                      </a:lnTo>
                      <a:lnTo>
                        <a:pt x="39713" y="10127"/>
                      </a:lnTo>
                      <a:lnTo>
                        <a:pt x="39629" y="10148"/>
                      </a:lnTo>
                      <a:lnTo>
                        <a:pt x="39462" y="10211"/>
                      </a:lnTo>
                      <a:lnTo>
                        <a:pt x="39316" y="10316"/>
                      </a:lnTo>
                      <a:lnTo>
                        <a:pt x="39253" y="10316"/>
                      </a:lnTo>
                      <a:lnTo>
                        <a:pt x="39211" y="10358"/>
                      </a:lnTo>
                      <a:lnTo>
                        <a:pt x="39169" y="10441"/>
                      </a:lnTo>
                      <a:lnTo>
                        <a:pt x="39106" y="10630"/>
                      </a:lnTo>
                      <a:lnTo>
                        <a:pt x="38918" y="10839"/>
                      </a:lnTo>
                      <a:lnTo>
                        <a:pt x="38730" y="10944"/>
                      </a:lnTo>
                      <a:lnTo>
                        <a:pt x="38730" y="10923"/>
                      </a:lnTo>
                      <a:lnTo>
                        <a:pt x="38813" y="10839"/>
                      </a:lnTo>
                      <a:lnTo>
                        <a:pt x="38939" y="10713"/>
                      </a:lnTo>
                      <a:lnTo>
                        <a:pt x="39023" y="10567"/>
                      </a:lnTo>
                      <a:lnTo>
                        <a:pt x="39064" y="10525"/>
                      </a:lnTo>
                      <a:lnTo>
                        <a:pt x="39064" y="10462"/>
                      </a:lnTo>
                      <a:lnTo>
                        <a:pt x="39023" y="10462"/>
                      </a:lnTo>
                      <a:lnTo>
                        <a:pt x="39002" y="10441"/>
                      </a:lnTo>
                      <a:lnTo>
                        <a:pt x="38939" y="10462"/>
                      </a:lnTo>
                      <a:lnTo>
                        <a:pt x="38855" y="10609"/>
                      </a:lnTo>
                      <a:lnTo>
                        <a:pt x="38730" y="10734"/>
                      </a:lnTo>
                      <a:lnTo>
                        <a:pt x="38688" y="10734"/>
                      </a:lnTo>
                      <a:lnTo>
                        <a:pt x="38709" y="10651"/>
                      </a:lnTo>
                      <a:lnTo>
                        <a:pt x="38730" y="10567"/>
                      </a:lnTo>
                      <a:lnTo>
                        <a:pt x="38834" y="10462"/>
                      </a:lnTo>
                      <a:lnTo>
                        <a:pt x="38876" y="10400"/>
                      </a:lnTo>
                      <a:lnTo>
                        <a:pt x="38918" y="10316"/>
                      </a:lnTo>
                      <a:lnTo>
                        <a:pt x="39002" y="10316"/>
                      </a:lnTo>
                      <a:lnTo>
                        <a:pt x="39044" y="10337"/>
                      </a:lnTo>
                      <a:lnTo>
                        <a:pt x="39148" y="10337"/>
                      </a:lnTo>
                      <a:lnTo>
                        <a:pt x="39190" y="10295"/>
                      </a:lnTo>
                      <a:lnTo>
                        <a:pt x="39253" y="10211"/>
                      </a:lnTo>
                      <a:lnTo>
                        <a:pt x="39357" y="10148"/>
                      </a:lnTo>
                      <a:lnTo>
                        <a:pt x="39462" y="10023"/>
                      </a:lnTo>
                      <a:lnTo>
                        <a:pt x="39525" y="9918"/>
                      </a:lnTo>
                      <a:lnTo>
                        <a:pt x="39483" y="9814"/>
                      </a:lnTo>
                      <a:lnTo>
                        <a:pt x="39525" y="9730"/>
                      </a:lnTo>
                      <a:lnTo>
                        <a:pt x="39483" y="9709"/>
                      </a:lnTo>
                      <a:lnTo>
                        <a:pt x="39336" y="9793"/>
                      </a:lnTo>
                      <a:lnTo>
                        <a:pt x="39274" y="9876"/>
                      </a:lnTo>
                      <a:lnTo>
                        <a:pt x="39274" y="9981"/>
                      </a:lnTo>
                      <a:lnTo>
                        <a:pt x="39253" y="10107"/>
                      </a:lnTo>
                      <a:lnTo>
                        <a:pt x="39211" y="10127"/>
                      </a:lnTo>
                      <a:lnTo>
                        <a:pt x="39232" y="10086"/>
                      </a:lnTo>
                      <a:lnTo>
                        <a:pt x="39232" y="10023"/>
                      </a:lnTo>
                      <a:lnTo>
                        <a:pt x="39148" y="9981"/>
                      </a:lnTo>
                      <a:lnTo>
                        <a:pt x="39044" y="9981"/>
                      </a:lnTo>
                      <a:lnTo>
                        <a:pt x="38939" y="10044"/>
                      </a:lnTo>
                      <a:lnTo>
                        <a:pt x="38855" y="10023"/>
                      </a:lnTo>
                      <a:lnTo>
                        <a:pt x="38730" y="10044"/>
                      </a:lnTo>
                      <a:lnTo>
                        <a:pt x="38625" y="10107"/>
                      </a:lnTo>
                      <a:lnTo>
                        <a:pt x="38500" y="10107"/>
                      </a:lnTo>
                      <a:lnTo>
                        <a:pt x="38583" y="10044"/>
                      </a:lnTo>
                      <a:lnTo>
                        <a:pt x="38688" y="10002"/>
                      </a:lnTo>
                      <a:lnTo>
                        <a:pt x="38772" y="9897"/>
                      </a:lnTo>
                      <a:lnTo>
                        <a:pt x="38730" y="9814"/>
                      </a:lnTo>
                      <a:lnTo>
                        <a:pt x="38688" y="9814"/>
                      </a:lnTo>
                      <a:lnTo>
                        <a:pt x="38541" y="9835"/>
                      </a:lnTo>
                      <a:lnTo>
                        <a:pt x="38604" y="9772"/>
                      </a:lnTo>
                      <a:lnTo>
                        <a:pt x="38688" y="9772"/>
                      </a:lnTo>
                      <a:lnTo>
                        <a:pt x="38772" y="9709"/>
                      </a:lnTo>
                      <a:lnTo>
                        <a:pt x="38813" y="9604"/>
                      </a:lnTo>
                      <a:lnTo>
                        <a:pt x="38897" y="9583"/>
                      </a:lnTo>
                      <a:lnTo>
                        <a:pt x="38939" y="9521"/>
                      </a:lnTo>
                      <a:lnTo>
                        <a:pt x="39002" y="9521"/>
                      </a:lnTo>
                      <a:lnTo>
                        <a:pt x="39106" y="9604"/>
                      </a:lnTo>
                      <a:lnTo>
                        <a:pt x="39169" y="9667"/>
                      </a:lnTo>
                      <a:lnTo>
                        <a:pt x="39253" y="9667"/>
                      </a:lnTo>
                      <a:lnTo>
                        <a:pt x="39357" y="9521"/>
                      </a:lnTo>
                      <a:lnTo>
                        <a:pt x="39441" y="9458"/>
                      </a:lnTo>
                      <a:lnTo>
                        <a:pt x="39441" y="9395"/>
                      </a:lnTo>
                      <a:lnTo>
                        <a:pt x="39336" y="9270"/>
                      </a:lnTo>
                      <a:lnTo>
                        <a:pt x="39316" y="9165"/>
                      </a:lnTo>
                      <a:lnTo>
                        <a:pt x="39274" y="9060"/>
                      </a:lnTo>
                      <a:lnTo>
                        <a:pt x="39169" y="8956"/>
                      </a:lnTo>
                      <a:lnTo>
                        <a:pt x="39106" y="8893"/>
                      </a:lnTo>
                      <a:lnTo>
                        <a:pt x="39023" y="8726"/>
                      </a:lnTo>
                      <a:lnTo>
                        <a:pt x="38960" y="8747"/>
                      </a:lnTo>
                      <a:lnTo>
                        <a:pt x="38960" y="8830"/>
                      </a:lnTo>
                      <a:lnTo>
                        <a:pt x="38918" y="8893"/>
                      </a:lnTo>
                      <a:lnTo>
                        <a:pt x="38855" y="8935"/>
                      </a:lnTo>
                      <a:lnTo>
                        <a:pt x="38834" y="8977"/>
                      </a:lnTo>
                      <a:lnTo>
                        <a:pt x="38834" y="9060"/>
                      </a:lnTo>
                      <a:lnTo>
                        <a:pt x="38751" y="9102"/>
                      </a:lnTo>
                      <a:lnTo>
                        <a:pt x="38709" y="9186"/>
                      </a:lnTo>
                      <a:lnTo>
                        <a:pt x="38709" y="9291"/>
                      </a:lnTo>
                      <a:lnTo>
                        <a:pt x="38583" y="9353"/>
                      </a:lnTo>
                      <a:lnTo>
                        <a:pt x="38500" y="9458"/>
                      </a:lnTo>
                      <a:lnTo>
                        <a:pt x="38479" y="9542"/>
                      </a:lnTo>
                      <a:lnTo>
                        <a:pt x="38416" y="9604"/>
                      </a:lnTo>
                      <a:lnTo>
                        <a:pt x="38374" y="9583"/>
                      </a:lnTo>
                      <a:lnTo>
                        <a:pt x="38395" y="9458"/>
                      </a:lnTo>
                      <a:lnTo>
                        <a:pt x="38500" y="9291"/>
                      </a:lnTo>
                      <a:lnTo>
                        <a:pt x="38583" y="9270"/>
                      </a:lnTo>
                      <a:lnTo>
                        <a:pt x="38583" y="9228"/>
                      </a:lnTo>
                      <a:lnTo>
                        <a:pt x="38541" y="9186"/>
                      </a:lnTo>
                      <a:lnTo>
                        <a:pt x="38500" y="9123"/>
                      </a:lnTo>
                      <a:lnTo>
                        <a:pt x="38186" y="9332"/>
                      </a:lnTo>
                      <a:lnTo>
                        <a:pt x="38060" y="9500"/>
                      </a:lnTo>
                      <a:lnTo>
                        <a:pt x="37997" y="9583"/>
                      </a:lnTo>
                      <a:lnTo>
                        <a:pt x="37893" y="9604"/>
                      </a:lnTo>
                      <a:lnTo>
                        <a:pt x="37893" y="9583"/>
                      </a:lnTo>
                      <a:lnTo>
                        <a:pt x="37956" y="9542"/>
                      </a:lnTo>
                      <a:lnTo>
                        <a:pt x="38039" y="9374"/>
                      </a:lnTo>
                      <a:lnTo>
                        <a:pt x="38060" y="9291"/>
                      </a:lnTo>
                      <a:lnTo>
                        <a:pt x="38186" y="9165"/>
                      </a:lnTo>
                      <a:lnTo>
                        <a:pt x="38248" y="9081"/>
                      </a:lnTo>
                      <a:lnTo>
                        <a:pt x="38207" y="9019"/>
                      </a:lnTo>
                      <a:lnTo>
                        <a:pt x="38207" y="8935"/>
                      </a:lnTo>
                      <a:lnTo>
                        <a:pt x="38081" y="9019"/>
                      </a:lnTo>
                      <a:lnTo>
                        <a:pt x="37935" y="9144"/>
                      </a:lnTo>
                      <a:lnTo>
                        <a:pt x="37893" y="9249"/>
                      </a:lnTo>
                      <a:lnTo>
                        <a:pt x="37809" y="9353"/>
                      </a:lnTo>
                      <a:lnTo>
                        <a:pt x="37788" y="9332"/>
                      </a:lnTo>
                      <a:lnTo>
                        <a:pt x="37809" y="9228"/>
                      </a:lnTo>
                      <a:lnTo>
                        <a:pt x="37872" y="9123"/>
                      </a:lnTo>
                      <a:lnTo>
                        <a:pt x="37809" y="9081"/>
                      </a:lnTo>
                      <a:lnTo>
                        <a:pt x="37809" y="9039"/>
                      </a:lnTo>
                      <a:lnTo>
                        <a:pt x="37893" y="9019"/>
                      </a:lnTo>
                      <a:lnTo>
                        <a:pt x="38081" y="8872"/>
                      </a:lnTo>
                      <a:lnTo>
                        <a:pt x="38269" y="8726"/>
                      </a:lnTo>
                      <a:lnTo>
                        <a:pt x="38269" y="8642"/>
                      </a:lnTo>
                      <a:lnTo>
                        <a:pt x="38186" y="8642"/>
                      </a:lnTo>
                      <a:lnTo>
                        <a:pt x="38060" y="8726"/>
                      </a:lnTo>
                      <a:lnTo>
                        <a:pt x="38018" y="8809"/>
                      </a:lnTo>
                      <a:lnTo>
                        <a:pt x="37914" y="8851"/>
                      </a:lnTo>
                      <a:lnTo>
                        <a:pt x="37914" y="8809"/>
                      </a:lnTo>
                      <a:lnTo>
                        <a:pt x="37893" y="8747"/>
                      </a:lnTo>
                      <a:lnTo>
                        <a:pt x="37704" y="8872"/>
                      </a:lnTo>
                      <a:lnTo>
                        <a:pt x="37642" y="8977"/>
                      </a:lnTo>
                      <a:lnTo>
                        <a:pt x="37558" y="9165"/>
                      </a:lnTo>
                      <a:lnTo>
                        <a:pt x="37432" y="9249"/>
                      </a:lnTo>
                      <a:lnTo>
                        <a:pt x="37349" y="9249"/>
                      </a:lnTo>
                      <a:lnTo>
                        <a:pt x="37432" y="9165"/>
                      </a:lnTo>
                      <a:lnTo>
                        <a:pt x="37558" y="9060"/>
                      </a:lnTo>
                      <a:lnTo>
                        <a:pt x="37600" y="8956"/>
                      </a:lnTo>
                      <a:lnTo>
                        <a:pt x="37579" y="8935"/>
                      </a:lnTo>
                      <a:lnTo>
                        <a:pt x="37495" y="8935"/>
                      </a:lnTo>
                      <a:lnTo>
                        <a:pt x="37600" y="8851"/>
                      </a:lnTo>
                      <a:lnTo>
                        <a:pt x="37746" y="8830"/>
                      </a:lnTo>
                      <a:lnTo>
                        <a:pt x="37788" y="8767"/>
                      </a:lnTo>
                      <a:lnTo>
                        <a:pt x="37767" y="8726"/>
                      </a:lnTo>
                      <a:lnTo>
                        <a:pt x="37683" y="8747"/>
                      </a:lnTo>
                      <a:lnTo>
                        <a:pt x="37558" y="8767"/>
                      </a:lnTo>
                      <a:lnTo>
                        <a:pt x="37474" y="8851"/>
                      </a:lnTo>
                      <a:lnTo>
                        <a:pt x="37391" y="8830"/>
                      </a:lnTo>
                      <a:lnTo>
                        <a:pt x="37600" y="8726"/>
                      </a:lnTo>
                      <a:lnTo>
                        <a:pt x="37579" y="8663"/>
                      </a:lnTo>
                      <a:lnTo>
                        <a:pt x="37474" y="8663"/>
                      </a:lnTo>
                      <a:lnTo>
                        <a:pt x="37537" y="8600"/>
                      </a:lnTo>
                      <a:lnTo>
                        <a:pt x="37642" y="8600"/>
                      </a:lnTo>
                      <a:lnTo>
                        <a:pt x="37683" y="8642"/>
                      </a:lnTo>
                      <a:lnTo>
                        <a:pt x="37809" y="8642"/>
                      </a:lnTo>
                      <a:lnTo>
                        <a:pt x="37872" y="8537"/>
                      </a:lnTo>
                      <a:lnTo>
                        <a:pt x="37997" y="8495"/>
                      </a:lnTo>
                      <a:lnTo>
                        <a:pt x="37997" y="8412"/>
                      </a:lnTo>
                      <a:lnTo>
                        <a:pt x="38060" y="8328"/>
                      </a:lnTo>
                      <a:lnTo>
                        <a:pt x="38060" y="8286"/>
                      </a:lnTo>
                      <a:lnTo>
                        <a:pt x="37976" y="8286"/>
                      </a:lnTo>
                      <a:lnTo>
                        <a:pt x="37914" y="8223"/>
                      </a:lnTo>
                      <a:lnTo>
                        <a:pt x="37809" y="8203"/>
                      </a:lnTo>
                      <a:lnTo>
                        <a:pt x="37683" y="8307"/>
                      </a:lnTo>
                      <a:lnTo>
                        <a:pt x="37537" y="8349"/>
                      </a:lnTo>
                      <a:lnTo>
                        <a:pt x="37453" y="8495"/>
                      </a:lnTo>
                      <a:lnTo>
                        <a:pt x="37244" y="8705"/>
                      </a:lnTo>
                      <a:lnTo>
                        <a:pt x="37181" y="8705"/>
                      </a:lnTo>
                      <a:lnTo>
                        <a:pt x="37223" y="8621"/>
                      </a:lnTo>
                      <a:lnTo>
                        <a:pt x="37265" y="8621"/>
                      </a:lnTo>
                      <a:lnTo>
                        <a:pt x="37370" y="8537"/>
                      </a:lnTo>
                      <a:lnTo>
                        <a:pt x="37495" y="8349"/>
                      </a:lnTo>
                      <a:lnTo>
                        <a:pt x="37642" y="8286"/>
                      </a:lnTo>
                      <a:lnTo>
                        <a:pt x="37704" y="8203"/>
                      </a:lnTo>
                      <a:lnTo>
                        <a:pt x="37683" y="8140"/>
                      </a:lnTo>
                      <a:lnTo>
                        <a:pt x="37495" y="8140"/>
                      </a:lnTo>
                      <a:lnTo>
                        <a:pt x="37328" y="8286"/>
                      </a:lnTo>
                      <a:lnTo>
                        <a:pt x="37495" y="8119"/>
                      </a:lnTo>
                      <a:lnTo>
                        <a:pt x="37663" y="8077"/>
                      </a:lnTo>
                      <a:lnTo>
                        <a:pt x="37767" y="8098"/>
                      </a:lnTo>
                      <a:lnTo>
                        <a:pt x="37851" y="8119"/>
                      </a:lnTo>
                      <a:lnTo>
                        <a:pt x="37956" y="8014"/>
                      </a:lnTo>
                      <a:lnTo>
                        <a:pt x="37956" y="7931"/>
                      </a:lnTo>
                      <a:lnTo>
                        <a:pt x="37914" y="7889"/>
                      </a:lnTo>
                      <a:lnTo>
                        <a:pt x="37914" y="7805"/>
                      </a:lnTo>
                      <a:lnTo>
                        <a:pt x="37914" y="7721"/>
                      </a:lnTo>
                      <a:lnTo>
                        <a:pt x="37788" y="7679"/>
                      </a:lnTo>
                      <a:lnTo>
                        <a:pt x="37746" y="7596"/>
                      </a:lnTo>
                      <a:lnTo>
                        <a:pt x="37642" y="7575"/>
                      </a:lnTo>
                      <a:lnTo>
                        <a:pt x="37600" y="7617"/>
                      </a:lnTo>
                      <a:lnTo>
                        <a:pt x="37558" y="7617"/>
                      </a:lnTo>
                      <a:lnTo>
                        <a:pt x="37558" y="7533"/>
                      </a:lnTo>
                      <a:lnTo>
                        <a:pt x="37474" y="7512"/>
                      </a:lnTo>
                      <a:lnTo>
                        <a:pt x="37391" y="7428"/>
                      </a:lnTo>
                      <a:lnTo>
                        <a:pt x="37391" y="7366"/>
                      </a:lnTo>
                      <a:lnTo>
                        <a:pt x="37244" y="7282"/>
                      </a:lnTo>
                      <a:lnTo>
                        <a:pt x="37181" y="7282"/>
                      </a:lnTo>
                      <a:lnTo>
                        <a:pt x="37139" y="7219"/>
                      </a:lnTo>
                      <a:lnTo>
                        <a:pt x="37014" y="7219"/>
                      </a:lnTo>
                      <a:lnTo>
                        <a:pt x="36826" y="7261"/>
                      </a:lnTo>
                      <a:lnTo>
                        <a:pt x="36721" y="7366"/>
                      </a:lnTo>
                      <a:lnTo>
                        <a:pt x="36595" y="7366"/>
                      </a:lnTo>
                      <a:lnTo>
                        <a:pt x="36491" y="7533"/>
                      </a:lnTo>
                      <a:lnTo>
                        <a:pt x="36512" y="7596"/>
                      </a:lnTo>
                      <a:lnTo>
                        <a:pt x="36595" y="7617"/>
                      </a:lnTo>
                      <a:lnTo>
                        <a:pt x="36805" y="7805"/>
                      </a:lnTo>
                      <a:lnTo>
                        <a:pt x="36826" y="7847"/>
                      </a:lnTo>
                      <a:lnTo>
                        <a:pt x="36909" y="7889"/>
                      </a:lnTo>
                      <a:lnTo>
                        <a:pt x="36951" y="7993"/>
                      </a:lnTo>
                      <a:lnTo>
                        <a:pt x="36909" y="7993"/>
                      </a:lnTo>
                      <a:lnTo>
                        <a:pt x="36826" y="7931"/>
                      </a:lnTo>
                      <a:lnTo>
                        <a:pt x="36700" y="7931"/>
                      </a:lnTo>
                      <a:lnTo>
                        <a:pt x="36700" y="7847"/>
                      </a:lnTo>
                      <a:lnTo>
                        <a:pt x="36512" y="7679"/>
                      </a:lnTo>
                      <a:lnTo>
                        <a:pt x="36428" y="7700"/>
                      </a:lnTo>
                      <a:lnTo>
                        <a:pt x="36386" y="7721"/>
                      </a:lnTo>
                      <a:lnTo>
                        <a:pt x="36386" y="7721"/>
                      </a:lnTo>
                      <a:lnTo>
                        <a:pt x="36407" y="7638"/>
                      </a:lnTo>
                      <a:lnTo>
                        <a:pt x="36428" y="7533"/>
                      </a:lnTo>
                      <a:lnTo>
                        <a:pt x="36303" y="7491"/>
                      </a:lnTo>
                      <a:lnTo>
                        <a:pt x="36240" y="7512"/>
                      </a:lnTo>
                      <a:lnTo>
                        <a:pt x="36240" y="7721"/>
                      </a:lnTo>
                      <a:lnTo>
                        <a:pt x="36303" y="7826"/>
                      </a:lnTo>
                      <a:lnTo>
                        <a:pt x="36323" y="7951"/>
                      </a:lnTo>
                      <a:lnTo>
                        <a:pt x="36303" y="8035"/>
                      </a:lnTo>
                      <a:lnTo>
                        <a:pt x="36303" y="7931"/>
                      </a:lnTo>
                      <a:lnTo>
                        <a:pt x="36219" y="7784"/>
                      </a:lnTo>
                      <a:lnTo>
                        <a:pt x="36135" y="7889"/>
                      </a:lnTo>
                      <a:lnTo>
                        <a:pt x="36093" y="7993"/>
                      </a:lnTo>
                      <a:lnTo>
                        <a:pt x="36135" y="8056"/>
                      </a:lnTo>
                      <a:lnTo>
                        <a:pt x="36072" y="8119"/>
                      </a:lnTo>
                      <a:lnTo>
                        <a:pt x="35968" y="8056"/>
                      </a:lnTo>
                      <a:lnTo>
                        <a:pt x="35863" y="8035"/>
                      </a:lnTo>
                      <a:lnTo>
                        <a:pt x="35905" y="7951"/>
                      </a:lnTo>
                      <a:lnTo>
                        <a:pt x="36010" y="7889"/>
                      </a:lnTo>
                      <a:lnTo>
                        <a:pt x="36135" y="7700"/>
                      </a:lnTo>
                      <a:lnTo>
                        <a:pt x="36177" y="7596"/>
                      </a:lnTo>
                      <a:lnTo>
                        <a:pt x="36093" y="7512"/>
                      </a:lnTo>
                      <a:lnTo>
                        <a:pt x="36072" y="7407"/>
                      </a:lnTo>
                      <a:lnTo>
                        <a:pt x="35926" y="7533"/>
                      </a:lnTo>
                      <a:lnTo>
                        <a:pt x="35884" y="7596"/>
                      </a:lnTo>
                      <a:lnTo>
                        <a:pt x="35863" y="7533"/>
                      </a:lnTo>
                      <a:lnTo>
                        <a:pt x="35884" y="7407"/>
                      </a:lnTo>
                      <a:lnTo>
                        <a:pt x="35779" y="7387"/>
                      </a:lnTo>
                      <a:lnTo>
                        <a:pt x="35717" y="7407"/>
                      </a:lnTo>
                      <a:lnTo>
                        <a:pt x="35696" y="7491"/>
                      </a:lnTo>
                      <a:lnTo>
                        <a:pt x="35717" y="7617"/>
                      </a:lnTo>
                      <a:lnTo>
                        <a:pt x="35717" y="7742"/>
                      </a:lnTo>
                      <a:lnTo>
                        <a:pt x="35675" y="7700"/>
                      </a:lnTo>
                      <a:lnTo>
                        <a:pt x="35675" y="7533"/>
                      </a:lnTo>
                      <a:lnTo>
                        <a:pt x="35654" y="7512"/>
                      </a:lnTo>
                      <a:lnTo>
                        <a:pt x="35591" y="7617"/>
                      </a:lnTo>
                      <a:lnTo>
                        <a:pt x="35487" y="7638"/>
                      </a:lnTo>
                      <a:lnTo>
                        <a:pt x="35487" y="7721"/>
                      </a:lnTo>
                      <a:lnTo>
                        <a:pt x="35403" y="7826"/>
                      </a:lnTo>
                      <a:lnTo>
                        <a:pt x="35340" y="7847"/>
                      </a:lnTo>
                      <a:lnTo>
                        <a:pt x="35277" y="7931"/>
                      </a:lnTo>
                      <a:lnTo>
                        <a:pt x="35173" y="7931"/>
                      </a:lnTo>
                      <a:lnTo>
                        <a:pt x="35256" y="7847"/>
                      </a:lnTo>
                      <a:lnTo>
                        <a:pt x="35256" y="7784"/>
                      </a:lnTo>
                      <a:lnTo>
                        <a:pt x="35194" y="7721"/>
                      </a:lnTo>
                      <a:lnTo>
                        <a:pt x="35152" y="7721"/>
                      </a:lnTo>
                      <a:lnTo>
                        <a:pt x="35152" y="7679"/>
                      </a:lnTo>
                      <a:lnTo>
                        <a:pt x="35235" y="7679"/>
                      </a:lnTo>
                      <a:lnTo>
                        <a:pt x="35277" y="7700"/>
                      </a:lnTo>
                      <a:lnTo>
                        <a:pt x="35298" y="7638"/>
                      </a:lnTo>
                      <a:lnTo>
                        <a:pt x="35298" y="7596"/>
                      </a:lnTo>
                      <a:lnTo>
                        <a:pt x="35298" y="7554"/>
                      </a:lnTo>
                      <a:lnTo>
                        <a:pt x="35403" y="7491"/>
                      </a:lnTo>
                      <a:lnTo>
                        <a:pt x="35570" y="7345"/>
                      </a:lnTo>
                      <a:lnTo>
                        <a:pt x="35591" y="7261"/>
                      </a:lnTo>
                      <a:lnTo>
                        <a:pt x="35675" y="7177"/>
                      </a:lnTo>
                      <a:lnTo>
                        <a:pt x="35570" y="7177"/>
                      </a:lnTo>
                      <a:lnTo>
                        <a:pt x="35403" y="7282"/>
                      </a:lnTo>
                      <a:lnTo>
                        <a:pt x="35277" y="7407"/>
                      </a:lnTo>
                      <a:lnTo>
                        <a:pt x="35194" y="7407"/>
                      </a:lnTo>
                      <a:lnTo>
                        <a:pt x="35277" y="7324"/>
                      </a:lnTo>
                      <a:lnTo>
                        <a:pt x="35361" y="7219"/>
                      </a:lnTo>
                      <a:lnTo>
                        <a:pt x="35445" y="7156"/>
                      </a:lnTo>
                      <a:lnTo>
                        <a:pt x="35549" y="7114"/>
                      </a:lnTo>
                      <a:lnTo>
                        <a:pt x="35612" y="7052"/>
                      </a:lnTo>
                      <a:lnTo>
                        <a:pt x="35696" y="7052"/>
                      </a:lnTo>
                      <a:lnTo>
                        <a:pt x="35779" y="6905"/>
                      </a:lnTo>
                      <a:lnTo>
                        <a:pt x="35779" y="6863"/>
                      </a:lnTo>
                      <a:lnTo>
                        <a:pt x="35696" y="6780"/>
                      </a:lnTo>
                      <a:lnTo>
                        <a:pt x="35696" y="6675"/>
                      </a:lnTo>
                      <a:lnTo>
                        <a:pt x="35717" y="6591"/>
                      </a:lnTo>
                      <a:lnTo>
                        <a:pt x="35884" y="6424"/>
                      </a:lnTo>
                      <a:lnTo>
                        <a:pt x="35905" y="6361"/>
                      </a:lnTo>
                      <a:lnTo>
                        <a:pt x="35863" y="6257"/>
                      </a:lnTo>
                      <a:lnTo>
                        <a:pt x="35842" y="6194"/>
                      </a:lnTo>
                      <a:lnTo>
                        <a:pt x="35800" y="6131"/>
                      </a:lnTo>
                      <a:lnTo>
                        <a:pt x="35884" y="6006"/>
                      </a:lnTo>
                      <a:lnTo>
                        <a:pt x="35968" y="5922"/>
                      </a:lnTo>
                      <a:lnTo>
                        <a:pt x="35989" y="5838"/>
                      </a:lnTo>
                      <a:lnTo>
                        <a:pt x="36010" y="5587"/>
                      </a:lnTo>
                      <a:lnTo>
                        <a:pt x="36051" y="5524"/>
                      </a:lnTo>
                      <a:lnTo>
                        <a:pt x="36010" y="5462"/>
                      </a:lnTo>
                      <a:lnTo>
                        <a:pt x="35842" y="5399"/>
                      </a:lnTo>
                      <a:lnTo>
                        <a:pt x="35654" y="5399"/>
                      </a:lnTo>
                      <a:lnTo>
                        <a:pt x="35487" y="5357"/>
                      </a:lnTo>
                      <a:lnTo>
                        <a:pt x="35361" y="5420"/>
                      </a:lnTo>
                      <a:lnTo>
                        <a:pt x="35235" y="5420"/>
                      </a:lnTo>
                      <a:lnTo>
                        <a:pt x="35068" y="5503"/>
                      </a:lnTo>
                      <a:lnTo>
                        <a:pt x="34796" y="5587"/>
                      </a:lnTo>
                      <a:lnTo>
                        <a:pt x="34754" y="5671"/>
                      </a:lnTo>
                      <a:lnTo>
                        <a:pt x="34859" y="5796"/>
                      </a:lnTo>
                      <a:lnTo>
                        <a:pt x="34859" y="5880"/>
                      </a:lnTo>
                      <a:lnTo>
                        <a:pt x="34817" y="5922"/>
                      </a:lnTo>
                      <a:lnTo>
                        <a:pt x="34754" y="5775"/>
                      </a:lnTo>
                      <a:lnTo>
                        <a:pt x="34712" y="5713"/>
                      </a:lnTo>
                      <a:lnTo>
                        <a:pt x="34650" y="5587"/>
                      </a:lnTo>
                      <a:lnTo>
                        <a:pt x="34524" y="5587"/>
                      </a:lnTo>
                      <a:lnTo>
                        <a:pt x="34440" y="5671"/>
                      </a:lnTo>
                      <a:lnTo>
                        <a:pt x="34440" y="5734"/>
                      </a:lnTo>
                      <a:lnTo>
                        <a:pt x="34398" y="5796"/>
                      </a:lnTo>
                      <a:lnTo>
                        <a:pt x="34378" y="5713"/>
                      </a:lnTo>
                      <a:lnTo>
                        <a:pt x="34398" y="5608"/>
                      </a:lnTo>
                      <a:lnTo>
                        <a:pt x="34336" y="5587"/>
                      </a:lnTo>
                      <a:lnTo>
                        <a:pt x="34189" y="5608"/>
                      </a:lnTo>
                      <a:lnTo>
                        <a:pt x="34126" y="5713"/>
                      </a:lnTo>
                      <a:lnTo>
                        <a:pt x="34126" y="5796"/>
                      </a:lnTo>
                      <a:lnTo>
                        <a:pt x="34273" y="5901"/>
                      </a:lnTo>
                      <a:lnTo>
                        <a:pt x="34378" y="6047"/>
                      </a:lnTo>
                      <a:lnTo>
                        <a:pt x="34503" y="6131"/>
                      </a:lnTo>
                      <a:lnTo>
                        <a:pt x="34440" y="6131"/>
                      </a:lnTo>
                      <a:lnTo>
                        <a:pt x="34294" y="6047"/>
                      </a:lnTo>
                      <a:lnTo>
                        <a:pt x="34106" y="5880"/>
                      </a:lnTo>
                      <a:lnTo>
                        <a:pt x="34064" y="5880"/>
                      </a:lnTo>
                      <a:lnTo>
                        <a:pt x="34022" y="5922"/>
                      </a:lnTo>
                      <a:lnTo>
                        <a:pt x="33854" y="5922"/>
                      </a:lnTo>
                      <a:lnTo>
                        <a:pt x="33813" y="5943"/>
                      </a:lnTo>
                      <a:lnTo>
                        <a:pt x="33875" y="6006"/>
                      </a:lnTo>
                      <a:lnTo>
                        <a:pt x="34001" y="6006"/>
                      </a:lnTo>
                      <a:lnTo>
                        <a:pt x="34022" y="6047"/>
                      </a:lnTo>
                      <a:lnTo>
                        <a:pt x="34064" y="6152"/>
                      </a:lnTo>
                      <a:lnTo>
                        <a:pt x="34210" y="6257"/>
                      </a:lnTo>
                      <a:lnTo>
                        <a:pt x="34231" y="6340"/>
                      </a:lnTo>
                      <a:lnTo>
                        <a:pt x="34315" y="6424"/>
                      </a:lnTo>
                      <a:lnTo>
                        <a:pt x="34210" y="6424"/>
                      </a:lnTo>
                      <a:lnTo>
                        <a:pt x="34126" y="6319"/>
                      </a:lnTo>
                      <a:lnTo>
                        <a:pt x="33980" y="6236"/>
                      </a:lnTo>
                      <a:lnTo>
                        <a:pt x="33980" y="6152"/>
                      </a:lnTo>
                      <a:lnTo>
                        <a:pt x="33875" y="6047"/>
                      </a:lnTo>
                      <a:lnTo>
                        <a:pt x="33750" y="6047"/>
                      </a:lnTo>
                      <a:lnTo>
                        <a:pt x="33666" y="6131"/>
                      </a:lnTo>
                      <a:lnTo>
                        <a:pt x="33666" y="6215"/>
                      </a:lnTo>
                      <a:lnTo>
                        <a:pt x="33582" y="6361"/>
                      </a:lnTo>
                      <a:lnTo>
                        <a:pt x="33541" y="6529"/>
                      </a:lnTo>
                      <a:lnTo>
                        <a:pt x="33603" y="6633"/>
                      </a:lnTo>
                      <a:lnTo>
                        <a:pt x="33478" y="6675"/>
                      </a:lnTo>
                      <a:lnTo>
                        <a:pt x="33478" y="6759"/>
                      </a:lnTo>
                      <a:lnTo>
                        <a:pt x="33541" y="6822"/>
                      </a:lnTo>
                      <a:lnTo>
                        <a:pt x="33562" y="6926"/>
                      </a:lnTo>
                      <a:lnTo>
                        <a:pt x="33645" y="6926"/>
                      </a:lnTo>
                      <a:lnTo>
                        <a:pt x="33813" y="6780"/>
                      </a:lnTo>
                      <a:lnTo>
                        <a:pt x="33896" y="6780"/>
                      </a:lnTo>
                      <a:lnTo>
                        <a:pt x="33917" y="6842"/>
                      </a:lnTo>
                      <a:lnTo>
                        <a:pt x="33813" y="6863"/>
                      </a:lnTo>
                      <a:lnTo>
                        <a:pt x="33771" y="6884"/>
                      </a:lnTo>
                      <a:lnTo>
                        <a:pt x="33771" y="6947"/>
                      </a:lnTo>
                      <a:lnTo>
                        <a:pt x="33687" y="6947"/>
                      </a:lnTo>
                      <a:lnTo>
                        <a:pt x="33603" y="7052"/>
                      </a:lnTo>
                      <a:lnTo>
                        <a:pt x="33603" y="7156"/>
                      </a:lnTo>
                      <a:lnTo>
                        <a:pt x="33541" y="7240"/>
                      </a:lnTo>
                      <a:lnTo>
                        <a:pt x="33478" y="7177"/>
                      </a:lnTo>
                      <a:lnTo>
                        <a:pt x="33499" y="7094"/>
                      </a:lnTo>
                      <a:lnTo>
                        <a:pt x="33436" y="6947"/>
                      </a:lnTo>
                      <a:lnTo>
                        <a:pt x="33352" y="6926"/>
                      </a:lnTo>
                      <a:lnTo>
                        <a:pt x="33290" y="7031"/>
                      </a:lnTo>
                      <a:lnTo>
                        <a:pt x="33331" y="7094"/>
                      </a:lnTo>
                      <a:lnTo>
                        <a:pt x="33269" y="7177"/>
                      </a:lnTo>
                      <a:lnTo>
                        <a:pt x="33164" y="7198"/>
                      </a:lnTo>
                      <a:lnTo>
                        <a:pt x="33122" y="7261"/>
                      </a:lnTo>
                      <a:lnTo>
                        <a:pt x="33080" y="7177"/>
                      </a:lnTo>
                      <a:lnTo>
                        <a:pt x="33038" y="7198"/>
                      </a:lnTo>
                      <a:lnTo>
                        <a:pt x="33059" y="7303"/>
                      </a:lnTo>
                      <a:lnTo>
                        <a:pt x="33122" y="7407"/>
                      </a:lnTo>
                      <a:lnTo>
                        <a:pt x="33122" y="7554"/>
                      </a:lnTo>
                      <a:lnTo>
                        <a:pt x="33143" y="7575"/>
                      </a:lnTo>
                      <a:lnTo>
                        <a:pt x="33143" y="7700"/>
                      </a:lnTo>
                      <a:lnTo>
                        <a:pt x="33227" y="7721"/>
                      </a:lnTo>
                      <a:lnTo>
                        <a:pt x="33290" y="7784"/>
                      </a:lnTo>
                      <a:lnTo>
                        <a:pt x="33269" y="7868"/>
                      </a:lnTo>
                      <a:lnTo>
                        <a:pt x="33290" y="7931"/>
                      </a:lnTo>
                      <a:lnTo>
                        <a:pt x="33290" y="8035"/>
                      </a:lnTo>
                      <a:lnTo>
                        <a:pt x="33185" y="8119"/>
                      </a:lnTo>
                      <a:lnTo>
                        <a:pt x="33143" y="8203"/>
                      </a:lnTo>
                      <a:lnTo>
                        <a:pt x="33122" y="8412"/>
                      </a:lnTo>
                      <a:lnTo>
                        <a:pt x="33059" y="8454"/>
                      </a:lnTo>
                      <a:lnTo>
                        <a:pt x="32934" y="8663"/>
                      </a:lnTo>
                      <a:lnTo>
                        <a:pt x="32934" y="8747"/>
                      </a:lnTo>
                      <a:lnTo>
                        <a:pt x="32808" y="8872"/>
                      </a:lnTo>
                      <a:lnTo>
                        <a:pt x="32829" y="8830"/>
                      </a:lnTo>
                      <a:lnTo>
                        <a:pt x="32829" y="8726"/>
                      </a:lnTo>
                      <a:lnTo>
                        <a:pt x="32871" y="8558"/>
                      </a:lnTo>
                      <a:lnTo>
                        <a:pt x="32955" y="8495"/>
                      </a:lnTo>
                      <a:lnTo>
                        <a:pt x="32934" y="8433"/>
                      </a:lnTo>
                      <a:lnTo>
                        <a:pt x="32913" y="8454"/>
                      </a:lnTo>
                      <a:lnTo>
                        <a:pt x="32829" y="8454"/>
                      </a:lnTo>
                      <a:lnTo>
                        <a:pt x="32746" y="8391"/>
                      </a:lnTo>
                      <a:lnTo>
                        <a:pt x="32704" y="8349"/>
                      </a:lnTo>
                      <a:lnTo>
                        <a:pt x="32746" y="8328"/>
                      </a:lnTo>
                      <a:lnTo>
                        <a:pt x="32829" y="8307"/>
                      </a:lnTo>
                      <a:lnTo>
                        <a:pt x="32913" y="8307"/>
                      </a:lnTo>
                      <a:lnTo>
                        <a:pt x="32913" y="8244"/>
                      </a:lnTo>
                      <a:lnTo>
                        <a:pt x="32955" y="8244"/>
                      </a:lnTo>
                      <a:lnTo>
                        <a:pt x="32976" y="8349"/>
                      </a:lnTo>
                      <a:lnTo>
                        <a:pt x="33038" y="8244"/>
                      </a:lnTo>
                      <a:lnTo>
                        <a:pt x="33038" y="8140"/>
                      </a:lnTo>
                      <a:lnTo>
                        <a:pt x="32934" y="8098"/>
                      </a:lnTo>
                      <a:lnTo>
                        <a:pt x="32913" y="8035"/>
                      </a:lnTo>
                      <a:lnTo>
                        <a:pt x="32808" y="7910"/>
                      </a:lnTo>
                      <a:lnTo>
                        <a:pt x="32808" y="7763"/>
                      </a:lnTo>
                      <a:lnTo>
                        <a:pt x="32746" y="7679"/>
                      </a:lnTo>
                      <a:lnTo>
                        <a:pt x="32725" y="7512"/>
                      </a:lnTo>
                      <a:lnTo>
                        <a:pt x="32704" y="7491"/>
                      </a:lnTo>
                      <a:lnTo>
                        <a:pt x="32704" y="7407"/>
                      </a:lnTo>
                      <a:lnTo>
                        <a:pt x="32746" y="7366"/>
                      </a:lnTo>
                      <a:lnTo>
                        <a:pt x="32829" y="7198"/>
                      </a:lnTo>
                      <a:lnTo>
                        <a:pt x="32829" y="7094"/>
                      </a:lnTo>
                      <a:lnTo>
                        <a:pt x="32934" y="6989"/>
                      </a:lnTo>
                      <a:lnTo>
                        <a:pt x="33018" y="6884"/>
                      </a:lnTo>
                      <a:lnTo>
                        <a:pt x="33122" y="6842"/>
                      </a:lnTo>
                      <a:lnTo>
                        <a:pt x="33122" y="6738"/>
                      </a:lnTo>
                      <a:lnTo>
                        <a:pt x="33059" y="6654"/>
                      </a:lnTo>
                      <a:lnTo>
                        <a:pt x="33018" y="6550"/>
                      </a:lnTo>
                      <a:lnTo>
                        <a:pt x="33038" y="6424"/>
                      </a:lnTo>
                      <a:lnTo>
                        <a:pt x="33143" y="6215"/>
                      </a:lnTo>
                      <a:lnTo>
                        <a:pt x="33227" y="6173"/>
                      </a:lnTo>
                      <a:lnTo>
                        <a:pt x="33394" y="6068"/>
                      </a:lnTo>
                      <a:lnTo>
                        <a:pt x="33603" y="5817"/>
                      </a:lnTo>
                      <a:lnTo>
                        <a:pt x="33813" y="5608"/>
                      </a:lnTo>
                      <a:lnTo>
                        <a:pt x="33959" y="5587"/>
                      </a:lnTo>
                      <a:lnTo>
                        <a:pt x="34064" y="5441"/>
                      </a:lnTo>
                      <a:lnTo>
                        <a:pt x="34106" y="5378"/>
                      </a:lnTo>
                      <a:lnTo>
                        <a:pt x="34210" y="5378"/>
                      </a:lnTo>
                      <a:lnTo>
                        <a:pt x="34398" y="5294"/>
                      </a:lnTo>
                      <a:lnTo>
                        <a:pt x="34545" y="5231"/>
                      </a:lnTo>
                      <a:lnTo>
                        <a:pt x="34587" y="5169"/>
                      </a:lnTo>
                      <a:lnTo>
                        <a:pt x="34545" y="5085"/>
                      </a:lnTo>
                      <a:lnTo>
                        <a:pt x="34315" y="4980"/>
                      </a:lnTo>
                      <a:lnTo>
                        <a:pt x="34189" y="4897"/>
                      </a:lnTo>
                      <a:lnTo>
                        <a:pt x="34001" y="4897"/>
                      </a:lnTo>
                      <a:lnTo>
                        <a:pt x="33959" y="4876"/>
                      </a:lnTo>
                      <a:lnTo>
                        <a:pt x="33875" y="4897"/>
                      </a:lnTo>
                      <a:lnTo>
                        <a:pt x="33708" y="4876"/>
                      </a:lnTo>
                      <a:lnTo>
                        <a:pt x="33645" y="4897"/>
                      </a:lnTo>
                      <a:lnTo>
                        <a:pt x="33436" y="4897"/>
                      </a:lnTo>
                      <a:lnTo>
                        <a:pt x="33122" y="5001"/>
                      </a:lnTo>
                      <a:lnTo>
                        <a:pt x="32934" y="5190"/>
                      </a:lnTo>
                      <a:lnTo>
                        <a:pt x="32725" y="5273"/>
                      </a:lnTo>
                      <a:lnTo>
                        <a:pt x="32704" y="5378"/>
                      </a:lnTo>
                      <a:lnTo>
                        <a:pt x="32725" y="5482"/>
                      </a:lnTo>
                      <a:lnTo>
                        <a:pt x="32641" y="5441"/>
                      </a:lnTo>
                      <a:lnTo>
                        <a:pt x="32557" y="5441"/>
                      </a:lnTo>
                      <a:lnTo>
                        <a:pt x="32494" y="5545"/>
                      </a:lnTo>
                      <a:lnTo>
                        <a:pt x="32348" y="5545"/>
                      </a:lnTo>
                      <a:lnTo>
                        <a:pt x="32243" y="5692"/>
                      </a:lnTo>
                      <a:lnTo>
                        <a:pt x="32243" y="5796"/>
                      </a:lnTo>
                      <a:lnTo>
                        <a:pt x="32181" y="5796"/>
                      </a:lnTo>
                      <a:lnTo>
                        <a:pt x="32034" y="6006"/>
                      </a:lnTo>
                      <a:lnTo>
                        <a:pt x="32097" y="6068"/>
                      </a:lnTo>
                      <a:lnTo>
                        <a:pt x="32034" y="6152"/>
                      </a:lnTo>
                      <a:lnTo>
                        <a:pt x="31992" y="6068"/>
                      </a:lnTo>
                      <a:lnTo>
                        <a:pt x="31930" y="6068"/>
                      </a:lnTo>
                      <a:lnTo>
                        <a:pt x="31888" y="6257"/>
                      </a:lnTo>
                      <a:lnTo>
                        <a:pt x="31762" y="6257"/>
                      </a:lnTo>
                      <a:lnTo>
                        <a:pt x="31678" y="6361"/>
                      </a:lnTo>
                      <a:lnTo>
                        <a:pt x="31616" y="6424"/>
                      </a:lnTo>
                      <a:lnTo>
                        <a:pt x="31553" y="6570"/>
                      </a:lnTo>
                      <a:lnTo>
                        <a:pt x="31448" y="6759"/>
                      </a:lnTo>
                      <a:lnTo>
                        <a:pt x="31448" y="6863"/>
                      </a:lnTo>
                      <a:lnTo>
                        <a:pt x="31490" y="6842"/>
                      </a:lnTo>
                      <a:lnTo>
                        <a:pt x="31511" y="6842"/>
                      </a:lnTo>
                      <a:lnTo>
                        <a:pt x="31490" y="6905"/>
                      </a:lnTo>
                      <a:lnTo>
                        <a:pt x="31406" y="6905"/>
                      </a:lnTo>
                      <a:lnTo>
                        <a:pt x="31260" y="6989"/>
                      </a:lnTo>
                      <a:lnTo>
                        <a:pt x="31239" y="7094"/>
                      </a:lnTo>
                      <a:lnTo>
                        <a:pt x="31155" y="7114"/>
                      </a:lnTo>
                      <a:lnTo>
                        <a:pt x="31134" y="7198"/>
                      </a:lnTo>
                      <a:lnTo>
                        <a:pt x="31134" y="7407"/>
                      </a:lnTo>
                      <a:lnTo>
                        <a:pt x="31072" y="7512"/>
                      </a:lnTo>
                      <a:lnTo>
                        <a:pt x="30988" y="7512"/>
                      </a:lnTo>
                      <a:lnTo>
                        <a:pt x="30967" y="7659"/>
                      </a:lnTo>
                      <a:lnTo>
                        <a:pt x="30967" y="7721"/>
                      </a:lnTo>
                      <a:lnTo>
                        <a:pt x="30862" y="7784"/>
                      </a:lnTo>
                      <a:lnTo>
                        <a:pt x="30821" y="7972"/>
                      </a:lnTo>
                      <a:lnTo>
                        <a:pt x="30862" y="8077"/>
                      </a:lnTo>
                      <a:lnTo>
                        <a:pt x="31072" y="8182"/>
                      </a:lnTo>
                      <a:lnTo>
                        <a:pt x="31176" y="8182"/>
                      </a:lnTo>
                      <a:lnTo>
                        <a:pt x="31302" y="8244"/>
                      </a:lnTo>
                      <a:lnTo>
                        <a:pt x="31385" y="8244"/>
                      </a:lnTo>
                      <a:lnTo>
                        <a:pt x="31511" y="8328"/>
                      </a:lnTo>
                      <a:lnTo>
                        <a:pt x="31678" y="8328"/>
                      </a:lnTo>
                      <a:lnTo>
                        <a:pt x="31699" y="8495"/>
                      </a:lnTo>
                      <a:lnTo>
                        <a:pt x="31867" y="8558"/>
                      </a:lnTo>
                      <a:lnTo>
                        <a:pt x="31888" y="8642"/>
                      </a:lnTo>
                      <a:lnTo>
                        <a:pt x="31971" y="8705"/>
                      </a:lnTo>
                      <a:lnTo>
                        <a:pt x="31804" y="8705"/>
                      </a:lnTo>
                      <a:lnTo>
                        <a:pt x="31762" y="8726"/>
                      </a:lnTo>
                      <a:lnTo>
                        <a:pt x="31574" y="8726"/>
                      </a:lnTo>
                      <a:lnTo>
                        <a:pt x="31365" y="8642"/>
                      </a:lnTo>
                      <a:lnTo>
                        <a:pt x="31344" y="8537"/>
                      </a:lnTo>
                      <a:lnTo>
                        <a:pt x="31239" y="8454"/>
                      </a:lnTo>
                      <a:lnTo>
                        <a:pt x="31051" y="8454"/>
                      </a:lnTo>
                      <a:lnTo>
                        <a:pt x="30988" y="8412"/>
                      </a:lnTo>
                      <a:lnTo>
                        <a:pt x="30883" y="8391"/>
                      </a:lnTo>
                      <a:lnTo>
                        <a:pt x="30862" y="8433"/>
                      </a:lnTo>
                      <a:lnTo>
                        <a:pt x="30925" y="8558"/>
                      </a:lnTo>
                      <a:lnTo>
                        <a:pt x="30925" y="8642"/>
                      </a:lnTo>
                      <a:lnTo>
                        <a:pt x="30841" y="8642"/>
                      </a:lnTo>
                      <a:lnTo>
                        <a:pt x="30821" y="8726"/>
                      </a:lnTo>
                      <a:lnTo>
                        <a:pt x="30862" y="8914"/>
                      </a:lnTo>
                      <a:lnTo>
                        <a:pt x="30883" y="9039"/>
                      </a:lnTo>
                      <a:lnTo>
                        <a:pt x="30862" y="9165"/>
                      </a:lnTo>
                      <a:lnTo>
                        <a:pt x="30883" y="9270"/>
                      </a:lnTo>
                      <a:lnTo>
                        <a:pt x="31030" y="9353"/>
                      </a:lnTo>
                      <a:lnTo>
                        <a:pt x="31134" y="9458"/>
                      </a:lnTo>
                      <a:lnTo>
                        <a:pt x="31134" y="9500"/>
                      </a:lnTo>
                      <a:lnTo>
                        <a:pt x="31072" y="9458"/>
                      </a:lnTo>
                      <a:lnTo>
                        <a:pt x="31051" y="9458"/>
                      </a:lnTo>
                      <a:lnTo>
                        <a:pt x="31072" y="9563"/>
                      </a:lnTo>
                      <a:lnTo>
                        <a:pt x="31155" y="9667"/>
                      </a:lnTo>
                      <a:lnTo>
                        <a:pt x="31197" y="9667"/>
                      </a:lnTo>
                      <a:lnTo>
                        <a:pt x="31197" y="9583"/>
                      </a:lnTo>
                      <a:lnTo>
                        <a:pt x="31281" y="9563"/>
                      </a:lnTo>
                      <a:lnTo>
                        <a:pt x="31385" y="9583"/>
                      </a:lnTo>
                      <a:lnTo>
                        <a:pt x="31469" y="9667"/>
                      </a:lnTo>
                      <a:lnTo>
                        <a:pt x="31553" y="9688"/>
                      </a:lnTo>
                      <a:lnTo>
                        <a:pt x="31574" y="9646"/>
                      </a:lnTo>
                      <a:lnTo>
                        <a:pt x="31553" y="9583"/>
                      </a:lnTo>
                      <a:lnTo>
                        <a:pt x="31574" y="9500"/>
                      </a:lnTo>
                      <a:lnTo>
                        <a:pt x="31616" y="9479"/>
                      </a:lnTo>
                      <a:lnTo>
                        <a:pt x="31678" y="9542"/>
                      </a:lnTo>
                      <a:lnTo>
                        <a:pt x="31657" y="9646"/>
                      </a:lnTo>
                      <a:lnTo>
                        <a:pt x="31678" y="9709"/>
                      </a:lnTo>
                      <a:lnTo>
                        <a:pt x="31720" y="9709"/>
                      </a:lnTo>
                      <a:lnTo>
                        <a:pt x="31783" y="9583"/>
                      </a:lnTo>
                      <a:lnTo>
                        <a:pt x="31909" y="9563"/>
                      </a:lnTo>
                      <a:lnTo>
                        <a:pt x="31992" y="9479"/>
                      </a:lnTo>
                      <a:lnTo>
                        <a:pt x="32013" y="9500"/>
                      </a:lnTo>
                      <a:lnTo>
                        <a:pt x="31971" y="9583"/>
                      </a:lnTo>
                      <a:lnTo>
                        <a:pt x="31783" y="9688"/>
                      </a:lnTo>
                      <a:lnTo>
                        <a:pt x="31762" y="9793"/>
                      </a:lnTo>
                      <a:lnTo>
                        <a:pt x="31867" y="9876"/>
                      </a:lnTo>
                      <a:lnTo>
                        <a:pt x="31888" y="10023"/>
                      </a:lnTo>
                      <a:lnTo>
                        <a:pt x="32013" y="10169"/>
                      </a:lnTo>
                      <a:lnTo>
                        <a:pt x="32181" y="10169"/>
                      </a:lnTo>
                      <a:lnTo>
                        <a:pt x="32222" y="10107"/>
                      </a:lnTo>
                      <a:lnTo>
                        <a:pt x="32118" y="10023"/>
                      </a:lnTo>
                      <a:lnTo>
                        <a:pt x="32181" y="10002"/>
                      </a:lnTo>
                      <a:lnTo>
                        <a:pt x="32285" y="10023"/>
                      </a:lnTo>
                      <a:lnTo>
                        <a:pt x="32348" y="10107"/>
                      </a:lnTo>
                      <a:lnTo>
                        <a:pt x="32411" y="10086"/>
                      </a:lnTo>
                      <a:lnTo>
                        <a:pt x="32494" y="10002"/>
                      </a:lnTo>
                      <a:lnTo>
                        <a:pt x="32599" y="9897"/>
                      </a:lnTo>
                      <a:lnTo>
                        <a:pt x="32662" y="9897"/>
                      </a:lnTo>
                      <a:lnTo>
                        <a:pt x="32662" y="9960"/>
                      </a:lnTo>
                      <a:lnTo>
                        <a:pt x="32599" y="9981"/>
                      </a:lnTo>
                      <a:lnTo>
                        <a:pt x="32432" y="10127"/>
                      </a:lnTo>
                      <a:lnTo>
                        <a:pt x="32432" y="10211"/>
                      </a:lnTo>
                      <a:lnTo>
                        <a:pt x="32453" y="10232"/>
                      </a:lnTo>
                      <a:cubicBezTo>
                        <a:pt x="32411" y="10295"/>
                        <a:pt x="32390" y="10379"/>
                        <a:pt x="32348" y="10441"/>
                      </a:cubicBezTo>
                      <a:lnTo>
                        <a:pt x="32306" y="10441"/>
                      </a:lnTo>
                      <a:lnTo>
                        <a:pt x="32222" y="10504"/>
                      </a:lnTo>
                      <a:lnTo>
                        <a:pt x="32139" y="10504"/>
                      </a:lnTo>
                      <a:lnTo>
                        <a:pt x="32097" y="10420"/>
                      </a:lnTo>
                      <a:lnTo>
                        <a:pt x="31992" y="10400"/>
                      </a:lnTo>
                      <a:lnTo>
                        <a:pt x="32013" y="10441"/>
                      </a:lnTo>
                      <a:lnTo>
                        <a:pt x="32097" y="10504"/>
                      </a:lnTo>
                      <a:lnTo>
                        <a:pt x="32076" y="10609"/>
                      </a:lnTo>
                      <a:lnTo>
                        <a:pt x="31971" y="10609"/>
                      </a:lnTo>
                      <a:lnTo>
                        <a:pt x="31971" y="10630"/>
                      </a:lnTo>
                      <a:lnTo>
                        <a:pt x="31992" y="10692"/>
                      </a:lnTo>
                      <a:lnTo>
                        <a:pt x="31909" y="10755"/>
                      </a:lnTo>
                      <a:lnTo>
                        <a:pt x="31909" y="10839"/>
                      </a:lnTo>
                      <a:lnTo>
                        <a:pt x="31971" y="10923"/>
                      </a:lnTo>
                      <a:lnTo>
                        <a:pt x="31888" y="10923"/>
                      </a:lnTo>
                      <a:lnTo>
                        <a:pt x="31888" y="11027"/>
                      </a:lnTo>
                      <a:lnTo>
                        <a:pt x="31804" y="11111"/>
                      </a:lnTo>
                      <a:lnTo>
                        <a:pt x="31804" y="11278"/>
                      </a:lnTo>
                      <a:lnTo>
                        <a:pt x="31867" y="11278"/>
                      </a:lnTo>
                      <a:lnTo>
                        <a:pt x="31909" y="11383"/>
                      </a:lnTo>
                      <a:lnTo>
                        <a:pt x="31950" y="11383"/>
                      </a:lnTo>
                      <a:lnTo>
                        <a:pt x="32013" y="11488"/>
                      </a:lnTo>
                      <a:lnTo>
                        <a:pt x="31950" y="11508"/>
                      </a:lnTo>
                      <a:lnTo>
                        <a:pt x="31888" y="11508"/>
                      </a:lnTo>
                      <a:lnTo>
                        <a:pt x="31825" y="11571"/>
                      </a:lnTo>
                      <a:lnTo>
                        <a:pt x="31783" y="11508"/>
                      </a:lnTo>
                      <a:lnTo>
                        <a:pt x="31637" y="11550"/>
                      </a:lnTo>
                      <a:lnTo>
                        <a:pt x="31595" y="11634"/>
                      </a:lnTo>
                      <a:lnTo>
                        <a:pt x="31699" y="11739"/>
                      </a:lnTo>
                      <a:lnTo>
                        <a:pt x="31741" y="11739"/>
                      </a:lnTo>
                      <a:lnTo>
                        <a:pt x="31741" y="11801"/>
                      </a:lnTo>
                      <a:lnTo>
                        <a:pt x="31637" y="11843"/>
                      </a:lnTo>
                      <a:lnTo>
                        <a:pt x="31595" y="11780"/>
                      </a:lnTo>
                      <a:lnTo>
                        <a:pt x="31511" y="11864"/>
                      </a:lnTo>
                      <a:lnTo>
                        <a:pt x="31427" y="11739"/>
                      </a:lnTo>
                      <a:lnTo>
                        <a:pt x="31323" y="11801"/>
                      </a:lnTo>
                      <a:lnTo>
                        <a:pt x="31218" y="12011"/>
                      </a:lnTo>
                      <a:lnTo>
                        <a:pt x="31113" y="12262"/>
                      </a:lnTo>
                      <a:lnTo>
                        <a:pt x="30988" y="12492"/>
                      </a:lnTo>
                      <a:lnTo>
                        <a:pt x="30779" y="12638"/>
                      </a:lnTo>
                      <a:lnTo>
                        <a:pt x="30737" y="12743"/>
                      </a:lnTo>
                      <a:lnTo>
                        <a:pt x="30674" y="12743"/>
                      </a:lnTo>
                      <a:lnTo>
                        <a:pt x="30569" y="12910"/>
                      </a:lnTo>
                      <a:lnTo>
                        <a:pt x="30465" y="12952"/>
                      </a:lnTo>
                      <a:lnTo>
                        <a:pt x="30444" y="13140"/>
                      </a:lnTo>
                      <a:lnTo>
                        <a:pt x="30360" y="13224"/>
                      </a:lnTo>
                      <a:lnTo>
                        <a:pt x="30339" y="13350"/>
                      </a:lnTo>
                      <a:lnTo>
                        <a:pt x="30277" y="13350"/>
                      </a:lnTo>
                      <a:lnTo>
                        <a:pt x="30235" y="13224"/>
                      </a:lnTo>
                      <a:lnTo>
                        <a:pt x="30151" y="13224"/>
                      </a:lnTo>
                      <a:lnTo>
                        <a:pt x="30067" y="13308"/>
                      </a:lnTo>
                      <a:lnTo>
                        <a:pt x="30109" y="13350"/>
                      </a:lnTo>
                      <a:lnTo>
                        <a:pt x="30130" y="13475"/>
                      </a:lnTo>
                      <a:lnTo>
                        <a:pt x="30046" y="13475"/>
                      </a:lnTo>
                      <a:lnTo>
                        <a:pt x="29963" y="13413"/>
                      </a:lnTo>
                      <a:lnTo>
                        <a:pt x="30005" y="13308"/>
                      </a:lnTo>
                      <a:lnTo>
                        <a:pt x="29921" y="13140"/>
                      </a:lnTo>
                      <a:lnTo>
                        <a:pt x="29837" y="12743"/>
                      </a:lnTo>
                      <a:lnTo>
                        <a:pt x="29837" y="12576"/>
                      </a:lnTo>
                      <a:lnTo>
                        <a:pt x="29816" y="12492"/>
                      </a:lnTo>
                      <a:lnTo>
                        <a:pt x="29858" y="12366"/>
                      </a:lnTo>
                      <a:lnTo>
                        <a:pt x="29942" y="12262"/>
                      </a:lnTo>
                      <a:lnTo>
                        <a:pt x="29921" y="12115"/>
                      </a:lnTo>
                      <a:lnTo>
                        <a:pt x="29963" y="12011"/>
                      </a:lnTo>
                      <a:lnTo>
                        <a:pt x="30046" y="11969"/>
                      </a:lnTo>
                      <a:lnTo>
                        <a:pt x="30130" y="12011"/>
                      </a:lnTo>
                      <a:lnTo>
                        <a:pt x="30214" y="11990"/>
                      </a:lnTo>
                      <a:lnTo>
                        <a:pt x="30277" y="11885"/>
                      </a:lnTo>
                      <a:lnTo>
                        <a:pt x="30256" y="11655"/>
                      </a:lnTo>
                      <a:lnTo>
                        <a:pt x="30318" y="11550"/>
                      </a:lnTo>
                      <a:lnTo>
                        <a:pt x="30318" y="11153"/>
                      </a:lnTo>
                      <a:lnTo>
                        <a:pt x="30214" y="11027"/>
                      </a:lnTo>
                      <a:lnTo>
                        <a:pt x="30172" y="10860"/>
                      </a:lnTo>
                      <a:lnTo>
                        <a:pt x="30109" y="10692"/>
                      </a:lnTo>
                      <a:lnTo>
                        <a:pt x="30067" y="10588"/>
                      </a:lnTo>
                      <a:lnTo>
                        <a:pt x="30025" y="10525"/>
                      </a:lnTo>
                      <a:lnTo>
                        <a:pt x="29963" y="10525"/>
                      </a:lnTo>
                      <a:lnTo>
                        <a:pt x="29921" y="10630"/>
                      </a:lnTo>
                      <a:lnTo>
                        <a:pt x="29795" y="10839"/>
                      </a:lnTo>
                      <a:lnTo>
                        <a:pt x="29628" y="10964"/>
                      </a:lnTo>
                      <a:lnTo>
                        <a:pt x="29607" y="11069"/>
                      </a:lnTo>
                      <a:lnTo>
                        <a:pt x="29607" y="11278"/>
                      </a:lnTo>
                      <a:lnTo>
                        <a:pt x="29544" y="11341"/>
                      </a:lnTo>
                      <a:lnTo>
                        <a:pt x="29481" y="11278"/>
                      </a:lnTo>
                      <a:lnTo>
                        <a:pt x="29398" y="11362"/>
                      </a:lnTo>
                      <a:lnTo>
                        <a:pt x="29419" y="11383"/>
                      </a:lnTo>
                      <a:lnTo>
                        <a:pt x="29398" y="11446"/>
                      </a:lnTo>
                      <a:lnTo>
                        <a:pt x="29230" y="11529"/>
                      </a:lnTo>
                      <a:lnTo>
                        <a:pt x="29189" y="11592"/>
                      </a:lnTo>
                      <a:lnTo>
                        <a:pt x="29084" y="11697"/>
                      </a:lnTo>
                      <a:lnTo>
                        <a:pt x="29000" y="11697"/>
                      </a:lnTo>
                      <a:lnTo>
                        <a:pt x="29000" y="11634"/>
                      </a:lnTo>
                      <a:lnTo>
                        <a:pt x="29084" y="11592"/>
                      </a:lnTo>
                      <a:lnTo>
                        <a:pt x="29084" y="11467"/>
                      </a:lnTo>
                      <a:lnTo>
                        <a:pt x="29042" y="11425"/>
                      </a:lnTo>
                      <a:lnTo>
                        <a:pt x="29147" y="11278"/>
                      </a:lnTo>
                      <a:lnTo>
                        <a:pt x="29168" y="11174"/>
                      </a:lnTo>
                      <a:lnTo>
                        <a:pt x="29168" y="11069"/>
                      </a:lnTo>
                      <a:lnTo>
                        <a:pt x="29251" y="11027"/>
                      </a:lnTo>
                      <a:lnTo>
                        <a:pt x="29251" y="10923"/>
                      </a:lnTo>
                      <a:lnTo>
                        <a:pt x="29209" y="10902"/>
                      </a:lnTo>
                      <a:lnTo>
                        <a:pt x="29251" y="10755"/>
                      </a:lnTo>
                      <a:lnTo>
                        <a:pt x="29147" y="10609"/>
                      </a:lnTo>
                      <a:lnTo>
                        <a:pt x="29147" y="10525"/>
                      </a:lnTo>
                      <a:lnTo>
                        <a:pt x="29084" y="10420"/>
                      </a:lnTo>
                      <a:lnTo>
                        <a:pt x="29084" y="10379"/>
                      </a:lnTo>
                      <a:lnTo>
                        <a:pt x="29147" y="10400"/>
                      </a:lnTo>
                      <a:lnTo>
                        <a:pt x="29189" y="10400"/>
                      </a:lnTo>
                      <a:lnTo>
                        <a:pt x="29209" y="10525"/>
                      </a:lnTo>
                      <a:lnTo>
                        <a:pt x="29272" y="10504"/>
                      </a:lnTo>
                      <a:lnTo>
                        <a:pt x="29377" y="10379"/>
                      </a:lnTo>
                      <a:lnTo>
                        <a:pt x="29481" y="10379"/>
                      </a:lnTo>
                      <a:lnTo>
                        <a:pt x="29565" y="10295"/>
                      </a:lnTo>
                      <a:lnTo>
                        <a:pt x="29481" y="10232"/>
                      </a:lnTo>
                      <a:lnTo>
                        <a:pt x="29377" y="10316"/>
                      </a:lnTo>
                      <a:lnTo>
                        <a:pt x="29293" y="10232"/>
                      </a:lnTo>
                      <a:lnTo>
                        <a:pt x="29189" y="10211"/>
                      </a:lnTo>
                      <a:lnTo>
                        <a:pt x="29189" y="10107"/>
                      </a:lnTo>
                      <a:lnTo>
                        <a:pt x="29230" y="10065"/>
                      </a:lnTo>
                      <a:lnTo>
                        <a:pt x="29209" y="10002"/>
                      </a:lnTo>
                      <a:lnTo>
                        <a:pt x="29126" y="10023"/>
                      </a:lnTo>
                      <a:lnTo>
                        <a:pt x="29105" y="10107"/>
                      </a:lnTo>
                      <a:lnTo>
                        <a:pt x="28958" y="10169"/>
                      </a:lnTo>
                      <a:lnTo>
                        <a:pt x="28854" y="10065"/>
                      </a:lnTo>
                      <a:lnTo>
                        <a:pt x="28854" y="9939"/>
                      </a:lnTo>
                      <a:lnTo>
                        <a:pt x="28770" y="9918"/>
                      </a:lnTo>
                      <a:lnTo>
                        <a:pt x="28665" y="9939"/>
                      </a:lnTo>
                      <a:lnTo>
                        <a:pt x="28603" y="9897"/>
                      </a:lnTo>
                      <a:lnTo>
                        <a:pt x="28644" y="9793"/>
                      </a:lnTo>
                      <a:lnTo>
                        <a:pt x="28707" y="9772"/>
                      </a:lnTo>
                      <a:lnTo>
                        <a:pt x="28749" y="9709"/>
                      </a:lnTo>
                      <a:lnTo>
                        <a:pt x="28812" y="9709"/>
                      </a:lnTo>
                      <a:lnTo>
                        <a:pt x="29126" y="9500"/>
                      </a:lnTo>
                      <a:lnTo>
                        <a:pt x="29168" y="9458"/>
                      </a:lnTo>
                      <a:lnTo>
                        <a:pt x="29042" y="9332"/>
                      </a:lnTo>
                      <a:lnTo>
                        <a:pt x="28875" y="9353"/>
                      </a:lnTo>
                      <a:lnTo>
                        <a:pt x="28875" y="9332"/>
                      </a:lnTo>
                      <a:lnTo>
                        <a:pt x="28979" y="9270"/>
                      </a:lnTo>
                      <a:lnTo>
                        <a:pt x="29042" y="9144"/>
                      </a:lnTo>
                      <a:lnTo>
                        <a:pt x="29168" y="9081"/>
                      </a:lnTo>
                      <a:lnTo>
                        <a:pt x="29147" y="9228"/>
                      </a:lnTo>
                      <a:lnTo>
                        <a:pt x="29189" y="9332"/>
                      </a:lnTo>
                      <a:lnTo>
                        <a:pt x="29293" y="9291"/>
                      </a:lnTo>
                      <a:lnTo>
                        <a:pt x="29377" y="9332"/>
                      </a:lnTo>
                      <a:lnTo>
                        <a:pt x="29461" y="9249"/>
                      </a:lnTo>
                      <a:lnTo>
                        <a:pt x="29461" y="9144"/>
                      </a:lnTo>
                      <a:lnTo>
                        <a:pt x="29377" y="9039"/>
                      </a:lnTo>
                      <a:lnTo>
                        <a:pt x="29293" y="9019"/>
                      </a:lnTo>
                      <a:lnTo>
                        <a:pt x="29293" y="8935"/>
                      </a:lnTo>
                      <a:lnTo>
                        <a:pt x="29314" y="8830"/>
                      </a:lnTo>
                      <a:lnTo>
                        <a:pt x="29293" y="8726"/>
                      </a:lnTo>
                      <a:lnTo>
                        <a:pt x="29314" y="8663"/>
                      </a:lnTo>
                      <a:lnTo>
                        <a:pt x="29314" y="8600"/>
                      </a:lnTo>
                      <a:lnTo>
                        <a:pt x="29209" y="8454"/>
                      </a:lnTo>
                      <a:lnTo>
                        <a:pt x="29272" y="8349"/>
                      </a:lnTo>
                      <a:lnTo>
                        <a:pt x="29209" y="8244"/>
                      </a:lnTo>
                      <a:lnTo>
                        <a:pt x="29272" y="8223"/>
                      </a:lnTo>
                      <a:lnTo>
                        <a:pt x="29272" y="8077"/>
                      </a:lnTo>
                      <a:lnTo>
                        <a:pt x="29356" y="7931"/>
                      </a:lnTo>
                      <a:lnTo>
                        <a:pt x="29356" y="7847"/>
                      </a:lnTo>
                      <a:lnTo>
                        <a:pt x="29419" y="7742"/>
                      </a:lnTo>
                      <a:lnTo>
                        <a:pt x="29419" y="7700"/>
                      </a:lnTo>
                      <a:lnTo>
                        <a:pt x="29356" y="7659"/>
                      </a:lnTo>
                      <a:lnTo>
                        <a:pt x="29377" y="7449"/>
                      </a:lnTo>
                      <a:lnTo>
                        <a:pt x="29356" y="7324"/>
                      </a:lnTo>
                      <a:lnTo>
                        <a:pt x="29251" y="7261"/>
                      </a:lnTo>
                      <a:lnTo>
                        <a:pt x="29272" y="7177"/>
                      </a:lnTo>
                      <a:lnTo>
                        <a:pt x="29251" y="7073"/>
                      </a:lnTo>
                      <a:lnTo>
                        <a:pt x="29293" y="7052"/>
                      </a:lnTo>
                      <a:lnTo>
                        <a:pt x="29335" y="6947"/>
                      </a:lnTo>
                      <a:lnTo>
                        <a:pt x="29272" y="6884"/>
                      </a:lnTo>
                      <a:lnTo>
                        <a:pt x="29230" y="6863"/>
                      </a:lnTo>
                      <a:cubicBezTo>
                        <a:pt x="29272" y="6842"/>
                        <a:pt x="29293" y="6801"/>
                        <a:pt x="29293" y="6759"/>
                      </a:cubicBezTo>
                      <a:cubicBezTo>
                        <a:pt x="29314" y="6696"/>
                        <a:pt x="29335" y="6654"/>
                        <a:pt x="29335" y="6591"/>
                      </a:cubicBezTo>
                      <a:lnTo>
                        <a:pt x="29377" y="6550"/>
                      </a:lnTo>
                      <a:lnTo>
                        <a:pt x="29377" y="6445"/>
                      </a:lnTo>
                      <a:lnTo>
                        <a:pt x="29440" y="6445"/>
                      </a:lnTo>
                      <a:lnTo>
                        <a:pt x="29523" y="6361"/>
                      </a:lnTo>
                      <a:lnTo>
                        <a:pt x="29586" y="6257"/>
                      </a:lnTo>
                      <a:lnTo>
                        <a:pt x="29649" y="6215"/>
                      </a:lnTo>
                      <a:lnTo>
                        <a:pt x="29753" y="6215"/>
                      </a:lnTo>
                      <a:lnTo>
                        <a:pt x="29816" y="6131"/>
                      </a:lnTo>
                      <a:lnTo>
                        <a:pt x="29900" y="6068"/>
                      </a:lnTo>
                      <a:lnTo>
                        <a:pt x="29942" y="5964"/>
                      </a:lnTo>
                      <a:lnTo>
                        <a:pt x="29942" y="5838"/>
                      </a:lnTo>
                      <a:lnTo>
                        <a:pt x="29900" y="5796"/>
                      </a:lnTo>
                      <a:lnTo>
                        <a:pt x="29963" y="5713"/>
                      </a:lnTo>
                      <a:lnTo>
                        <a:pt x="30005" y="5629"/>
                      </a:lnTo>
                      <a:lnTo>
                        <a:pt x="29795" y="5629"/>
                      </a:lnTo>
                      <a:lnTo>
                        <a:pt x="29733" y="5587"/>
                      </a:lnTo>
                      <a:lnTo>
                        <a:pt x="29753" y="5503"/>
                      </a:lnTo>
                      <a:lnTo>
                        <a:pt x="29837" y="5503"/>
                      </a:lnTo>
                      <a:lnTo>
                        <a:pt x="29921" y="5545"/>
                      </a:lnTo>
                      <a:lnTo>
                        <a:pt x="30025" y="5545"/>
                      </a:lnTo>
                      <a:lnTo>
                        <a:pt x="30130" y="5587"/>
                      </a:lnTo>
                      <a:lnTo>
                        <a:pt x="30214" y="5524"/>
                      </a:lnTo>
                      <a:lnTo>
                        <a:pt x="30297" y="5545"/>
                      </a:lnTo>
                      <a:lnTo>
                        <a:pt x="30318" y="5650"/>
                      </a:lnTo>
                      <a:lnTo>
                        <a:pt x="30465" y="5796"/>
                      </a:lnTo>
                      <a:lnTo>
                        <a:pt x="30549" y="5796"/>
                      </a:lnTo>
                      <a:lnTo>
                        <a:pt x="30569" y="5838"/>
                      </a:lnTo>
                      <a:lnTo>
                        <a:pt x="30653" y="5859"/>
                      </a:lnTo>
                      <a:lnTo>
                        <a:pt x="30779" y="5817"/>
                      </a:lnTo>
                      <a:lnTo>
                        <a:pt x="30988" y="5692"/>
                      </a:lnTo>
                      <a:lnTo>
                        <a:pt x="31134" y="5524"/>
                      </a:lnTo>
                      <a:lnTo>
                        <a:pt x="31302" y="5399"/>
                      </a:lnTo>
                      <a:lnTo>
                        <a:pt x="31365" y="5315"/>
                      </a:lnTo>
                      <a:lnTo>
                        <a:pt x="31302" y="5294"/>
                      </a:lnTo>
                      <a:lnTo>
                        <a:pt x="31344" y="5231"/>
                      </a:lnTo>
                      <a:lnTo>
                        <a:pt x="31469" y="5231"/>
                      </a:lnTo>
                      <a:lnTo>
                        <a:pt x="31595" y="5085"/>
                      </a:lnTo>
                      <a:lnTo>
                        <a:pt x="31825" y="4897"/>
                      </a:lnTo>
                      <a:lnTo>
                        <a:pt x="31825" y="4855"/>
                      </a:lnTo>
                      <a:lnTo>
                        <a:pt x="31930" y="4834"/>
                      </a:lnTo>
                      <a:lnTo>
                        <a:pt x="32013" y="4687"/>
                      </a:lnTo>
                      <a:lnTo>
                        <a:pt x="32181" y="4541"/>
                      </a:lnTo>
                      <a:lnTo>
                        <a:pt x="32222" y="4415"/>
                      </a:lnTo>
                      <a:lnTo>
                        <a:pt x="32285" y="4415"/>
                      </a:lnTo>
                      <a:lnTo>
                        <a:pt x="32327" y="4436"/>
                      </a:lnTo>
                      <a:lnTo>
                        <a:pt x="32327" y="4436"/>
                      </a:lnTo>
                      <a:lnTo>
                        <a:pt x="32306" y="4353"/>
                      </a:lnTo>
                      <a:lnTo>
                        <a:pt x="32222" y="4311"/>
                      </a:lnTo>
                      <a:lnTo>
                        <a:pt x="32222" y="4227"/>
                      </a:lnTo>
                      <a:lnTo>
                        <a:pt x="32076" y="4122"/>
                      </a:lnTo>
                      <a:lnTo>
                        <a:pt x="31804" y="4081"/>
                      </a:lnTo>
                      <a:lnTo>
                        <a:pt x="31657" y="4060"/>
                      </a:lnTo>
                      <a:lnTo>
                        <a:pt x="31574" y="4081"/>
                      </a:lnTo>
                      <a:lnTo>
                        <a:pt x="31511" y="4060"/>
                      </a:lnTo>
                      <a:lnTo>
                        <a:pt x="31511" y="3976"/>
                      </a:lnTo>
                      <a:lnTo>
                        <a:pt x="31469" y="3871"/>
                      </a:lnTo>
                      <a:lnTo>
                        <a:pt x="31406" y="3871"/>
                      </a:lnTo>
                      <a:lnTo>
                        <a:pt x="31385" y="3850"/>
                      </a:lnTo>
                      <a:lnTo>
                        <a:pt x="31281" y="3829"/>
                      </a:lnTo>
                      <a:lnTo>
                        <a:pt x="31197" y="3704"/>
                      </a:lnTo>
                      <a:lnTo>
                        <a:pt x="31051" y="3704"/>
                      </a:lnTo>
                      <a:lnTo>
                        <a:pt x="30967" y="3788"/>
                      </a:lnTo>
                      <a:lnTo>
                        <a:pt x="30946" y="3704"/>
                      </a:lnTo>
                      <a:lnTo>
                        <a:pt x="30841" y="3704"/>
                      </a:lnTo>
                      <a:lnTo>
                        <a:pt x="30779" y="3641"/>
                      </a:lnTo>
                      <a:lnTo>
                        <a:pt x="30674" y="3662"/>
                      </a:lnTo>
                      <a:lnTo>
                        <a:pt x="30507" y="3662"/>
                      </a:lnTo>
                      <a:lnTo>
                        <a:pt x="30235" y="3725"/>
                      </a:lnTo>
                      <a:lnTo>
                        <a:pt x="30130" y="3871"/>
                      </a:lnTo>
                      <a:lnTo>
                        <a:pt x="30214" y="3976"/>
                      </a:lnTo>
                      <a:lnTo>
                        <a:pt x="30130" y="4018"/>
                      </a:lnTo>
                      <a:lnTo>
                        <a:pt x="30109" y="4060"/>
                      </a:lnTo>
                      <a:lnTo>
                        <a:pt x="30193" y="4164"/>
                      </a:lnTo>
                      <a:lnTo>
                        <a:pt x="30214" y="4290"/>
                      </a:lnTo>
                      <a:lnTo>
                        <a:pt x="30088" y="4290"/>
                      </a:lnTo>
                      <a:lnTo>
                        <a:pt x="30046" y="4185"/>
                      </a:lnTo>
                      <a:lnTo>
                        <a:pt x="29984" y="4060"/>
                      </a:lnTo>
                      <a:lnTo>
                        <a:pt x="29900" y="4039"/>
                      </a:lnTo>
                      <a:lnTo>
                        <a:pt x="29816" y="4164"/>
                      </a:lnTo>
                      <a:lnTo>
                        <a:pt x="29837" y="4227"/>
                      </a:lnTo>
                      <a:lnTo>
                        <a:pt x="29837" y="4290"/>
                      </a:lnTo>
                      <a:lnTo>
                        <a:pt x="29733" y="4332"/>
                      </a:lnTo>
                      <a:lnTo>
                        <a:pt x="29712" y="4478"/>
                      </a:lnTo>
                      <a:lnTo>
                        <a:pt x="29565" y="4646"/>
                      </a:lnTo>
                      <a:lnTo>
                        <a:pt x="29523" y="4771"/>
                      </a:lnTo>
                      <a:lnTo>
                        <a:pt x="29502" y="4855"/>
                      </a:lnTo>
                      <a:lnTo>
                        <a:pt x="29565" y="4876"/>
                      </a:lnTo>
                      <a:lnTo>
                        <a:pt x="29461" y="4959"/>
                      </a:lnTo>
                      <a:lnTo>
                        <a:pt x="29461" y="5064"/>
                      </a:lnTo>
                      <a:lnTo>
                        <a:pt x="29377" y="5106"/>
                      </a:lnTo>
                      <a:lnTo>
                        <a:pt x="29272" y="5357"/>
                      </a:lnTo>
                      <a:lnTo>
                        <a:pt x="29272" y="5482"/>
                      </a:lnTo>
                      <a:lnTo>
                        <a:pt x="29209" y="5566"/>
                      </a:lnTo>
                      <a:lnTo>
                        <a:pt x="29293" y="5629"/>
                      </a:lnTo>
                      <a:lnTo>
                        <a:pt x="29293" y="5713"/>
                      </a:lnTo>
                      <a:lnTo>
                        <a:pt x="29251" y="5734"/>
                      </a:lnTo>
                      <a:lnTo>
                        <a:pt x="29251" y="5838"/>
                      </a:lnTo>
                      <a:lnTo>
                        <a:pt x="29189" y="6026"/>
                      </a:lnTo>
                      <a:lnTo>
                        <a:pt x="29063" y="6215"/>
                      </a:lnTo>
                      <a:lnTo>
                        <a:pt x="29084" y="6257"/>
                      </a:lnTo>
                      <a:lnTo>
                        <a:pt x="29189" y="6257"/>
                      </a:lnTo>
                      <a:lnTo>
                        <a:pt x="29209" y="6319"/>
                      </a:lnTo>
                      <a:cubicBezTo>
                        <a:pt x="29189" y="6319"/>
                        <a:pt x="29168" y="6340"/>
                        <a:pt x="29168" y="6340"/>
                      </a:cubicBezTo>
                      <a:lnTo>
                        <a:pt x="29105" y="6319"/>
                      </a:lnTo>
                      <a:lnTo>
                        <a:pt x="29042" y="6361"/>
                      </a:lnTo>
                      <a:lnTo>
                        <a:pt x="28958" y="6508"/>
                      </a:lnTo>
                      <a:lnTo>
                        <a:pt x="29042" y="6508"/>
                      </a:lnTo>
                      <a:cubicBezTo>
                        <a:pt x="29000" y="6529"/>
                        <a:pt x="28979" y="6550"/>
                        <a:pt x="28979" y="6612"/>
                      </a:cubicBezTo>
                      <a:lnTo>
                        <a:pt x="28875" y="6570"/>
                      </a:lnTo>
                      <a:lnTo>
                        <a:pt x="28791" y="6633"/>
                      </a:lnTo>
                      <a:lnTo>
                        <a:pt x="28791" y="6738"/>
                      </a:lnTo>
                      <a:lnTo>
                        <a:pt x="28644" y="6842"/>
                      </a:lnTo>
                      <a:lnTo>
                        <a:pt x="28582" y="6884"/>
                      </a:lnTo>
                      <a:cubicBezTo>
                        <a:pt x="28665" y="6612"/>
                        <a:pt x="28728" y="6257"/>
                        <a:pt x="28749" y="5943"/>
                      </a:cubicBezTo>
                      <a:lnTo>
                        <a:pt x="28937" y="5838"/>
                      </a:lnTo>
                      <a:lnTo>
                        <a:pt x="28937" y="5734"/>
                      </a:lnTo>
                      <a:lnTo>
                        <a:pt x="29000" y="5566"/>
                      </a:lnTo>
                      <a:lnTo>
                        <a:pt x="29000" y="5399"/>
                      </a:lnTo>
                      <a:lnTo>
                        <a:pt x="29063" y="5315"/>
                      </a:lnTo>
                      <a:lnTo>
                        <a:pt x="28979" y="5315"/>
                      </a:lnTo>
                      <a:lnTo>
                        <a:pt x="28937" y="5378"/>
                      </a:lnTo>
                      <a:lnTo>
                        <a:pt x="28791" y="5420"/>
                      </a:lnTo>
                      <a:lnTo>
                        <a:pt x="28728" y="5545"/>
                      </a:lnTo>
                      <a:lnTo>
                        <a:pt x="28686" y="5503"/>
                      </a:lnTo>
                      <a:lnTo>
                        <a:pt x="28686" y="5399"/>
                      </a:lnTo>
                      <a:lnTo>
                        <a:pt x="28770" y="5357"/>
                      </a:lnTo>
                      <a:lnTo>
                        <a:pt x="28770" y="5231"/>
                      </a:lnTo>
                      <a:lnTo>
                        <a:pt x="28749" y="5169"/>
                      </a:lnTo>
                      <a:lnTo>
                        <a:pt x="28665" y="5127"/>
                      </a:lnTo>
                      <a:lnTo>
                        <a:pt x="28749" y="5127"/>
                      </a:lnTo>
                      <a:lnTo>
                        <a:pt x="28791" y="5106"/>
                      </a:lnTo>
                      <a:lnTo>
                        <a:pt x="28770" y="4980"/>
                      </a:lnTo>
                      <a:lnTo>
                        <a:pt x="28582" y="4876"/>
                      </a:lnTo>
                      <a:lnTo>
                        <a:pt x="28540" y="4897"/>
                      </a:lnTo>
                      <a:lnTo>
                        <a:pt x="28352" y="4918"/>
                      </a:lnTo>
                      <a:lnTo>
                        <a:pt x="28331" y="4980"/>
                      </a:lnTo>
                      <a:lnTo>
                        <a:pt x="28247" y="4980"/>
                      </a:lnTo>
                      <a:lnTo>
                        <a:pt x="28247" y="4897"/>
                      </a:lnTo>
                      <a:lnTo>
                        <a:pt x="28331" y="4771"/>
                      </a:lnTo>
                      <a:lnTo>
                        <a:pt x="28414" y="4771"/>
                      </a:lnTo>
                      <a:lnTo>
                        <a:pt x="28540" y="4666"/>
                      </a:lnTo>
                      <a:lnTo>
                        <a:pt x="28749" y="4604"/>
                      </a:lnTo>
                      <a:lnTo>
                        <a:pt x="28791" y="4562"/>
                      </a:lnTo>
                      <a:lnTo>
                        <a:pt x="28937" y="4541"/>
                      </a:lnTo>
                      <a:lnTo>
                        <a:pt x="29000" y="4541"/>
                      </a:lnTo>
                      <a:lnTo>
                        <a:pt x="29063" y="4583"/>
                      </a:lnTo>
                      <a:lnTo>
                        <a:pt x="29105" y="4562"/>
                      </a:lnTo>
                      <a:lnTo>
                        <a:pt x="29147" y="4394"/>
                      </a:lnTo>
                      <a:lnTo>
                        <a:pt x="29189" y="4332"/>
                      </a:lnTo>
                      <a:lnTo>
                        <a:pt x="29063" y="4248"/>
                      </a:lnTo>
                      <a:lnTo>
                        <a:pt x="29042" y="4185"/>
                      </a:lnTo>
                      <a:lnTo>
                        <a:pt x="29105" y="4164"/>
                      </a:lnTo>
                      <a:lnTo>
                        <a:pt x="29168" y="4122"/>
                      </a:lnTo>
                      <a:lnTo>
                        <a:pt x="29189" y="4164"/>
                      </a:lnTo>
                      <a:lnTo>
                        <a:pt x="29272" y="4185"/>
                      </a:lnTo>
                      <a:lnTo>
                        <a:pt x="29419" y="4122"/>
                      </a:lnTo>
                      <a:lnTo>
                        <a:pt x="29481" y="4039"/>
                      </a:lnTo>
                      <a:lnTo>
                        <a:pt x="29461" y="3955"/>
                      </a:lnTo>
                      <a:lnTo>
                        <a:pt x="29481" y="3913"/>
                      </a:lnTo>
                      <a:lnTo>
                        <a:pt x="29461" y="3829"/>
                      </a:lnTo>
                      <a:lnTo>
                        <a:pt x="29377" y="3850"/>
                      </a:lnTo>
                      <a:lnTo>
                        <a:pt x="29293" y="3746"/>
                      </a:lnTo>
                      <a:lnTo>
                        <a:pt x="29042" y="3746"/>
                      </a:lnTo>
                      <a:lnTo>
                        <a:pt x="28958" y="3725"/>
                      </a:lnTo>
                      <a:lnTo>
                        <a:pt x="28896" y="3767"/>
                      </a:lnTo>
                      <a:lnTo>
                        <a:pt x="28770" y="3767"/>
                      </a:lnTo>
                      <a:lnTo>
                        <a:pt x="28665" y="3725"/>
                      </a:lnTo>
                      <a:lnTo>
                        <a:pt x="28582" y="3746"/>
                      </a:lnTo>
                      <a:lnTo>
                        <a:pt x="28519" y="3641"/>
                      </a:lnTo>
                      <a:lnTo>
                        <a:pt x="28435" y="3599"/>
                      </a:lnTo>
                      <a:lnTo>
                        <a:pt x="28435" y="3516"/>
                      </a:lnTo>
                      <a:lnTo>
                        <a:pt x="28477" y="3453"/>
                      </a:lnTo>
                      <a:lnTo>
                        <a:pt x="28456" y="3411"/>
                      </a:lnTo>
                      <a:lnTo>
                        <a:pt x="28310" y="3390"/>
                      </a:lnTo>
                      <a:lnTo>
                        <a:pt x="28226" y="3432"/>
                      </a:lnTo>
                      <a:lnTo>
                        <a:pt x="28163" y="3495"/>
                      </a:lnTo>
                      <a:lnTo>
                        <a:pt x="28226" y="3537"/>
                      </a:lnTo>
                      <a:lnTo>
                        <a:pt x="28331" y="3537"/>
                      </a:lnTo>
                      <a:lnTo>
                        <a:pt x="28268" y="3641"/>
                      </a:lnTo>
                      <a:lnTo>
                        <a:pt x="28142" y="3620"/>
                      </a:lnTo>
                      <a:lnTo>
                        <a:pt x="28059" y="3495"/>
                      </a:lnTo>
                      <a:lnTo>
                        <a:pt x="28017" y="3516"/>
                      </a:lnTo>
                      <a:lnTo>
                        <a:pt x="27954" y="3495"/>
                      </a:lnTo>
                      <a:lnTo>
                        <a:pt x="27849" y="3537"/>
                      </a:lnTo>
                      <a:lnTo>
                        <a:pt x="27828" y="3641"/>
                      </a:lnTo>
                      <a:lnTo>
                        <a:pt x="27787" y="3662"/>
                      </a:lnTo>
                      <a:lnTo>
                        <a:pt x="27808" y="3767"/>
                      </a:lnTo>
                      <a:lnTo>
                        <a:pt x="27808" y="3871"/>
                      </a:lnTo>
                      <a:lnTo>
                        <a:pt x="27891" y="3934"/>
                      </a:lnTo>
                      <a:lnTo>
                        <a:pt x="27891" y="4060"/>
                      </a:lnTo>
                      <a:lnTo>
                        <a:pt x="27828" y="4122"/>
                      </a:lnTo>
                      <a:lnTo>
                        <a:pt x="27808" y="4248"/>
                      </a:lnTo>
                      <a:lnTo>
                        <a:pt x="27787" y="4248"/>
                      </a:lnTo>
                      <a:lnTo>
                        <a:pt x="27745" y="4018"/>
                      </a:lnTo>
                      <a:lnTo>
                        <a:pt x="27703" y="3913"/>
                      </a:lnTo>
                      <a:lnTo>
                        <a:pt x="27619" y="3850"/>
                      </a:lnTo>
                      <a:lnTo>
                        <a:pt x="27598" y="3934"/>
                      </a:lnTo>
                      <a:lnTo>
                        <a:pt x="27515" y="3934"/>
                      </a:lnTo>
                      <a:lnTo>
                        <a:pt x="27431" y="4018"/>
                      </a:lnTo>
                      <a:lnTo>
                        <a:pt x="27431" y="4143"/>
                      </a:lnTo>
                      <a:lnTo>
                        <a:pt x="27515" y="4248"/>
                      </a:lnTo>
                      <a:lnTo>
                        <a:pt x="27515" y="4332"/>
                      </a:lnTo>
                      <a:lnTo>
                        <a:pt x="27619" y="4457"/>
                      </a:lnTo>
                      <a:lnTo>
                        <a:pt x="27745" y="4457"/>
                      </a:lnTo>
                      <a:lnTo>
                        <a:pt x="27808" y="4353"/>
                      </a:lnTo>
                      <a:lnTo>
                        <a:pt x="27828" y="4353"/>
                      </a:lnTo>
                      <a:lnTo>
                        <a:pt x="27849" y="4457"/>
                      </a:lnTo>
                      <a:lnTo>
                        <a:pt x="27933" y="4583"/>
                      </a:lnTo>
                      <a:lnTo>
                        <a:pt x="27933" y="4666"/>
                      </a:lnTo>
                      <a:lnTo>
                        <a:pt x="27849" y="4666"/>
                      </a:lnTo>
                      <a:lnTo>
                        <a:pt x="27808" y="4562"/>
                      </a:lnTo>
                      <a:lnTo>
                        <a:pt x="27724" y="4541"/>
                      </a:lnTo>
                      <a:lnTo>
                        <a:pt x="27619" y="4562"/>
                      </a:lnTo>
                      <a:lnTo>
                        <a:pt x="27577" y="4604"/>
                      </a:lnTo>
                      <a:lnTo>
                        <a:pt x="27619" y="4708"/>
                      </a:lnTo>
                      <a:lnTo>
                        <a:pt x="27598" y="4792"/>
                      </a:lnTo>
                      <a:lnTo>
                        <a:pt x="27515" y="4876"/>
                      </a:lnTo>
                      <a:lnTo>
                        <a:pt x="27536" y="4959"/>
                      </a:lnTo>
                      <a:lnTo>
                        <a:pt x="27473" y="5085"/>
                      </a:lnTo>
                      <a:lnTo>
                        <a:pt x="27410" y="5127"/>
                      </a:lnTo>
                      <a:lnTo>
                        <a:pt x="27431" y="5231"/>
                      </a:lnTo>
                      <a:lnTo>
                        <a:pt x="27389" y="5294"/>
                      </a:lnTo>
                      <a:lnTo>
                        <a:pt x="27284" y="5273"/>
                      </a:lnTo>
                      <a:lnTo>
                        <a:pt x="27201" y="5169"/>
                      </a:lnTo>
                      <a:lnTo>
                        <a:pt x="27201" y="5064"/>
                      </a:lnTo>
                      <a:lnTo>
                        <a:pt x="27075" y="4897"/>
                      </a:lnTo>
                      <a:lnTo>
                        <a:pt x="27075" y="4792"/>
                      </a:lnTo>
                      <a:lnTo>
                        <a:pt x="27054" y="4708"/>
                      </a:lnTo>
                      <a:lnTo>
                        <a:pt x="26950" y="4687"/>
                      </a:lnTo>
                      <a:lnTo>
                        <a:pt x="26950" y="4646"/>
                      </a:lnTo>
                      <a:lnTo>
                        <a:pt x="26992" y="4604"/>
                      </a:lnTo>
                      <a:lnTo>
                        <a:pt x="27033" y="4562"/>
                      </a:lnTo>
                      <a:lnTo>
                        <a:pt x="26992" y="4478"/>
                      </a:lnTo>
                      <a:lnTo>
                        <a:pt x="26887" y="4457"/>
                      </a:lnTo>
                      <a:lnTo>
                        <a:pt x="26740" y="4499"/>
                      </a:lnTo>
                      <a:lnTo>
                        <a:pt x="26699" y="4457"/>
                      </a:lnTo>
                      <a:lnTo>
                        <a:pt x="26657" y="4478"/>
                      </a:lnTo>
                      <a:lnTo>
                        <a:pt x="26594" y="4562"/>
                      </a:lnTo>
                      <a:lnTo>
                        <a:pt x="26489" y="4604"/>
                      </a:lnTo>
                      <a:lnTo>
                        <a:pt x="26364" y="4792"/>
                      </a:lnTo>
                      <a:lnTo>
                        <a:pt x="26427" y="4876"/>
                      </a:lnTo>
                      <a:lnTo>
                        <a:pt x="26427" y="5064"/>
                      </a:lnTo>
                      <a:lnTo>
                        <a:pt x="26385" y="5127"/>
                      </a:lnTo>
                      <a:lnTo>
                        <a:pt x="26448" y="5210"/>
                      </a:lnTo>
                      <a:lnTo>
                        <a:pt x="26427" y="5378"/>
                      </a:lnTo>
                      <a:lnTo>
                        <a:pt x="26322" y="5420"/>
                      </a:lnTo>
                      <a:lnTo>
                        <a:pt x="26322" y="5545"/>
                      </a:lnTo>
                      <a:lnTo>
                        <a:pt x="26364" y="5608"/>
                      </a:lnTo>
                      <a:lnTo>
                        <a:pt x="26448" y="5587"/>
                      </a:lnTo>
                      <a:lnTo>
                        <a:pt x="26489" y="5629"/>
                      </a:lnTo>
                      <a:lnTo>
                        <a:pt x="26573" y="5587"/>
                      </a:lnTo>
                      <a:lnTo>
                        <a:pt x="26636" y="5608"/>
                      </a:lnTo>
                      <a:lnTo>
                        <a:pt x="26636" y="5734"/>
                      </a:lnTo>
                      <a:lnTo>
                        <a:pt x="26657" y="5796"/>
                      </a:lnTo>
                      <a:lnTo>
                        <a:pt x="26699" y="5796"/>
                      </a:lnTo>
                      <a:lnTo>
                        <a:pt x="26782" y="5922"/>
                      </a:lnTo>
                      <a:lnTo>
                        <a:pt x="26782" y="6110"/>
                      </a:lnTo>
                      <a:lnTo>
                        <a:pt x="26887" y="6236"/>
                      </a:lnTo>
                      <a:lnTo>
                        <a:pt x="26887" y="6319"/>
                      </a:lnTo>
                      <a:lnTo>
                        <a:pt x="26929" y="6424"/>
                      </a:lnTo>
                      <a:lnTo>
                        <a:pt x="27012" y="6466"/>
                      </a:lnTo>
                      <a:lnTo>
                        <a:pt x="26992" y="6550"/>
                      </a:lnTo>
                      <a:lnTo>
                        <a:pt x="27012" y="6696"/>
                      </a:lnTo>
                      <a:lnTo>
                        <a:pt x="26929" y="6842"/>
                      </a:lnTo>
                      <a:lnTo>
                        <a:pt x="27012" y="6905"/>
                      </a:lnTo>
                      <a:lnTo>
                        <a:pt x="27033" y="7052"/>
                      </a:lnTo>
                      <a:lnTo>
                        <a:pt x="27012" y="7156"/>
                      </a:lnTo>
                      <a:lnTo>
                        <a:pt x="27033" y="7198"/>
                      </a:lnTo>
                      <a:lnTo>
                        <a:pt x="27117" y="7156"/>
                      </a:lnTo>
                      <a:lnTo>
                        <a:pt x="27180" y="7198"/>
                      </a:lnTo>
                      <a:lnTo>
                        <a:pt x="27180" y="7324"/>
                      </a:lnTo>
                      <a:lnTo>
                        <a:pt x="27264" y="7387"/>
                      </a:lnTo>
                      <a:lnTo>
                        <a:pt x="27410" y="7324"/>
                      </a:lnTo>
                      <a:lnTo>
                        <a:pt x="27452" y="7198"/>
                      </a:lnTo>
                      <a:lnTo>
                        <a:pt x="27598" y="7114"/>
                      </a:lnTo>
                      <a:lnTo>
                        <a:pt x="27619" y="7010"/>
                      </a:lnTo>
                      <a:lnTo>
                        <a:pt x="27556" y="6968"/>
                      </a:lnTo>
                      <a:lnTo>
                        <a:pt x="27494" y="6759"/>
                      </a:lnTo>
                      <a:lnTo>
                        <a:pt x="27515" y="6654"/>
                      </a:lnTo>
                      <a:lnTo>
                        <a:pt x="27703" y="6466"/>
                      </a:lnTo>
                      <a:lnTo>
                        <a:pt x="27703" y="6550"/>
                      </a:lnTo>
                      <a:lnTo>
                        <a:pt x="27598" y="6675"/>
                      </a:lnTo>
                      <a:lnTo>
                        <a:pt x="27640" y="6905"/>
                      </a:lnTo>
                      <a:lnTo>
                        <a:pt x="27724" y="6947"/>
                      </a:lnTo>
                      <a:lnTo>
                        <a:pt x="27828" y="6884"/>
                      </a:lnTo>
                      <a:lnTo>
                        <a:pt x="27954" y="6968"/>
                      </a:lnTo>
                      <a:lnTo>
                        <a:pt x="28121" y="6905"/>
                      </a:lnTo>
                      <a:lnTo>
                        <a:pt x="28121" y="6842"/>
                      </a:lnTo>
                      <a:lnTo>
                        <a:pt x="28247" y="6780"/>
                      </a:lnTo>
                      <a:lnTo>
                        <a:pt x="28352" y="6780"/>
                      </a:lnTo>
                      <a:lnTo>
                        <a:pt x="28435" y="6738"/>
                      </a:lnTo>
                      <a:lnTo>
                        <a:pt x="28477" y="6780"/>
                      </a:lnTo>
                      <a:lnTo>
                        <a:pt x="28498" y="6759"/>
                      </a:lnTo>
                      <a:lnTo>
                        <a:pt x="28498" y="6759"/>
                      </a:lnTo>
                      <a:cubicBezTo>
                        <a:pt x="28477" y="6863"/>
                        <a:pt x="28456" y="6989"/>
                        <a:pt x="28456" y="7094"/>
                      </a:cubicBezTo>
                      <a:lnTo>
                        <a:pt x="28435" y="7114"/>
                      </a:lnTo>
                      <a:lnTo>
                        <a:pt x="28456" y="7156"/>
                      </a:lnTo>
                      <a:lnTo>
                        <a:pt x="28456" y="7219"/>
                      </a:lnTo>
                      <a:cubicBezTo>
                        <a:pt x="28456" y="7283"/>
                        <a:pt x="28503" y="7308"/>
                        <a:pt x="28554" y="7308"/>
                      </a:cubicBezTo>
                      <a:cubicBezTo>
                        <a:pt x="28586" y="7308"/>
                        <a:pt x="28620" y="7298"/>
                        <a:pt x="28644" y="7282"/>
                      </a:cubicBezTo>
                      <a:lnTo>
                        <a:pt x="28707" y="7282"/>
                      </a:lnTo>
                      <a:lnTo>
                        <a:pt x="28707" y="7324"/>
                      </a:lnTo>
                      <a:lnTo>
                        <a:pt x="28582" y="7533"/>
                      </a:lnTo>
                      <a:lnTo>
                        <a:pt x="28561" y="7617"/>
                      </a:lnTo>
                      <a:lnTo>
                        <a:pt x="28456" y="7679"/>
                      </a:lnTo>
                      <a:lnTo>
                        <a:pt x="28477" y="7596"/>
                      </a:lnTo>
                      <a:lnTo>
                        <a:pt x="28435" y="7533"/>
                      </a:lnTo>
                      <a:lnTo>
                        <a:pt x="28477" y="7407"/>
                      </a:lnTo>
                      <a:lnTo>
                        <a:pt x="28393" y="7324"/>
                      </a:lnTo>
                      <a:lnTo>
                        <a:pt x="28268" y="7387"/>
                      </a:lnTo>
                      <a:lnTo>
                        <a:pt x="28184" y="7512"/>
                      </a:lnTo>
                      <a:lnTo>
                        <a:pt x="28121" y="7512"/>
                      </a:lnTo>
                      <a:lnTo>
                        <a:pt x="28038" y="7679"/>
                      </a:lnTo>
                      <a:lnTo>
                        <a:pt x="27954" y="7700"/>
                      </a:lnTo>
                      <a:lnTo>
                        <a:pt x="27870" y="7910"/>
                      </a:lnTo>
                      <a:lnTo>
                        <a:pt x="27724" y="8056"/>
                      </a:lnTo>
                      <a:lnTo>
                        <a:pt x="27703" y="8203"/>
                      </a:lnTo>
                      <a:lnTo>
                        <a:pt x="27745" y="8328"/>
                      </a:lnTo>
                      <a:lnTo>
                        <a:pt x="27745" y="8412"/>
                      </a:lnTo>
                      <a:lnTo>
                        <a:pt x="27808" y="8433"/>
                      </a:lnTo>
                      <a:lnTo>
                        <a:pt x="27870" y="8370"/>
                      </a:lnTo>
                      <a:lnTo>
                        <a:pt x="27933" y="8370"/>
                      </a:lnTo>
                      <a:lnTo>
                        <a:pt x="27933" y="8454"/>
                      </a:lnTo>
                      <a:lnTo>
                        <a:pt x="27828" y="8537"/>
                      </a:lnTo>
                      <a:lnTo>
                        <a:pt x="27828" y="8579"/>
                      </a:lnTo>
                      <a:lnTo>
                        <a:pt x="27724" y="8579"/>
                      </a:lnTo>
                      <a:lnTo>
                        <a:pt x="27619" y="8642"/>
                      </a:lnTo>
                      <a:lnTo>
                        <a:pt x="27431" y="8830"/>
                      </a:lnTo>
                      <a:lnTo>
                        <a:pt x="27347" y="8935"/>
                      </a:lnTo>
                      <a:lnTo>
                        <a:pt x="27326" y="9207"/>
                      </a:lnTo>
                      <a:lnTo>
                        <a:pt x="27389" y="9311"/>
                      </a:lnTo>
                      <a:lnTo>
                        <a:pt x="27389" y="9395"/>
                      </a:lnTo>
                      <a:lnTo>
                        <a:pt x="27326" y="9500"/>
                      </a:lnTo>
                      <a:lnTo>
                        <a:pt x="27347" y="9563"/>
                      </a:lnTo>
                      <a:lnTo>
                        <a:pt x="27389" y="9625"/>
                      </a:lnTo>
                      <a:lnTo>
                        <a:pt x="27452" y="9625"/>
                      </a:lnTo>
                      <a:lnTo>
                        <a:pt x="27515" y="9667"/>
                      </a:lnTo>
                      <a:lnTo>
                        <a:pt x="27536" y="9793"/>
                      </a:lnTo>
                      <a:lnTo>
                        <a:pt x="27640" y="9835"/>
                      </a:lnTo>
                      <a:lnTo>
                        <a:pt x="27703" y="9939"/>
                      </a:lnTo>
                      <a:lnTo>
                        <a:pt x="27745" y="9939"/>
                      </a:lnTo>
                      <a:lnTo>
                        <a:pt x="27828" y="9814"/>
                      </a:lnTo>
                      <a:lnTo>
                        <a:pt x="27808" y="9939"/>
                      </a:lnTo>
                      <a:lnTo>
                        <a:pt x="27849" y="10107"/>
                      </a:lnTo>
                      <a:lnTo>
                        <a:pt x="28017" y="10127"/>
                      </a:lnTo>
                      <a:lnTo>
                        <a:pt x="28080" y="10190"/>
                      </a:lnTo>
                      <a:lnTo>
                        <a:pt x="28184" y="10190"/>
                      </a:lnTo>
                      <a:lnTo>
                        <a:pt x="28331" y="10211"/>
                      </a:lnTo>
                      <a:lnTo>
                        <a:pt x="28331" y="10295"/>
                      </a:lnTo>
                      <a:lnTo>
                        <a:pt x="28226" y="10504"/>
                      </a:lnTo>
                      <a:lnTo>
                        <a:pt x="28121" y="10546"/>
                      </a:lnTo>
                      <a:lnTo>
                        <a:pt x="28080" y="10525"/>
                      </a:lnTo>
                      <a:lnTo>
                        <a:pt x="28121" y="10420"/>
                      </a:lnTo>
                      <a:lnTo>
                        <a:pt x="28226" y="10379"/>
                      </a:lnTo>
                      <a:lnTo>
                        <a:pt x="28080" y="10337"/>
                      </a:lnTo>
                      <a:lnTo>
                        <a:pt x="27954" y="10379"/>
                      </a:lnTo>
                      <a:lnTo>
                        <a:pt x="27849" y="10504"/>
                      </a:lnTo>
                      <a:lnTo>
                        <a:pt x="27912" y="10546"/>
                      </a:lnTo>
                      <a:lnTo>
                        <a:pt x="27912" y="10630"/>
                      </a:lnTo>
                      <a:lnTo>
                        <a:pt x="27745" y="10713"/>
                      </a:lnTo>
                      <a:lnTo>
                        <a:pt x="27661" y="10797"/>
                      </a:lnTo>
                      <a:lnTo>
                        <a:pt x="27598" y="10797"/>
                      </a:lnTo>
                      <a:lnTo>
                        <a:pt x="27515" y="10944"/>
                      </a:lnTo>
                      <a:lnTo>
                        <a:pt x="27536" y="11006"/>
                      </a:lnTo>
                      <a:lnTo>
                        <a:pt x="27619" y="11006"/>
                      </a:lnTo>
                      <a:lnTo>
                        <a:pt x="27661" y="11048"/>
                      </a:lnTo>
                      <a:lnTo>
                        <a:pt x="27766" y="11027"/>
                      </a:lnTo>
                      <a:lnTo>
                        <a:pt x="27828" y="10923"/>
                      </a:lnTo>
                      <a:lnTo>
                        <a:pt x="27808" y="10860"/>
                      </a:lnTo>
                      <a:lnTo>
                        <a:pt x="27870" y="10839"/>
                      </a:lnTo>
                      <a:lnTo>
                        <a:pt x="27954" y="10797"/>
                      </a:lnTo>
                      <a:lnTo>
                        <a:pt x="28017" y="10839"/>
                      </a:lnTo>
                      <a:lnTo>
                        <a:pt x="27975" y="10944"/>
                      </a:lnTo>
                      <a:lnTo>
                        <a:pt x="27912" y="11069"/>
                      </a:lnTo>
                      <a:lnTo>
                        <a:pt x="27870" y="11236"/>
                      </a:lnTo>
                      <a:lnTo>
                        <a:pt x="27870" y="11320"/>
                      </a:lnTo>
                      <a:lnTo>
                        <a:pt x="27808" y="11383"/>
                      </a:lnTo>
                      <a:lnTo>
                        <a:pt x="27640" y="11425"/>
                      </a:lnTo>
                      <a:lnTo>
                        <a:pt x="27536" y="11529"/>
                      </a:lnTo>
                      <a:lnTo>
                        <a:pt x="27452" y="11550"/>
                      </a:lnTo>
                      <a:lnTo>
                        <a:pt x="27452" y="11592"/>
                      </a:lnTo>
                      <a:lnTo>
                        <a:pt x="27410" y="11697"/>
                      </a:lnTo>
                      <a:lnTo>
                        <a:pt x="27138" y="11801"/>
                      </a:lnTo>
                      <a:lnTo>
                        <a:pt x="27075" y="11906"/>
                      </a:lnTo>
                      <a:lnTo>
                        <a:pt x="26971" y="11948"/>
                      </a:lnTo>
                      <a:lnTo>
                        <a:pt x="26929" y="11885"/>
                      </a:lnTo>
                      <a:lnTo>
                        <a:pt x="26887" y="11885"/>
                      </a:lnTo>
                      <a:lnTo>
                        <a:pt x="26866" y="11843"/>
                      </a:lnTo>
                      <a:lnTo>
                        <a:pt x="26803" y="11906"/>
                      </a:lnTo>
                      <a:lnTo>
                        <a:pt x="26720" y="11948"/>
                      </a:lnTo>
                      <a:lnTo>
                        <a:pt x="26720" y="11948"/>
                      </a:lnTo>
                      <a:lnTo>
                        <a:pt x="26761" y="11885"/>
                      </a:lnTo>
                      <a:lnTo>
                        <a:pt x="26720" y="11843"/>
                      </a:lnTo>
                      <a:lnTo>
                        <a:pt x="26615" y="11948"/>
                      </a:lnTo>
                      <a:lnTo>
                        <a:pt x="26573" y="12094"/>
                      </a:lnTo>
                      <a:lnTo>
                        <a:pt x="26468" y="12262"/>
                      </a:lnTo>
                      <a:lnTo>
                        <a:pt x="26448" y="12304"/>
                      </a:lnTo>
                      <a:lnTo>
                        <a:pt x="26489" y="12387"/>
                      </a:lnTo>
                      <a:lnTo>
                        <a:pt x="26489" y="12471"/>
                      </a:lnTo>
                      <a:lnTo>
                        <a:pt x="26406" y="12617"/>
                      </a:lnTo>
                      <a:lnTo>
                        <a:pt x="26406" y="12701"/>
                      </a:lnTo>
                      <a:lnTo>
                        <a:pt x="26468" y="12785"/>
                      </a:lnTo>
                      <a:lnTo>
                        <a:pt x="26385" y="12827"/>
                      </a:lnTo>
                      <a:lnTo>
                        <a:pt x="26343" y="12952"/>
                      </a:lnTo>
                      <a:lnTo>
                        <a:pt x="26364" y="12952"/>
                      </a:lnTo>
                      <a:lnTo>
                        <a:pt x="26448" y="12931"/>
                      </a:lnTo>
                      <a:lnTo>
                        <a:pt x="26489" y="12848"/>
                      </a:lnTo>
                      <a:lnTo>
                        <a:pt x="26594" y="12889"/>
                      </a:lnTo>
                      <a:lnTo>
                        <a:pt x="26699" y="12806"/>
                      </a:lnTo>
                      <a:lnTo>
                        <a:pt x="26615" y="12910"/>
                      </a:lnTo>
                      <a:lnTo>
                        <a:pt x="26510" y="12910"/>
                      </a:lnTo>
                      <a:lnTo>
                        <a:pt x="26406" y="13015"/>
                      </a:lnTo>
                      <a:lnTo>
                        <a:pt x="26259" y="13057"/>
                      </a:lnTo>
                      <a:lnTo>
                        <a:pt x="26259" y="13203"/>
                      </a:lnTo>
                      <a:lnTo>
                        <a:pt x="26176" y="13266"/>
                      </a:lnTo>
                      <a:lnTo>
                        <a:pt x="26071" y="13203"/>
                      </a:lnTo>
                      <a:lnTo>
                        <a:pt x="25945" y="13203"/>
                      </a:lnTo>
                      <a:lnTo>
                        <a:pt x="25862" y="13120"/>
                      </a:lnTo>
                      <a:lnTo>
                        <a:pt x="25778" y="13161"/>
                      </a:lnTo>
                      <a:lnTo>
                        <a:pt x="25820" y="13350"/>
                      </a:lnTo>
                      <a:lnTo>
                        <a:pt x="25631" y="13245"/>
                      </a:lnTo>
                      <a:lnTo>
                        <a:pt x="25694" y="12994"/>
                      </a:lnTo>
                      <a:lnTo>
                        <a:pt x="25631" y="12827"/>
                      </a:lnTo>
                      <a:lnTo>
                        <a:pt x="25548" y="12722"/>
                      </a:lnTo>
                      <a:lnTo>
                        <a:pt x="25590" y="12555"/>
                      </a:lnTo>
                      <a:lnTo>
                        <a:pt x="25631" y="12555"/>
                      </a:lnTo>
                      <a:lnTo>
                        <a:pt x="25673" y="12722"/>
                      </a:lnTo>
                      <a:lnTo>
                        <a:pt x="25820" y="12638"/>
                      </a:lnTo>
                      <a:lnTo>
                        <a:pt x="25862" y="12743"/>
                      </a:lnTo>
                      <a:lnTo>
                        <a:pt x="25987" y="12806"/>
                      </a:lnTo>
                      <a:lnTo>
                        <a:pt x="26071" y="12722"/>
                      </a:lnTo>
                      <a:lnTo>
                        <a:pt x="26071" y="12638"/>
                      </a:lnTo>
                      <a:lnTo>
                        <a:pt x="26134" y="12492"/>
                      </a:lnTo>
                      <a:lnTo>
                        <a:pt x="26029" y="12513"/>
                      </a:lnTo>
                      <a:lnTo>
                        <a:pt x="25945" y="12492"/>
                      </a:lnTo>
                      <a:lnTo>
                        <a:pt x="26029" y="12429"/>
                      </a:lnTo>
                      <a:lnTo>
                        <a:pt x="26092" y="12304"/>
                      </a:lnTo>
                      <a:lnTo>
                        <a:pt x="26029" y="12304"/>
                      </a:lnTo>
                      <a:lnTo>
                        <a:pt x="25945" y="12387"/>
                      </a:lnTo>
                      <a:lnTo>
                        <a:pt x="25778" y="12429"/>
                      </a:lnTo>
                      <a:lnTo>
                        <a:pt x="25778" y="12345"/>
                      </a:lnTo>
                      <a:lnTo>
                        <a:pt x="25924" y="12283"/>
                      </a:lnTo>
                      <a:lnTo>
                        <a:pt x="25924" y="12178"/>
                      </a:lnTo>
                      <a:lnTo>
                        <a:pt x="25841" y="12178"/>
                      </a:lnTo>
                      <a:lnTo>
                        <a:pt x="25736" y="12220"/>
                      </a:lnTo>
                      <a:lnTo>
                        <a:pt x="25736" y="12136"/>
                      </a:lnTo>
                      <a:lnTo>
                        <a:pt x="25778" y="11969"/>
                      </a:lnTo>
                      <a:lnTo>
                        <a:pt x="25862" y="11864"/>
                      </a:lnTo>
                      <a:lnTo>
                        <a:pt x="25883" y="11969"/>
                      </a:lnTo>
                      <a:lnTo>
                        <a:pt x="25945" y="11906"/>
                      </a:lnTo>
                      <a:lnTo>
                        <a:pt x="25945" y="11822"/>
                      </a:lnTo>
                      <a:lnTo>
                        <a:pt x="26092" y="11676"/>
                      </a:lnTo>
                      <a:lnTo>
                        <a:pt x="26092" y="11592"/>
                      </a:lnTo>
                      <a:lnTo>
                        <a:pt x="26280" y="11488"/>
                      </a:lnTo>
                      <a:lnTo>
                        <a:pt x="26280" y="11362"/>
                      </a:lnTo>
                      <a:lnTo>
                        <a:pt x="26364" y="11299"/>
                      </a:lnTo>
                      <a:lnTo>
                        <a:pt x="26448" y="11278"/>
                      </a:lnTo>
                      <a:lnTo>
                        <a:pt x="26448" y="11236"/>
                      </a:lnTo>
                      <a:lnTo>
                        <a:pt x="26343" y="11236"/>
                      </a:lnTo>
                      <a:lnTo>
                        <a:pt x="26196" y="11257"/>
                      </a:lnTo>
                      <a:lnTo>
                        <a:pt x="26155" y="11425"/>
                      </a:lnTo>
                      <a:lnTo>
                        <a:pt x="26029" y="11488"/>
                      </a:lnTo>
                      <a:lnTo>
                        <a:pt x="25945" y="11467"/>
                      </a:lnTo>
                      <a:lnTo>
                        <a:pt x="25966" y="11425"/>
                      </a:lnTo>
                      <a:lnTo>
                        <a:pt x="26113" y="11362"/>
                      </a:lnTo>
                      <a:lnTo>
                        <a:pt x="26134" y="11257"/>
                      </a:lnTo>
                      <a:lnTo>
                        <a:pt x="26050" y="11216"/>
                      </a:lnTo>
                      <a:lnTo>
                        <a:pt x="25966" y="11236"/>
                      </a:lnTo>
                      <a:lnTo>
                        <a:pt x="25883" y="11153"/>
                      </a:lnTo>
                      <a:lnTo>
                        <a:pt x="25924" y="11069"/>
                      </a:lnTo>
                      <a:lnTo>
                        <a:pt x="25945" y="10944"/>
                      </a:lnTo>
                      <a:lnTo>
                        <a:pt x="25862" y="10860"/>
                      </a:lnTo>
                      <a:lnTo>
                        <a:pt x="25820" y="10902"/>
                      </a:lnTo>
                      <a:lnTo>
                        <a:pt x="25778" y="10964"/>
                      </a:lnTo>
                      <a:lnTo>
                        <a:pt x="25778" y="10902"/>
                      </a:lnTo>
                      <a:lnTo>
                        <a:pt x="25820" y="10818"/>
                      </a:lnTo>
                      <a:lnTo>
                        <a:pt x="25757" y="10713"/>
                      </a:lnTo>
                      <a:lnTo>
                        <a:pt x="25652" y="10713"/>
                      </a:lnTo>
                      <a:lnTo>
                        <a:pt x="25631" y="10902"/>
                      </a:lnTo>
                      <a:lnTo>
                        <a:pt x="25527" y="10964"/>
                      </a:lnTo>
                      <a:lnTo>
                        <a:pt x="25506" y="11027"/>
                      </a:lnTo>
                      <a:lnTo>
                        <a:pt x="25443" y="10985"/>
                      </a:lnTo>
                      <a:lnTo>
                        <a:pt x="25443" y="10923"/>
                      </a:lnTo>
                      <a:lnTo>
                        <a:pt x="25401" y="10839"/>
                      </a:lnTo>
                      <a:lnTo>
                        <a:pt x="25318" y="10839"/>
                      </a:lnTo>
                      <a:lnTo>
                        <a:pt x="25297" y="10923"/>
                      </a:lnTo>
                      <a:lnTo>
                        <a:pt x="25318" y="10964"/>
                      </a:lnTo>
                      <a:lnTo>
                        <a:pt x="25297" y="11027"/>
                      </a:lnTo>
                      <a:lnTo>
                        <a:pt x="25339" y="11132"/>
                      </a:lnTo>
                      <a:lnTo>
                        <a:pt x="25339" y="11195"/>
                      </a:lnTo>
                      <a:lnTo>
                        <a:pt x="25297" y="11257"/>
                      </a:lnTo>
                      <a:lnTo>
                        <a:pt x="25234" y="11195"/>
                      </a:lnTo>
                      <a:lnTo>
                        <a:pt x="25234" y="11132"/>
                      </a:lnTo>
                      <a:lnTo>
                        <a:pt x="25192" y="11132"/>
                      </a:lnTo>
                      <a:lnTo>
                        <a:pt x="25171" y="11195"/>
                      </a:lnTo>
                      <a:lnTo>
                        <a:pt x="25213" y="11446"/>
                      </a:lnTo>
                      <a:lnTo>
                        <a:pt x="25234" y="11592"/>
                      </a:lnTo>
                      <a:lnTo>
                        <a:pt x="25401" y="11676"/>
                      </a:lnTo>
                      <a:lnTo>
                        <a:pt x="25443" y="11760"/>
                      </a:lnTo>
                      <a:lnTo>
                        <a:pt x="25443" y="11990"/>
                      </a:lnTo>
                      <a:lnTo>
                        <a:pt x="25422" y="11864"/>
                      </a:lnTo>
                      <a:lnTo>
                        <a:pt x="25339" y="11801"/>
                      </a:lnTo>
                      <a:lnTo>
                        <a:pt x="25192" y="11613"/>
                      </a:lnTo>
                      <a:lnTo>
                        <a:pt x="25171" y="11467"/>
                      </a:lnTo>
                      <a:lnTo>
                        <a:pt x="25108" y="11278"/>
                      </a:lnTo>
                      <a:lnTo>
                        <a:pt x="25025" y="11278"/>
                      </a:lnTo>
                      <a:lnTo>
                        <a:pt x="24983" y="11341"/>
                      </a:lnTo>
                      <a:lnTo>
                        <a:pt x="25004" y="11488"/>
                      </a:lnTo>
                      <a:lnTo>
                        <a:pt x="25087" y="11592"/>
                      </a:lnTo>
                      <a:lnTo>
                        <a:pt x="25108" y="11718"/>
                      </a:lnTo>
                      <a:lnTo>
                        <a:pt x="25067" y="11760"/>
                      </a:lnTo>
                      <a:lnTo>
                        <a:pt x="24983" y="11655"/>
                      </a:lnTo>
                      <a:lnTo>
                        <a:pt x="24774" y="11697"/>
                      </a:lnTo>
                      <a:lnTo>
                        <a:pt x="24711" y="11760"/>
                      </a:lnTo>
                      <a:lnTo>
                        <a:pt x="24648" y="11676"/>
                      </a:lnTo>
                      <a:lnTo>
                        <a:pt x="24564" y="11655"/>
                      </a:lnTo>
                      <a:lnTo>
                        <a:pt x="24376" y="11488"/>
                      </a:lnTo>
                      <a:lnTo>
                        <a:pt x="24146" y="11488"/>
                      </a:lnTo>
                      <a:lnTo>
                        <a:pt x="24125" y="11404"/>
                      </a:lnTo>
                      <a:lnTo>
                        <a:pt x="24083" y="11404"/>
                      </a:lnTo>
                      <a:lnTo>
                        <a:pt x="23937" y="11488"/>
                      </a:lnTo>
                      <a:lnTo>
                        <a:pt x="23874" y="11571"/>
                      </a:lnTo>
                      <a:lnTo>
                        <a:pt x="23707" y="11571"/>
                      </a:lnTo>
                      <a:lnTo>
                        <a:pt x="23560" y="11655"/>
                      </a:lnTo>
                      <a:lnTo>
                        <a:pt x="23435" y="11550"/>
                      </a:lnTo>
                      <a:lnTo>
                        <a:pt x="23414" y="11550"/>
                      </a:lnTo>
                      <a:lnTo>
                        <a:pt x="23393" y="11446"/>
                      </a:lnTo>
                      <a:lnTo>
                        <a:pt x="23330" y="11404"/>
                      </a:lnTo>
                      <a:lnTo>
                        <a:pt x="23204" y="11488"/>
                      </a:lnTo>
                      <a:lnTo>
                        <a:pt x="23204" y="11404"/>
                      </a:lnTo>
                      <a:lnTo>
                        <a:pt x="23037" y="11257"/>
                      </a:lnTo>
                      <a:lnTo>
                        <a:pt x="23016" y="11174"/>
                      </a:lnTo>
                      <a:lnTo>
                        <a:pt x="22974" y="11153"/>
                      </a:lnTo>
                      <a:lnTo>
                        <a:pt x="22974" y="11069"/>
                      </a:lnTo>
                      <a:lnTo>
                        <a:pt x="22995" y="11027"/>
                      </a:lnTo>
                      <a:lnTo>
                        <a:pt x="22932" y="10944"/>
                      </a:lnTo>
                      <a:lnTo>
                        <a:pt x="22890" y="10964"/>
                      </a:lnTo>
                      <a:lnTo>
                        <a:pt x="22870" y="10944"/>
                      </a:lnTo>
                      <a:lnTo>
                        <a:pt x="22870" y="10860"/>
                      </a:lnTo>
                      <a:lnTo>
                        <a:pt x="22807" y="10839"/>
                      </a:lnTo>
                      <a:lnTo>
                        <a:pt x="22702" y="10881"/>
                      </a:lnTo>
                      <a:lnTo>
                        <a:pt x="22577" y="10881"/>
                      </a:lnTo>
                      <a:lnTo>
                        <a:pt x="22493" y="10818"/>
                      </a:lnTo>
                      <a:lnTo>
                        <a:pt x="22451" y="10818"/>
                      </a:lnTo>
                      <a:lnTo>
                        <a:pt x="22409" y="10755"/>
                      </a:lnTo>
                      <a:lnTo>
                        <a:pt x="22305" y="10713"/>
                      </a:lnTo>
                      <a:lnTo>
                        <a:pt x="22200" y="10713"/>
                      </a:lnTo>
                      <a:lnTo>
                        <a:pt x="22263" y="10630"/>
                      </a:lnTo>
                      <a:lnTo>
                        <a:pt x="22263" y="10546"/>
                      </a:lnTo>
                      <a:lnTo>
                        <a:pt x="22346" y="10462"/>
                      </a:lnTo>
                      <a:lnTo>
                        <a:pt x="22346" y="10420"/>
                      </a:lnTo>
                      <a:lnTo>
                        <a:pt x="22263" y="10400"/>
                      </a:lnTo>
                      <a:lnTo>
                        <a:pt x="22179" y="10400"/>
                      </a:lnTo>
                      <a:lnTo>
                        <a:pt x="22158" y="10148"/>
                      </a:lnTo>
                      <a:lnTo>
                        <a:pt x="22095" y="10127"/>
                      </a:lnTo>
                      <a:lnTo>
                        <a:pt x="22095" y="10086"/>
                      </a:lnTo>
                      <a:lnTo>
                        <a:pt x="22179" y="10023"/>
                      </a:lnTo>
                      <a:lnTo>
                        <a:pt x="22200" y="9981"/>
                      </a:lnTo>
                      <a:lnTo>
                        <a:pt x="22158" y="9939"/>
                      </a:lnTo>
                      <a:lnTo>
                        <a:pt x="22179" y="9876"/>
                      </a:lnTo>
                      <a:lnTo>
                        <a:pt x="22179" y="9772"/>
                      </a:lnTo>
                      <a:cubicBezTo>
                        <a:pt x="22284" y="9709"/>
                        <a:pt x="22388" y="9688"/>
                        <a:pt x="22493" y="9604"/>
                      </a:cubicBezTo>
                      <a:lnTo>
                        <a:pt x="22514" y="9625"/>
                      </a:lnTo>
                      <a:lnTo>
                        <a:pt x="22598" y="9604"/>
                      </a:lnTo>
                      <a:lnTo>
                        <a:pt x="22681" y="9500"/>
                      </a:lnTo>
                      <a:lnTo>
                        <a:pt x="22702" y="9500"/>
                      </a:lnTo>
                      <a:lnTo>
                        <a:pt x="22702" y="9604"/>
                      </a:lnTo>
                      <a:lnTo>
                        <a:pt x="22765" y="9709"/>
                      </a:lnTo>
                      <a:lnTo>
                        <a:pt x="22828" y="9730"/>
                      </a:lnTo>
                      <a:lnTo>
                        <a:pt x="22911" y="9688"/>
                      </a:lnTo>
                      <a:lnTo>
                        <a:pt x="22995" y="9709"/>
                      </a:lnTo>
                      <a:lnTo>
                        <a:pt x="23037" y="9793"/>
                      </a:lnTo>
                      <a:lnTo>
                        <a:pt x="23121" y="9793"/>
                      </a:lnTo>
                      <a:lnTo>
                        <a:pt x="23183" y="9835"/>
                      </a:lnTo>
                      <a:lnTo>
                        <a:pt x="23225" y="9835"/>
                      </a:lnTo>
                      <a:lnTo>
                        <a:pt x="23225" y="9730"/>
                      </a:lnTo>
                      <a:lnTo>
                        <a:pt x="23288" y="9730"/>
                      </a:lnTo>
                      <a:lnTo>
                        <a:pt x="23351" y="9709"/>
                      </a:lnTo>
                      <a:lnTo>
                        <a:pt x="23414" y="9730"/>
                      </a:lnTo>
                      <a:lnTo>
                        <a:pt x="23414" y="9814"/>
                      </a:lnTo>
                      <a:lnTo>
                        <a:pt x="23455" y="9835"/>
                      </a:lnTo>
                      <a:lnTo>
                        <a:pt x="23539" y="9814"/>
                      </a:lnTo>
                      <a:lnTo>
                        <a:pt x="23602" y="9730"/>
                      </a:lnTo>
                      <a:lnTo>
                        <a:pt x="23644" y="9772"/>
                      </a:lnTo>
                      <a:lnTo>
                        <a:pt x="23665" y="9835"/>
                      </a:lnTo>
                      <a:lnTo>
                        <a:pt x="23727" y="9835"/>
                      </a:lnTo>
                      <a:lnTo>
                        <a:pt x="23748" y="9793"/>
                      </a:lnTo>
                      <a:lnTo>
                        <a:pt x="23769" y="9793"/>
                      </a:lnTo>
                      <a:lnTo>
                        <a:pt x="23832" y="9709"/>
                      </a:lnTo>
                      <a:lnTo>
                        <a:pt x="23916" y="9709"/>
                      </a:lnTo>
                      <a:lnTo>
                        <a:pt x="23937" y="9772"/>
                      </a:lnTo>
                      <a:lnTo>
                        <a:pt x="23979" y="9793"/>
                      </a:lnTo>
                      <a:lnTo>
                        <a:pt x="24041" y="9772"/>
                      </a:lnTo>
                      <a:lnTo>
                        <a:pt x="24041" y="9709"/>
                      </a:lnTo>
                      <a:lnTo>
                        <a:pt x="24020" y="9667"/>
                      </a:lnTo>
                      <a:lnTo>
                        <a:pt x="24083" y="9583"/>
                      </a:lnTo>
                      <a:lnTo>
                        <a:pt x="24083" y="9521"/>
                      </a:lnTo>
                      <a:lnTo>
                        <a:pt x="24146" y="9458"/>
                      </a:lnTo>
                      <a:lnTo>
                        <a:pt x="24146" y="9374"/>
                      </a:lnTo>
                      <a:lnTo>
                        <a:pt x="24062" y="9374"/>
                      </a:lnTo>
                      <a:lnTo>
                        <a:pt x="24041" y="9291"/>
                      </a:lnTo>
                      <a:lnTo>
                        <a:pt x="24062" y="9186"/>
                      </a:lnTo>
                      <a:lnTo>
                        <a:pt x="24146" y="9165"/>
                      </a:lnTo>
                      <a:lnTo>
                        <a:pt x="24146" y="9060"/>
                      </a:lnTo>
                      <a:lnTo>
                        <a:pt x="24041" y="8998"/>
                      </a:lnTo>
                      <a:lnTo>
                        <a:pt x="23958" y="9039"/>
                      </a:lnTo>
                      <a:lnTo>
                        <a:pt x="23958" y="9102"/>
                      </a:lnTo>
                      <a:lnTo>
                        <a:pt x="23916" y="9165"/>
                      </a:lnTo>
                      <a:lnTo>
                        <a:pt x="23832" y="9102"/>
                      </a:lnTo>
                      <a:lnTo>
                        <a:pt x="23707" y="9102"/>
                      </a:lnTo>
                      <a:lnTo>
                        <a:pt x="23560" y="9249"/>
                      </a:lnTo>
                      <a:lnTo>
                        <a:pt x="23455" y="9311"/>
                      </a:lnTo>
                      <a:lnTo>
                        <a:pt x="23455" y="9270"/>
                      </a:lnTo>
                      <a:lnTo>
                        <a:pt x="23602" y="9186"/>
                      </a:lnTo>
                      <a:lnTo>
                        <a:pt x="23644" y="9102"/>
                      </a:lnTo>
                      <a:lnTo>
                        <a:pt x="23644" y="8977"/>
                      </a:lnTo>
                      <a:lnTo>
                        <a:pt x="23602" y="9060"/>
                      </a:lnTo>
                      <a:lnTo>
                        <a:pt x="23539" y="9039"/>
                      </a:lnTo>
                      <a:lnTo>
                        <a:pt x="23539" y="8935"/>
                      </a:lnTo>
                      <a:lnTo>
                        <a:pt x="23644" y="8851"/>
                      </a:lnTo>
                      <a:lnTo>
                        <a:pt x="23560" y="8726"/>
                      </a:lnTo>
                      <a:lnTo>
                        <a:pt x="23644" y="8642"/>
                      </a:lnTo>
                      <a:lnTo>
                        <a:pt x="23727" y="8642"/>
                      </a:lnTo>
                      <a:lnTo>
                        <a:pt x="23707" y="8684"/>
                      </a:lnTo>
                      <a:lnTo>
                        <a:pt x="23748" y="8851"/>
                      </a:lnTo>
                      <a:lnTo>
                        <a:pt x="23832" y="8935"/>
                      </a:lnTo>
                      <a:lnTo>
                        <a:pt x="23874" y="8893"/>
                      </a:lnTo>
                      <a:lnTo>
                        <a:pt x="23979" y="8893"/>
                      </a:lnTo>
                      <a:lnTo>
                        <a:pt x="24041" y="8767"/>
                      </a:lnTo>
                      <a:lnTo>
                        <a:pt x="23979" y="8726"/>
                      </a:lnTo>
                      <a:lnTo>
                        <a:pt x="23979" y="8663"/>
                      </a:lnTo>
                      <a:lnTo>
                        <a:pt x="24062" y="8663"/>
                      </a:lnTo>
                      <a:lnTo>
                        <a:pt x="24083" y="8726"/>
                      </a:lnTo>
                      <a:lnTo>
                        <a:pt x="24146" y="8684"/>
                      </a:lnTo>
                      <a:lnTo>
                        <a:pt x="24251" y="8621"/>
                      </a:lnTo>
                      <a:lnTo>
                        <a:pt x="24271" y="8475"/>
                      </a:lnTo>
                      <a:lnTo>
                        <a:pt x="24292" y="8579"/>
                      </a:lnTo>
                      <a:lnTo>
                        <a:pt x="24355" y="8579"/>
                      </a:lnTo>
                      <a:lnTo>
                        <a:pt x="24460" y="8516"/>
                      </a:lnTo>
                      <a:lnTo>
                        <a:pt x="24376" y="8684"/>
                      </a:lnTo>
                      <a:lnTo>
                        <a:pt x="24376" y="8851"/>
                      </a:lnTo>
                      <a:lnTo>
                        <a:pt x="24439" y="8830"/>
                      </a:lnTo>
                      <a:lnTo>
                        <a:pt x="24481" y="8851"/>
                      </a:lnTo>
                      <a:lnTo>
                        <a:pt x="24439" y="8935"/>
                      </a:lnTo>
                      <a:lnTo>
                        <a:pt x="24502" y="8935"/>
                      </a:lnTo>
                      <a:lnTo>
                        <a:pt x="24564" y="8788"/>
                      </a:lnTo>
                      <a:lnTo>
                        <a:pt x="24606" y="8747"/>
                      </a:lnTo>
                      <a:lnTo>
                        <a:pt x="24690" y="8579"/>
                      </a:lnTo>
                      <a:lnTo>
                        <a:pt x="24774" y="8558"/>
                      </a:lnTo>
                      <a:lnTo>
                        <a:pt x="24753" y="8684"/>
                      </a:lnTo>
                      <a:lnTo>
                        <a:pt x="24648" y="8788"/>
                      </a:lnTo>
                      <a:lnTo>
                        <a:pt x="24669" y="8977"/>
                      </a:lnTo>
                      <a:lnTo>
                        <a:pt x="24753" y="8977"/>
                      </a:lnTo>
                      <a:lnTo>
                        <a:pt x="24815" y="9039"/>
                      </a:lnTo>
                      <a:lnTo>
                        <a:pt x="24878" y="8956"/>
                      </a:lnTo>
                      <a:lnTo>
                        <a:pt x="25004" y="8851"/>
                      </a:lnTo>
                      <a:lnTo>
                        <a:pt x="25067" y="8684"/>
                      </a:lnTo>
                      <a:lnTo>
                        <a:pt x="25108" y="8558"/>
                      </a:lnTo>
                      <a:lnTo>
                        <a:pt x="25087" y="8433"/>
                      </a:lnTo>
                      <a:lnTo>
                        <a:pt x="25129" y="8370"/>
                      </a:lnTo>
                      <a:lnTo>
                        <a:pt x="25108" y="8328"/>
                      </a:lnTo>
                      <a:lnTo>
                        <a:pt x="25025" y="8328"/>
                      </a:lnTo>
                      <a:lnTo>
                        <a:pt x="24983" y="8307"/>
                      </a:lnTo>
                      <a:lnTo>
                        <a:pt x="24899" y="8349"/>
                      </a:lnTo>
                      <a:lnTo>
                        <a:pt x="24899" y="8223"/>
                      </a:lnTo>
                      <a:lnTo>
                        <a:pt x="24941" y="8203"/>
                      </a:lnTo>
                      <a:lnTo>
                        <a:pt x="24920" y="8140"/>
                      </a:lnTo>
                      <a:lnTo>
                        <a:pt x="24815" y="8140"/>
                      </a:lnTo>
                      <a:lnTo>
                        <a:pt x="24795" y="8098"/>
                      </a:lnTo>
                      <a:lnTo>
                        <a:pt x="24690" y="8014"/>
                      </a:lnTo>
                      <a:lnTo>
                        <a:pt x="24690" y="7931"/>
                      </a:lnTo>
                      <a:lnTo>
                        <a:pt x="24606" y="7742"/>
                      </a:lnTo>
                      <a:lnTo>
                        <a:pt x="24585" y="7617"/>
                      </a:lnTo>
                      <a:lnTo>
                        <a:pt x="24627" y="7491"/>
                      </a:lnTo>
                      <a:lnTo>
                        <a:pt x="24585" y="7324"/>
                      </a:lnTo>
                      <a:lnTo>
                        <a:pt x="24502" y="7470"/>
                      </a:lnTo>
                      <a:lnTo>
                        <a:pt x="24502" y="7575"/>
                      </a:lnTo>
                      <a:lnTo>
                        <a:pt x="24418" y="7428"/>
                      </a:lnTo>
                      <a:lnTo>
                        <a:pt x="24292" y="7366"/>
                      </a:lnTo>
                      <a:lnTo>
                        <a:pt x="24271" y="7114"/>
                      </a:lnTo>
                      <a:lnTo>
                        <a:pt x="24188" y="7073"/>
                      </a:lnTo>
                      <a:lnTo>
                        <a:pt x="24167" y="6884"/>
                      </a:lnTo>
                      <a:lnTo>
                        <a:pt x="24083" y="6780"/>
                      </a:lnTo>
                      <a:lnTo>
                        <a:pt x="24083" y="6675"/>
                      </a:lnTo>
                      <a:lnTo>
                        <a:pt x="24041" y="6591"/>
                      </a:lnTo>
                      <a:lnTo>
                        <a:pt x="24041" y="6529"/>
                      </a:lnTo>
                      <a:lnTo>
                        <a:pt x="24146" y="6529"/>
                      </a:lnTo>
                      <a:lnTo>
                        <a:pt x="24167" y="6382"/>
                      </a:lnTo>
                      <a:lnTo>
                        <a:pt x="24251" y="6382"/>
                      </a:lnTo>
                      <a:lnTo>
                        <a:pt x="24271" y="6424"/>
                      </a:lnTo>
                      <a:lnTo>
                        <a:pt x="24355" y="6361"/>
                      </a:lnTo>
                      <a:lnTo>
                        <a:pt x="24355" y="6257"/>
                      </a:lnTo>
                      <a:lnTo>
                        <a:pt x="24460" y="6026"/>
                      </a:lnTo>
                      <a:lnTo>
                        <a:pt x="24460" y="5922"/>
                      </a:lnTo>
                      <a:lnTo>
                        <a:pt x="24481" y="5880"/>
                      </a:lnTo>
                      <a:lnTo>
                        <a:pt x="24397" y="5692"/>
                      </a:lnTo>
                      <a:lnTo>
                        <a:pt x="24460" y="5566"/>
                      </a:lnTo>
                      <a:lnTo>
                        <a:pt x="24523" y="5566"/>
                      </a:lnTo>
                      <a:lnTo>
                        <a:pt x="24523" y="5399"/>
                      </a:lnTo>
                      <a:lnTo>
                        <a:pt x="24627" y="5252"/>
                      </a:lnTo>
                      <a:lnTo>
                        <a:pt x="24627" y="5148"/>
                      </a:lnTo>
                      <a:lnTo>
                        <a:pt x="24690" y="5064"/>
                      </a:lnTo>
                      <a:lnTo>
                        <a:pt x="24690" y="4855"/>
                      </a:lnTo>
                      <a:lnTo>
                        <a:pt x="24774" y="4834"/>
                      </a:lnTo>
                      <a:lnTo>
                        <a:pt x="24774" y="4729"/>
                      </a:lnTo>
                      <a:lnTo>
                        <a:pt x="24899" y="4583"/>
                      </a:lnTo>
                      <a:lnTo>
                        <a:pt x="24899" y="4478"/>
                      </a:lnTo>
                      <a:cubicBezTo>
                        <a:pt x="24918" y="4516"/>
                        <a:pt x="24966" y="4536"/>
                        <a:pt x="25020" y="4536"/>
                      </a:cubicBezTo>
                      <a:cubicBezTo>
                        <a:pt x="25085" y="4536"/>
                        <a:pt x="25158" y="4505"/>
                        <a:pt x="25192" y="4436"/>
                      </a:cubicBezTo>
                      <a:lnTo>
                        <a:pt x="25255" y="4122"/>
                      </a:lnTo>
                      <a:lnTo>
                        <a:pt x="25359" y="4122"/>
                      </a:lnTo>
                      <a:lnTo>
                        <a:pt x="25506" y="3955"/>
                      </a:lnTo>
                      <a:lnTo>
                        <a:pt x="25652" y="3892"/>
                      </a:lnTo>
                      <a:lnTo>
                        <a:pt x="25820" y="3725"/>
                      </a:lnTo>
                      <a:lnTo>
                        <a:pt x="25862" y="3725"/>
                      </a:lnTo>
                      <a:lnTo>
                        <a:pt x="25987" y="3599"/>
                      </a:lnTo>
                      <a:lnTo>
                        <a:pt x="25987" y="3516"/>
                      </a:lnTo>
                      <a:lnTo>
                        <a:pt x="26050" y="3474"/>
                      </a:lnTo>
                      <a:lnTo>
                        <a:pt x="26050" y="3390"/>
                      </a:lnTo>
                      <a:lnTo>
                        <a:pt x="25966" y="3285"/>
                      </a:lnTo>
                      <a:lnTo>
                        <a:pt x="25987" y="3223"/>
                      </a:lnTo>
                      <a:lnTo>
                        <a:pt x="25987" y="3160"/>
                      </a:lnTo>
                      <a:lnTo>
                        <a:pt x="25883" y="2993"/>
                      </a:lnTo>
                      <a:lnTo>
                        <a:pt x="25820" y="2993"/>
                      </a:lnTo>
                      <a:lnTo>
                        <a:pt x="25736" y="3013"/>
                      </a:lnTo>
                      <a:lnTo>
                        <a:pt x="25631" y="2972"/>
                      </a:lnTo>
                      <a:lnTo>
                        <a:pt x="25548" y="2993"/>
                      </a:lnTo>
                      <a:lnTo>
                        <a:pt x="25443" y="2909"/>
                      </a:lnTo>
                      <a:lnTo>
                        <a:pt x="25359" y="2909"/>
                      </a:lnTo>
                      <a:lnTo>
                        <a:pt x="25297" y="2846"/>
                      </a:lnTo>
                      <a:lnTo>
                        <a:pt x="25129" y="2867"/>
                      </a:lnTo>
                      <a:lnTo>
                        <a:pt x="25025" y="2972"/>
                      </a:lnTo>
                      <a:lnTo>
                        <a:pt x="24941" y="2993"/>
                      </a:lnTo>
                      <a:lnTo>
                        <a:pt x="24774" y="3118"/>
                      </a:lnTo>
                      <a:lnTo>
                        <a:pt x="24774" y="3181"/>
                      </a:lnTo>
                      <a:lnTo>
                        <a:pt x="24878" y="3265"/>
                      </a:lnTo>
                      <a:lnTo>
                        <a:pt x="24941" y="3390"/>
                      </a:lnTo>
                      <a:lnTo>
                        <a:pt x="24941" y="3516"/>
                      </a:lnTo>
                      <a:lnTo>
                        <a:pt x="24983" y="3641"/>
                      </a:lnTo>
                      <a:lnTo>
                        <a:pt x="24941" y="3704"/>
                      </a:lnTo>
                      <a:lnTo>
                        <a:pt x="24941" y="3809"/>
                      </a:lnTo>
                      <a:lnTo>
                        <a:pt x="25025" y="3913"/>
                      </a:lnTo>
                      <a:lnTo>
                        <a:pt x="25025" y="3934"/>
                      </a:lnTo>
                      <a:lnTo>
                        <a:pt x="25004" y="3955"/>
                      </a:lnTo>
                      <a:cubicBezTo>
                        <a:pt x="24983" y="4018"/>
                        <a:pt x="24941" y="4081"/>
                        <a:pt x="24920" y="4143"/>
                      </a:cubicBezTo>
                      <a:lnTo>
                        <a:pt x="24899" y="4081"/>
                      </a:lnTo>
                      <a:lnTo>
                        <a:pt x="24920" y="4018"/>
                      </a:lnTo>
                      <a:lnTo>
                        <a:pt x="24920" y="3934"/>
                      </a:lnTo>
                      <a:lnTo>
                        <a:pt x="24815" y="3871"/>
                      </a:lnTo>
                      <a:lnTo>
                        <a:pt x="24774" y="3725"/>
                      </a:lnTo>
                      <a:lnTo>
                        <a:pt x="24795" y="3662"/>
                      </a:lnTo>
                      <a:lnTo>
                        <a:pt x="24711" y="3495"/>
                      </a:lnTo>
                      <a:lnTo>
                        <a:pt x="24606" y="3474"/>
                      </a:lnTo>
                      <a:lnTo>
                        <a:pt x="24564" y="3411"/>
                      </a:lnTo>
                      <a:lnTo>
                        <a:pt x="24502" y="3411"/>
                      </a:lnTo>
                      <a:lnTo>
                        <a:pt x="24481" y="3578"/>
                      </a:lnTo>
                      <a:lnTo>
                        <a:pt x="24418" y="3578"/>
                      </a:lnTo>
                      <a:lnTo>
                        <a:pt x="24292" y="3369"/>
                      </a:lnTo>
                      <a:lnTo>
                        <a:pt x="24209" y="3369"/>
                      </a:lnTo>
                      <a:lnTo>
                        <a:pt x="24146" y="3285"/>
                      </a:lnTo>
                      <a:lnTo>
                        <a:pt x="24062" y="3327"/>
                      </a:lnTo>
                      <a:lnTo>
                        <a:pt x="24083" y="3495"/>
                      </a:lnTo>
                      <a:lnTo>
                        <a:pt x="24041" y="3516"/>
                      </a:lnTo>
                      <a:lnTo>
                        <a:pt x="23958" y="3495"/>
                      </a:lnTo>
                      <a:lnTo>
                        <a:pt x="23895" y="3620"/>
                      </a:lnTo>
                      <a:lnTo>
                        <a:pt x="23895" y="3704"/>
                      </a:lnTo>
                      <a:lnTo>
                        <a:pt x="23832" y="3746"/>
                      </a:lnTo>
                      <a:lnTo>
                        <a:pt x="23748" y="4039"/>
                      </a:lnTo>
                      <a:lnTo>
                        <a:pt x="23748" y="4143"/>
                      </a:lnTo>
                      <a:lnTo>
                        <a:pt x="23686" y="4227"/>
                      </a:lnTo>
                      <a:lnTo>
                        <a:pt x="23686" y="4353"/>
                      </a:lnTo>
                      <a:lnTo>
                        <a:pt x="23665" y="4374"/>
                      </a:lnTo>
                      <a:lnTo>
                        <a:pt x="23665" y="4478"/>
                      </a:lnTo>
                      <a:lnTo>
                        <a:pt x="23581" y="4541"/>
                      </a:lnTo>
                      <a:lnTo>
                        <a:pt x="23581" y="4771"/>
                      </a:lnTo>
                      <a:lnTo>
                        <a:pt x="23518" y="4813"/>
                      </a:lnTo>
                      <a:lnTo>
                        <a:pt x="23455" y="4792"/>
                      </a:lnTo>
                      <a:lnTo>
                        <a:pt x="23372" y="4980"/>
                      </a:lnTo>
                      <a:lnTo>
                        <a:pt x="23414" y="5064"/>
                      </a:lnTo>
                      <a:lnTo>
                        <a:pt x="23372" y="5169"/>
                      </a:lnTo>
                      <a:lnTo>
                        <a:pt x="23372" y="5273"/>
                      </a:lnTo>
                      <a:lnTo>
                        <a:pt x="23309" y="5378"/>
                      </a:lnTo>
                      <a:lnTo>
                        <a:pt x="23351" y="5462"/>
                      </a:lnTo>
                      <a:lnTo>
                        <a:pt x="23330" y="5524"/>
                      </a:lnTo>
                      <a:lnTo>
                        <a:pt x="23204" y="5524"/>
                      </a:lnTo>
                      <a:lnTo>
                        <a:pt x="23246" y="5587"/>
                      </a:lnTo>
                      <a:lnTo>
                        <a:pt x="23351" y="5629"/>
                      </a:lnTo>
                      <a:lnTo>
                        <a:pt x="23351" y="5734"/>
                      </a:lnTo>
                      <a:lnTo>
                        <a:pt x="23267" y="5713"/>
                      </a:lnTo>
                      <a:lnTo>
                        <a:pt x="23204" y="5734"/>
                      </a:lnTo>
                      <a:lnTo>
                        <a:pt x="23121" y="5796"/>
                      </a:lnTo>
                      <a:lnTo>
                        <a:pt x="23037" y="5754"/>
                      </a:lnTo>
                      <a:lnTo>
                        <a:pt x="22995" y="5817"/>
                      </a:lnTo>
                      <a:lnTo>
                        <a:pt x="22995" y="5922"/>
                      </a:lnTo>
                      <a:lnTo>
                        <a:pt x="22932" y="5964"/>
                      </a:lnTo>
                      <a:lnTo>
                        <a:pt x="22849" y="5922"/>
                      </a:lnTo>
                      <a:lnTo>
                        <a:pt x="22849" y="5817"/>
                      </a:lnTo>
                      <a:lnTo>
                        <a:pt x="22890" y="5734"/>
                      </a:lnTo>
                      <a:lnTo>
                        <a:pt x="22828" y="5650"/>
                      </a:lnTo>
                      <a:lnTo>
                        <a:pt x="22828" y="5482"/>
                      </a:lnTo>
                      <a:lnTo>
                        <a:pt x="22911" y="5294"/>
                      </a:lnTo>
                      <a:lnTo>
                        <a:pt x="22932" y="5169"/>
                      </a:lnTo>
                      <a:lnTo>
                        <a:pt x="23016" y="5085"/>
                      </a:lnTo>
                      <a:lnTo>
                        <a:pt x="23016" y="4980"/>
                      </a:lnTo>
                      <a:lnTo>
                        <a:pt x="23037" y="4876"/>
                      </a:lnTo>
                      <a:lnTo>
                        <a:pt x="23100" y="4646"/>
                      </a:lnTo>
                      <a:lnTo>
                        <a:pt x="23225" y="4562"/>
                      </a:lnTo>
                      <a:lnTo>
                        <a:pt x="23225" y="4436"/>
                      </a:lnTo>
                      <a:lnTo>
                        <a:pt x="23100" y="4436"/>
                      </a:lnTo>
                      <a:lnTo>
                        <a:pt x="23100" y="4353"/>
                      </a:lnTo>
                      <a:lnTo>
                        <a:pt x="23163" y="4269"/>
                      </a:lnTo>
                      <a:lnTo>
                        <a:pt x="23163" y="4039"/>
                      </a:lnTo>
                      <a:lnTo>
                        <a:pt x="23121" y="3976"/>
                      </a:lnTo>
                      <a:lnTo>
                        <a:pt x="23058" y="3850"/>
                      </a:lnTo>
                      <a:lnTo>
                        <a:pt x="23100" y="3809"/>
                      </a:lnTo>
                      <a:lnTo>
                        <a:pt x="23100" y="3662"/>
                      </a:lnTo>
                      <a:lnTo>
                        <a:pt x="23016" y="3662"/>
                      </a:lnTo>
                      <a:lnTo>
                        <a:pt x="22911" y="3537"/>
                      </a:lnTo>
                      <a:lnTo>
                        <a:pt x="22744" y="3599"/>
                      </a:lnTo>
                      <a:lnTo>
                        <a:pt x="22723" y="3725"/>
                      </a:lnTo>
                      <a:lnTo>
                        <a:pt x="22828" y="3809"/>
                      </a:lnTo>
                      <a:lnTo>
                        <a:pt x="22828" y="3913"/>
                      </a:lnTo>
                      <a:lnTo>
                        <a:pt x="22890" y="3976"/>
                      </a:lnTo>
                      <a:lnTo>
                        <a:pt x="22890" y="4060"/>
                      </a:lnTo>
                      <a:lnTo>
                        <a:pt x="22807" y="4060"/>
                      </a:lnTo>
                      <a:lnTo>
                        <a:pt x="22786" y="3955"/>
                      </a:lnTo>
                      <a:lnTo>
                        <a:pt x="22702" y="3955"/>
                      </a:lnTo>
                      <a:lnTo>
                        <a:pt x="22639" y="4081"/>
                      </a:lnTo>
                      <a:lnTo>
                        <a:pt x="22702" y="4122"/>
                      </a:lnTo>
                      <a:lnTo>
                        <a:pt x="22723" y="4227"/>
                      </a:lnTo>
                      <a:lnTo>
                        <a:pt x="22786" y="4353"/>
                      </a:lnTo>
                      <a:lnTo>
                        <a:pt x="22723" y="4394"/>
                      </a:lnTo>
                      <a:lnTo>
                        <a:pt x="22702" y="4353"/>
                      </a:lnTo>
                      <a:lnTo>
                        <a:pt x="22639" y="4290"/>
                      </a:lnTo>
                      <a:lnTo>
                        <a:pt x="22618" y="4436"/>
                      </a:lnTo>
                      <a:lnTo>
                        <a:pt x="22514" y="4353"/>
                      </a:lnTo>
                      <a:lnTo>
                        <a:pt x="22514" y="4248"/>
                      </a:lnTo>
                      <a:lnTo>
                        <a:pt x="22430" y="4248"/>
                      </a:lnTo>
                      <a:lnTo>
                        <a:pt x="22388" y="4353"/>
                      </a:lnTo>
                      <a:lnTo>
                        <a:pt x="22326" y="4332"/>
                      </a:lnTo>
                      <a:lnTo>
                        <a:pt x="22326" y="4185"/>
                      </a:lnTo>
                      <a:lnTo>
                        <a:pt x="22409" y="4122"/>
                      </a:lnTo>
                      <a:lnTo>
                        <a:pt x="22388" y="4081"/>
                      </a:lnTo>
                      <a:lnTo>
                        <a:pt x="22221" y="4143"/>
                      </a:lnTo>
                      <a:lnTo>
                        <a:pt x="22095" y="4269"/>
                      </a:lnTo>
                      <a:lnTo>
                        <a:pt x="22012" y="4143"/>
                      </a:lnTo>
                      <a:lnTo>
                        <a:pt x="21949" y="4143"/>
                      </a:lnTo>
                      <a:lnTo>
                        <a:pt x="21865" y="4227"/>
                      </a:lnTo>
                      <a:lnTo>
                        <a:pt x="21740" y="4227"/>
                      </a:lnTo>
                      <a:lnTo>
                        <a:pt x="21698" y="4164"/>
                      </a:lnTo>
                      <a:lnTo>
                        <a:pt x="21572" y="4185"/>
                      </a:lnTo>
                      <a:lnTo>
                        <a:pt x="21530" y="4143"/>
                      </a:lnTo>
                      <a:lnTo>
                        <a:pt x="21635" y="4060"/>
                      </a:lnTo>
                      <a:lnTo>
                        <a:pt x="21782" y="4039"/>
                      </a:lnTo>
                      <a:lnTo>
                        <a:pt x="21865" y="4060"/>
                      </a:lnTo>
                      <a:lnTo>
                        <a:pt x="21991" y="4039"/>
                      </a:lnTo>
                      <a:lnTo>
                        <a:pt x="21991" y="3955"/>
                      </a:lnTo>
                      <a:lnTo>
                        <a:pt x="22074" y="3934"/>
                      </a:lnTo>
                      <a:lnTo>
                        <a:pt x="22158" y="3955"/>
                      </a:lnTo>
                      <a:lnTo>
                        <a:pt x="22263" y="3850"/>
                      </a:lnTo>
                      <a:lnTo>
                        <a:pt x="22263" y="3746"/>
                      </a:lnTo>
                      <a:lnTo>
                        <a:pt x="22284" y="3662"/>
                      </a:lnTo>
                      <a:lnTo>
                        <a:pt x="22200" y="3599"/>
                      </a:lnTo>
                      <a:lnTo>
                        <a:pt x="22095" y="3411"/>
                      </a:lnTo>
                      <a:lnTo>
                        <a:pt x="21970" y="3348"/>
                      </a:lnTo>
                      <a:lnTo>
                        <a:pt x="21949" y="3285"/>
                      </a:lnTo>
                      <a:lnTo>
                        <a:pt x="21761" y="3118"/>
                      </a:lnTo>
                      <a:lnTo>
                        <a:pt x="21740" y="3076"/>
                      </a:lnTo>
                      <a:lnTo>
                        <a:pt x="21635" y="3076"/>
                      </a:lnTo>
                      <a:lnTo>
                        <a:pt x="21489" y="3139"/>
                      </a:lnTo>
                      <a:lnTo>
                        <a:pt x="21426" y="3139"/>
                      </a:lnTo>
                      <a:lnTo>
                        <a:pt x="21238" y="3327"/>
                      </a:lnTo>
                      <a:lnTo>
                        <a:pt x="21279" y="3390"/>
                      </a:lnTo>
                      <a:lnTo>
                        <a:pt x="21279" y="3453"/>
                      </a:lnTo>
                      <a:lnTo>
                        <a:pt x="21217" y="3495"/>
                      </a:lnTo>
                      <a:lnTo>
                        <a:pt x="21133" y="3516"/>
                      </a:lnTo>
                      <a:lnTo>
                        <a:pt x="21133" y="3453"/>
                      </a:lnTo>
                      <a:lnTo>
                        <a:pt x="21049" y="3495"/>
                      </a:lnTo>
                      <a:lnTo>
                        <a:pt x="20966" y="3432"/>
                      </a:lnTo>
                      <a:lnTo>
                        <a:pt x="20861" y="3432"/>
                      </a:lnTo>
                      <a:lnTo>
                        <a:pt x="20819" y="3495"/>
                      </a:lnTo>
                      <a:lnTo>
                        <a:pt x="20714" y="3495"/>
                      </a:lnTo>
                      <a:lnTo>
                        <a:pt x="20652" y="3432"/>
                      </a:lnTo>
                      <a:lnTo>
                        <a:pt x="20714" y="3390"/>
                      </a:lnTo>
                      <a:lnTo>
                        <a:pt x="20861" y="3348"/>
                      </a:lnTo>
                      <a:lnTo>
                        <a:pt x="20924" y="3244"/>
                      </a:lnTo>
                      <a:lnTo>
                        <a:pt x="21028" y="3223"/>
                      </a:lnTo>
                      <a:lnTo>
                        <a:pt x="21112" y="3244"/>
                      </a:lnTo>
                      <a:lnTo>
                        <a:pt x="21175" y="3139"/>
                      </a:lnTo>
                      <a:lnTo>
                        <a:pt x="21175" y="3013"/>
                      </a:lnTo>
                      <a:lnTo>
                        <a:pt x="21238" y="2972"/>
                      </a:lnTo>
                      <a:lnTo>
                        <a:pt x="21321" y="2972"/>
                      </a:lnTo>
                      <a:lnTo>
                        <a:pt x="21384" y="2804"/>
                      </a:lnTo>
                      <a:lnTo>
                        <a:pt x="21384" y="2616"/>
                      </a:lnTo>
                      <a:lnTo>
                        <a:pt x="21426" y="2553"/>
                      </a:lnTo>
                      <a:lnTo>
                        <a:pt x="21384" y="2449"/>
                      </a:lnTo>
                      <a:lnTo>
                        <a:pt x="21279" y="2449"/>
                      </a:lnTo>
                      <a:lnTo>
                        <a:pt x="21112" y="2490"/>
                      </a:lnTo>
                      <a:lnTo>
                        <a:pt x="20903" y="2553"/>
                      </a:lnTo>
                      <a:lnTo>
                        <a:pt x="20694" y="2616"/>
                      </a:lnTo>
                      <a:lnTo>
                        <a:pt x="20547" y="2658"/>
                      </a:lnTo>
                      <a:cubicBezTo>
                        <a:pt x="20652" y="2616"/>
                        <a:pt x="20798" y="2574"/>
                        <a:pt x="20903" y="2511"/>
                      </a:cubicBezTo>
                      <a:cubicBezTo>
                        <a:pt x="20945" y="2511"/>
                        <a:pt x="21028" y="2490"/>
                        <a:pt x="21070" y="2490"/>
                      </a:cubicBezTo>
                      <a:cubicBezTo>
                        <a:pt x="21217" y="2469"/>
                        <a:pt x="21238" y="2344"/>
                        <a:pt x="21175" y="2239"/>
                      </a:cubicBezTo>
                      <a:lnTo>
                        <a:pt x="21238" y="2177"/>
                      </a:lnTo>
                      <a:lnTo>
                        <a:pt x="21217" y="2072"/>
                      </a:lnTo>
                      <a:lnTo>
                        <a:pt x="21217" y="1967"/>
                      </a:lnTo>
                      <a:lnTo>
                        <a:pt x="21154" y="1884"/>
                      </a:lnTo>
                      <a:lnTo>
                        <a:pt x="21217" y="1842"/>
                      </a:lnTo>
                      <a:lnTo>
                        <a:pt x="21217" y="1674"/>
                      </a:lnTo>
                      <a:lnTo>
                        <a:pt x="21133" y="1507"/>
                      </a:lnTo>
                      <a:lnTo>
                        <a:pt x="21175" y="1402"/>
                      </a:lnTo>
                      <a:lnTo>
                        <a:pt x="21154" y="1109"/>
                      </a:lnTo>
                      <a:lnTo>
                        <a:pt x="20945" y="879"/>
                      </a:lnTo>
                      <a:lnTo>
                        <a:pt x="20924" y="775"/>
                      </a:lnTo>
                      <a:lnTo>
                        <a:pt x="20840" y="733"/>
                      </a:lnTo>
                      <a:lnTo>
                        <a:pt x="20694" y="796"/>
                      </a:lnTo>
                      <a:lnTo>
                        <a:pt x="20526" y="775"/>
                      </a:lnTo>
                      <a:lnTo>
                        <a:pt x="20442" y="837"/>
                      </a:lnTo>
                      <a:lnTo>
                        <a:pt x="20442" y="984"/>
                      </a:lnTo>
                      <a:lnTo>
                        <a:pt x="20212" y="1109"/>
                      </a:lnTo>
                      <a:lnTo>
                        <a:pt x="20212" y="1047"/>
                      </a:lnTo>
                      <a:lnTo>
                        <a:pt x="20380" y="900"/>
                      </a:lnTo>
                      <a:lnTo>
                        <a:pt x="20422" y="754"/>
                      </a:lnTo>
                      <a:lnTo>
                        <a:pt x="20317" y="670"/>
                      </a:lnTo>
                      <a:lnTo>
                        <a:pt x="20212" y="712"/>
                      </a:lnTo>
                      <a:lnTo>
                        <a:pt x="20129" y="733"/>
                      </a:lnTo>
                      <a:lnTo>
                        <a:pt x="20212" y="670"/>
                      </a:lnTo>
                      <a:lnTo>
                        <a:pt x="20191" y="586"/>
                      </a:lnTo>
                      <a:lnTo>
                        <a:pt x="19898" y="419"/>
                      </a:lnTo>
                      <a:lnTo>
                        <a:pt x="19815" y="293"/>
                      </a:lnTo>
                      <a:lnTo>
                        <a:pt x="19752" y="252"/>
                      </a:lnTo>
                      <a:lnTo>
                        <a:pt x="19773" y="105"/>
                      </a:lnTo>
                      <a:lnTo>
                        <a:pt x="1945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</p:grpSp>
          <p:sp>
            <p:nvSpPr>
              <p:cNvPr id="42" name="Google Shape;6802;p54"/>
              <p:cNvSpPr/>
              <p:nvPr/>
            </p:nvSpPr>
            <p:spPr>
              <a:xfrm>
                <a:off x="3216902" y="3020658"/>
                <a:ext cx="15456" cy="5959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24" extrusionOk="0">
                    <a:moveTo>
                      <a:pt x="503" y="0"/>
                    </a:moveTo>
                    <a:lnTo>
                      <a:pt x="293" y="42"/>
                    </a:lnTo>
                    <a:lnTo>
                      <a:pt x="168" y="21"/>
                    </a:lnTo>
                    <a:lnTo>
                      <a:pt x="63" y="42"/>
                    </a:lnTo>
                    <a:lnTo>
                      <a:pt x="1" y="147"/>
                    </a:lnTo>
                    <a:lnTo>
                      <a:pt x="105" y="230"/>
                    </a:lnTo>
                    <a:lnTo>
                      <a:pt x="189" y="209"/>
                    </a:lnTo>
                    <a:lnTo>
                      <a:pt x="252" y="230"/>
                    </a:lnTo>
                    <a:lnTo>
                      <a:pt x="314" y="377"/>
                    </a:lnTo>
                    <a:lnTo>
                      <a:pt x="398" y="439"/>
                    </a:lnTo>
                    <a:lnTo>
                      <a:pt x="524" y="439"/>
                    </a:lnTo>
                    <a:lnTo>
                      <a:pt x="607" y="523"/>
                    </a:lnTo>
                    <a:lnTo>
                      <a:pt x="775" y="523"/>
                    </a:lnTo>
                    <a:lnTo>
                      <a:pt x="775" y="377"/>
                    </a:lnTo>
                    <a:lnTo>
                      <a:pt x="879" y="377"/>
                    </a:lnTo>
                    <a:lnTo>
                      <a:pt x="900" y="439"/>
                    </a:lnTo>
                    <a:lnTo>
                      <a:pt x="984" y="439"/>
                    </a:lnTo>
                    <a:lnTo>
                      <a:pt x="1005" y="335"/>
                    </a:lnTo>
                    <a:lnTo>
                      <a:pt x="1089" y="377"/>
                    </a:lnTo>
                    <a:lnTo>
                      <a:pt x="1298" y="377"/>
                    </a:lnTo>
                    <a:lnTo>
                      <a:pt x="1298" y="335"/>
                    </a:lnTo>
                    <a:lnTo>
                      <a:pt x="1193" y="230"/>
                    </a:lnTo>
                    <a:lnTo>
                      <a:pt x="1047" y="209"/>
                    </a:lnTo>
                    <a:lnTo>
                      <a:pt x="942" y="2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803;p54"/>
              <p:cNvSpPr/>
              <p:nvPr/>
            </p:nvSpPr>
            <p:spPr>
              <a:xfrm>
                <a:off x="3243063" y="3010423"/>
                <a:ext cx="19695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173" extrusionOk="0">
                    <a:moveTo>
                      <a:pt x="1089" y="0"/>
                    </a:moveTo>
                    <a:lnTo>
                      <a:pt x="1005" y="63"/>
                    </a:lnTo>
                    <a:lnTo>
                      <a:pt x="900" y="21"/>
                    </a:lnTo>
                    <a:lnTo>
                      <a:pt x="691" y="21"/>
                    </a:lnTo>
                    <a:lnTo>
                      <a:pt x="649" y="84"/>
                    </a:lnTo>
                    <a:lnTo>
                      <a:pt x="754" y="168"/>
                    </a:lnTo>
                    <a:lnTo>
                      <a:pt x="1068" y="272"/>
                    </a:lnTo>
                    <a:lnTo>
                      <a:pt x="1047" y="314"/>
                    </a:lnTo>
                    <a:lnTo>
                      <a:pt x="1109" y="398"/>
                    </a:lnTo>
                    <a:lnTo>
                      <a:pt x="1047" y="544"/>
                    </a:lnTo>
                    <a:lnTo>
                      <a:pt x="1109" y="649"/>
                    </a:lnTo>
                    <a:lnTo>
                      <a:pt x="1214" y="691"/>
                    </a:lnTo>
                    <a:lnTo>
                      <a:pt x="1340" y="795"/>
                    </a:lnTo>
                    <a:lnTo>
                      <a:pt x="1319" y="858"/>
                    </a:lnTo>
                    <a:lnTo>
                      <a:pt x="1068" y="858"/>
                    </a:lnTo>
                    <a:lnTo>
                      <a:pt x="1026" y="900"/>
                    </a:lnTo>
                    <a:lnTo>
                      <a:pt x="921" y="858"/>
                    </a:lnTo>
                    <a:lnTo>
                      <a:pt x="796" y="858"/>
                    </a:lnTo>
                    <a:lnTo>
                      <a:pt x="649" y="816"/>
                    </a:lnTo>
                    <a:lnTo>
                      <a:pt x="524" y="858"/>
                    </a:lnTo>
                    <a:lnTo>
                      <a:pt x="524" y="816"/>
                    </a:lnTo>
                    <a:lnTo>
                      <a:pt x="482" y="795"/>
                    </a:lnTo>
                    <a:lnTo>
                      <a:pt x="293" y="837"/>
                    </a:lnTo>
                    <a:lnTo>
                      <a:pt x="189" y="733"/>
                    </a:lnTo>
                    <a:lnTo>
                      <a:pt x="63" y="795"/>
                    </a:lnTo>
                    <a:lnTo>
                      <a:pt x="0" y="858"/>
                    </a:lnTo>
                    <a:lnTo>
                      <a:pt x="63" y="963"/>
                    </a:lnTo>
                    <a:lnTo>
                      <a:pt x="189" y="1005"/>
                    </a:lnTo>
                    <a:lnTo>
                      <a:pt x="314" y="1151"/>
                    </a:lnTo>
                    <a:lnTo>
                      <a:pt x="377" y="1172"/>
                    </a:lnTo>
                    <a:lnTo>
                      <a:pt x="377" y="1067"/>
                    </a:lnTo>
                    <a:lnTo>
                      <a:pt x="419" y="1026"/>
                    </a:lnTo>
                    <a:lnTo>
                      <a:pt x="691" y="1026"/>
                    </a:lnTo>
                    <a:lnTo>
                      <a:pt x="796" y="1067"/>
                    </a:lnTo>
                    <a:lnTo>
                      <a:pt x="1109" y="1067"/>
                    </a:lnTo>
                    <a:lnTo>
                      <a:pt x="1151" y="1047"/>
                    </a:lnTo>
                    <a:lnTo>
                      <a:pt x="1256" y="1109"/>
                    </a:lnTo>
                    <a:lnTo>
                      <a:pt x="1340" y="1109"/>
                    </a:lnTo>
                    <a:lnTo>
                      <a:pt x="1340" y="1047"/>
                    </a:lnTo>
                    <a:lnTo>
                      <a:pt x="1570" y="921"/>
                    </a:lnTo>
                    <a:lnTo>
                      <a:pt x="1570" y="837"/>
                    </a:lnTo>
                    <a:lnTo>
                      <a:pt x="1570" y="733"/>
                    </a:lnTo>
                    <a:lnTo>
                      <a:pt x="1528" y="607"/>
                    </a:lnTo>
                    <a:lnTo>
                      <a:pt x="1549" y="544"/>
                    </a:lnTo>
                    <a:lnTo>
                      <a:pt x="1633" y="502"/>
                    </a:lnTo>
                    <a:lnTo>
                      <a:pt x="1653" y="377"/>
                    </a:lnTo>
                    <a:lnTo>
                      <a:pt x="1612" y="293"/>
                    </a:lnTo>
                    <a:lnTo>
                      <a:pt x="1653" y="189"/>
                    </a:lnTo>
                    <a:lnTo>
                      <a:pt x="1633" y="126"/>
                    </a:lnTo>
                    <a:lnTo>
                      <a:pt x="1528" y="105"/>
                    </a:lnTo>
                    <a:lnTo>
                      <a:pt x="1423" y="126"/>
                    </a:lnTo>
                    <a:lnTo>
                      <a:pt x="1319" y="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804;p54"/>
              <p:cNvSpPr/>
              <p:nvPr/>
            </p:nvSpPr>
            <p:spPr>
              <a:xfrm>
                <a:off x="3173297" y="2986859"/>
                <a:ext cx="73267" cy="24997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2198" extrusionOk="0">
                    <a:moveTo>
                      <a:pt x="1570" y="1"/>
                    </a:moveTo>
                    <a:lnTo>
                      <a:pt x="1445" y="106"/>
                    </a:lnTo>
                    <a:lnTo>
                      <a:pt x="1131" y="106"/>
                    </a:lnTo>
                    <a:lnTo>
                      <a:pt x="901" y="168"/>
                    </a:lnTo>
                    <a:lnTo>
                      <a:pt x="817" y="252"/>
                    </a:lnTo>
                    <a:lnTo>
                      <a:pt x="566" y="315"/>
                    </a:lnTo>
                    <a:lnTo>
                      <a:pt x="482" y="419"/>
                    </a:lnTo>
                    <a:lnTo>
                      <a:pt x="377" y="482"/>
                    </a:lnTo>
                    <a:lnTo>
                      <a:pt x="357" y="608"/>
                    </a:lnTo>
                    <a:lnTo>
                      <a:pt x="419" y="712"/>
                    </a:lnTo>
                    <a:lnTo>
                      <a:pt x="398" y="775"/>
                    </a:lnTo>
                    <a:lnTo>
                      <a:pt x="294" y="712"/>
                    </a:lnTo>
                    <a:lnTo>
                      <a:pt x="85" y="817"/>
                    </a:lnTo>
                    <a:lnTo>
                      <a:pt x="1" y="796"/>
                    </a:lnTo>
                    <a:lnTo>
                      <a:pt x="1" y="880"/>
                    </a:lnTo>
                    <a:lnTo>
                      <a:pt x="105" y="922"/>
                    </a:lnTo>
                    <a:lnTo>
                      <a:pt x="252" y="796"/>
                    </a:lnTo>
                    <a:lnTo>
                      <a:pt x="273" y="817"/>
                    </a:lnTo>
                    <a:lnTo>
                      <a:pt x="273" y="922"/>
                    </a:lnTo>
                    <a:lnTo>
                      <a:pt x="419" y="817"/>
                    </a:lnTo>
                    <a:lnTo>
                      <a:pt x="524" y="817"/>
                    </a:lnTo>
                    <a:lnTo>
                      <a:pt x="629" y="629"/>
                    </a:lnTo>
                    <a:lnTo>
                      <a:pt x="796" y="670"/>
                    </a:lnTo>
                    <a:lnTo>
                      <a:pt x="838" y="608"/>
                    </a:lnTo>
                    <a:lnTo>
                      <a:pt x="922" y="691"/>
                    </a:lnTo>
                    <a:lnTo>
                      <a:pt x="1026" y="670"/>
                    </a:lnTo>
                    <a:lnTo>
                      <a:pt x="1214" y="461"/>
                    </a:lnTo>
                    <a:lnTo>
                      <a:pt x="1319" y="419"/>
                    </a:lnTo>
                    <a:lnTo>
                      <a:pt x="1361" y="357"/>
                    </a:lnTo>
                    <a:lnTo>
                      <a:pt x="1528" y="378"/>
                    </a:lnTo>
                    <a:lnTo>
                      <a:pt x="1654" y="378"/>
                    </a:lnTo>
                    <a:lnTo>
                      <a:pt x="1884" y="398"/>
                    </a:lnTo>
                    <a:lnTo>
                      <a:pt x="1968" y="461"/>
                    </a:lnTo>
                    <a:lnTo>
                      <a:pt x="1884" y="503"/>
                    </a:lnTo>
                    <a:lnTo>
                      <a:pt x="1758" y="503"/>
                    </a:lnTo>
                    <a:lnTo>
                      <a:pt x="1675" y="566"/>
                    </a:lnTo>
                    <a:lnTo>
                      <a:pt x="1758" y="629"/>
                    </a:lnTo>
                    <a:lnTo>
                      <a:pt x="2093" y="691"/>
                    </a:lnTo>
                    <a:lnTo>
                      <a:pt x="2177" y="670"/>
                    </a:lnTo>
                    <a:lnTo>
                      <a:pt x="2282" y="670"/>
                    </a:lnTo>
                    <a:lnTo>
                      <a:pt x="2386" y="733"/>
                    </a:lnTo>
                    <a:lnTo>
                      <a:pt x="2554" y="775"/>
                    </a:lnTo>
                    <a:lnTo>
                      <a:pt x="2616" y="775"/>
                    </a:lnTo>
                    <a:lnTo>
                      <a:pt x="2658" y="691"/>
                    </a:lnTo>
                    <a:lnTo>
                      <a:pt x="2721" y="775"/>
                    </a:lnTo>
                    <a:lnTo>
                      <a:pt x="2763" y="817"/>
                    </a:lnTo>
                    <a:lnTo>
                      <a:pt x="2930" y="942"/>
                    </a:lnTo>
                    <a:lnTo>
                      <a:pt x="3077" y="984"/>
                    </a:lnTo>
                    <a:lnTo>
                      <a:pt x="3139" y="942"/>
                    </a:lnTo>
                    <a:lnTo>
                      <a:pt x="3244" y="1026"/>
                    </a:lnTo>
                    <a:lnTo>
                      <a:pt x="3349" y="1005"/>
                    </a:lnTo>
                    <a:lnTo>
                      <a:pt x="3432" y="1047"/>
                    </a:lnTo>
                    <a:lnTo>
                      <a:pt x="3600" y="1005"/>
                    </a:lnTo>
                    <a:lnTo>
                      <a:pt x="3663" y="1026"/>
                    </a:lnTo>
                    <a:lnTo>
                      <a:pt x="3746" y="1361"/>
                    </a:lnTo>
                    <a:lnTo>
                      <a:pt x="3955" y="1570"/>
                    </a:lnTo>
                    <a:lnTo>
                      <a:pt x="4039" y="1612"/>
                    </a:lnTo>
                    <a:lnTo>
                      <a:pt x="4081" y="1549"/>
                    </a:lnTo>
                    <a:lnTo>
                      <a:pt x="4227" y="1633"/>
                    </a:lnTo>
                    <a:lnTo>
                      <a:pt x="4437" y="1633"/>
                    </a:lnTo>
                    <a:lnTo>
                      <a:pt x="4458" y="1675"/>
                    </a:lnTo>
                    <a:lnTo>
                      <a:pt x="4541" y="1738"/>
                    </a:lnTo>
                    <a:lnTo>
                      <a:pt x="4541" y="1842"/>
                    </a:lnTo>
                    <a:lnTo>
                      <a:pt x="4374" y="1863"/>
                    </a:lnTo>
                    <a:lnTo>
                      <a:pt x="4186" y="2051"/>
                    </a:lnTo>
                    <a:lnTo>
                      <a:pt x="4186" y="2156"/>
                    </a:lnTo>
                    <a:lnTo>
                      <a:pt x="4374" y="2177"/>
                    </a:lnTo>
                    <a:lnTo>
                      <a:pt x="4541" y="2135"/>
                    </a:lnTo>
                    <a:lnTo>
                      <a:pt x="4604" y="2156"/>
                    </a:lnTo>
                    <a:lnTo>
                      <a:pt x="4897" y="2093"/>
                    </a:lnTo>
                    <a:lnTo>
                      <a:pt x="5064" y="2093"/>
                    </a:lnTo>
                    <a:lnTo>
                      <a:pt x="5274" y="2198"/>
                    </a:lnTo>
                    <a:lnTo>
                      <a:pt x="5546" y="2135"/>
                    </a:lnTo>
                    <a:lnTo>
                      <a:pt x="5587" y="2072"/>
                    </a:lnTo>
                    <a:lnTo>
                      <a:pt x="5650" y="2072"/>
                    </a:lnTo>
                    <a:lnTo>
                      <a:pt x="5734" y="2030"/>
                    </a:lnTo>
                    <a:lnTo>
                      <a:pt x="5943" y="2051"/>
                    </a:lnTo>
                    <a:lnTo>
                      <a:pt x="6069" y="1989"/>
                    </a:lnTo>
                    <a:lnTo>
                      <a:pt x="6152" y="1884"/>
                    </a:lnTo>
                    <a:lnTo>
                      <a:pt x="6111" y="1842"/>
                    </a:lnTo>
                    <a:lnTo>
                      <a:pt x="6006" y="1821"/>
                    </a:lnTo>
                    <a:lnTo>
                      <a:pt x="5922" y="1654"/>
                    </a:lnTo>
                    <a:lnTo>
                      <a:pt x="5692" y="1549"/>
                    </a:lnTo>
                    <a:lnTo>
                      <a:pt x="5378" y="1549"/>
                    </a:lnTo>
                    <a:lnTo>
                      <a:pt x="5295" y="1528"/>
                    </a:lnTo>
                    <a:lnTo>
                      <a:pt x="5336" y="1466"/>
                    </a:lnTo>
                    <a:lnTo>
                      <a:pt x="5399" y="1319"/>
                    </a:lnTo>
                    <a:lnTo>
                      <a:pt x="5315" y="1298"/>
                    </a:lnTo>
                    <a:lnTo>
                      <a:pt x="5232" y="1340"/>
                    </a:lnTo>
                    <a:lnTo>
                      <a:pt x="5127" y="1340"/>
                    </a:lnTo>
                    <a:lnTo>
                      <a:pt x="4918" y="1194"/>
                    </a:lnTo>
                    <a:lnTo>
                      <a:pt x="4855" y="1235"/>
                    </a:lnTo>
                    <a:lnTo>
                      <a:pt x="4771" y="1152"/>
                    </a:lnTo>
                    <a:lnTo>
                      <a:pt x="4604" y="1026"/>
                    </a:lnTo>
                    <a:lnTo>
                      <a:pt x="4541" y="1131"/>
                    </a:lnTo>
                    <a:lnTo>
                      <a:pt x="4479" y="1089"/>
                    </a:lnTo>
                    <a:lnTo>
                      <a:pt x="4499" y="1005"/>
                    </a:lnTo>
                    <a:lnTo>
                      <a:pt x="4437" y="984"/>
                    </a:lnTo>
                    <a:lnTo>
                      <a:pt x="4395" y="1047"/>
                    </a:lnTo>
                    <a:lnTo>
                      <a:pt x="4332" y="984"/>
                    </a:lnTo>
                    <a:lnTo>
                      <a:pt x="4123" y="922"/>
                    </a:lnTo>
                    <a:lnTo>
                      <a:pt x="3955" y="796"/>
                    </a:lnTo>
                    <a:lnTo>
                      <a:pt x="3830" y="712"/>
                    </a:lnTo>
                    <a:lnTo>
                      <a:pt x="3704" y="587"/>
                    </a:lnTo>
                    <a:lnTo>
                      <a:pt x="3349" y="587"/>
                    </a:lnTo>
                    <a:lnTo>
                      <a:pt x="3244" y="524"/>
                    </a:lnTo>
                    <a:lnTo>
                      <a:pt x="3202" y="398"/>
                    </a:lnTo>
                    <a:lnTo>
                      <a:pt x="3077" y="252"/>
                    </a:lnTo>
                    <a:lnTo>
                      <a:pt x="2972" y="273"/>
                    </a:lnTo>
                    <a:lnTo>
                      <a:pt x="2909" y="210"/>
                    </a:lnTo>
                    <a:lnTo>
                      <a:pt x="2491" y="147"/>
                    </a:lnTo>
                    <a:lnTo>
                      <a:pt x="2365" y="210"/>
                    </a:lnTo>
                    <a:lnTo>
                      <a:pt x="2177" y="168"/>
                    </a:lnTo>
                    <a:lnTo>
                      <a:pt x="2072" y="43"/>
                    </a:lnTo>
                    <a:lnTo>
                      <a:pt x="18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805;p54"/>
              <p:cNvSpPr/>
              <p:nvPr/>
            </p:nvSpPr>
            <p:spPr>
              <a:xfrm>
                <a:off x="3371128" y="3527019"/>
                <a:ext cx="18695" cy="10247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901" extrusionOk="0">
                    <a:moveTo>
                      <a:pt x="1025" y="0"/>
                    </a:moveTo>
                    <a:lnTo>
                      <a:pt x="984" y="84"/>
                    </a:lnTo>
                    <a:lnTo>
                      <a:pt x="921" y="105"/>
                    </a:lnTo>
                    <a:lnTo>
                      <a:pt x="942" y="189"/>
                    </a:lnTo>
                    <a:lnTo>
                      <a:pt x="921" y="252"/>
                    </a:lnTo>
                    <a:lnTo>
                      <a:pt x="691" y="314"/>
                    </a:lnTo>
                    <a:lnTo>
                      <a:pt x="733" y="273"/>
                    </a:lnTo>
                    <a:lnTo>
                      <a:pt x="774" y="126"/>
                    </a:lnTo>
                    <a:lnTo>
                      <a:pt x="733" y="63"/>
                    </a:lnTo>
                    <a:lnTo>
                      <a:pt x="649" y="84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461" y="84"/>
                    </a:lnTo>
                    <a:lnTo>
                      <a:pt x="377" y="84"/>
                    </a:lnTo>
                    <a:lnTo>
                      <a:pt x="377" y="252"/>
                    </a:lnTo>
                    <a:lnTo>
                      <a:pt x="272" y="210"/>
                    </a:lnTo>
                    <a:lnTo>
                      <a:pt x="168" y="105"/>
                    </a:lnTo>
                    <a:lnTo>
                      <a:pt x="105" y="168"/>
                    </a:lnTo>
                    <a:lnTo>
                      <a:pt x="230" y="356"/>
                    </a:lnTo>
                    <a:lnTo>
                      <a:pt x="377" y="377"/>
                    </a:lnTo>
                    <a:lnTo>
                      <a:pt x="377" y="419"/>
                    </a:lnTo>
                    <a:lnTo>
                      <a:pt x="230" y="419"/>
                    </a:lnTo>
                    <a:lnTo>
                      <a:pt x="168" y="482"/>
                    </a:lnTo>
                    <a:lnTo>
                      <a:pt x="189" y="565"/>
                    </a:lnTo>
                    <a:lnTo>
                      <a:pt x="84" y="670"/>
                    </a:lnTo>
                    <a:lnTo>
                      <a:pt x="0" y="670"/>
                    </a:lnTo>
                    <a:lnTo>
                      <a:pt x="0" y="712"/>
                    </a:lnTo>
                    <a:lnTo>
                      <a:pt x="126" y="796"/>
                    </a:lnTo>
                    <a:lnTo>
                      <a:pt x="189" y="712"/>
                    </a:lnTo>
                    <a:lnTo>
                      <a:pt x="293" y="796"/>
                    </a:lnTo>
                    <a:lnTo>
                      <a:pt x="377" y="691"/>
                    </a:lnTo>
                    <a:lnTo>
                      <a:pt x="230" y="628"/>
                    </a:lnTo>
                    <a:lnTo>
                      <a:pt x="335" y="586"/>
                    </a:lnTo>
                    <a:lnTo>
                      <a:pt x="523" y="607"/>
                    </a:lnTo>
                    <a:lnTo>
                      <a:pt x="649" y="565"/>
                    </a:lnTo>
                    <a:lnTo>
                      <a:pt x="649" y="461"/>
                    </a:lnTo>
                    <a:cubicBezTo>
                      <a:pt x="649" y="461"/>
                      <a:pt x="667" y="470"/>
                      <a:pt x="680" y="470"/>
                    </a:cubicBezTo>
                    <a:cubicBezTo>
                      <a:pt x="686" y="470"/>
                      <a:pt x="691" y="468"/>
                      <a:pt x="691" y="461"/>
                    </a:cubicBezTo>
                    <a:cubicBezTo>
                      <a:pt x="795" y="398"/>
                      <a:pt x="900" y="377"/>
                      <a:pt x="1005" y="314"/>
                    </a:cubicBezTo>
                    <a:lnTo>
                      <a:pt x="1046" y="398"/>
                    </a:lnTo>
                    <a:lnTo>
                      <a:pt x="1025" y="461"/>
                    </a:lnTo>
                    <a:lnTo>
                      <a:pt x="942" y="419"/>
                    </a:lnTo>
                    <a:lnTo>
                      <a:pt x="858" y="461"/>
                    </a:lnTo>
                    <a:lnTo>
                      <a:pt x="691" y="712"/>
                    </a:lnTo>
                    <a:lnTo>
                      <a:pt x="753" y="733"/>
                    </a:lnTo>
                    <a:lnTo>
                      <a:pt x="837" y="879"/>
                    </a:lnTo>
                    <a:lnTo>
                      <a:pt x="921" y="900"/>
                    </a:lnTo>
                    <a:lnTo>
                      <a:pt x="921" y="837"/>
                    </a:lnTo>
                    <a:lnTo>
                      <a:pt x="837" y="733"/>
                    </a:lnTo>
                    <a:lnTo>
                      <a:pt x="858" y="712"/>
                    </a:lnTo>
                    <a:lnTo>
                      <a:pt x="963" y="775"/>
                    </a:lnTo>
                    <a:lnTo>
                      <a:pt x="1025" y="733"/>
                    </a:lnTo>
                    <a:lnTo>
                      <a:pt x="963" y="691"/>
                    </a:lnTo>
                    <a:lnTo>
                      <a:pt x="963" y="607"/>
                    </a:lnTo>
                    <a:lnTo>
                      <a:pt x="1067" y="628"/>
                    </a:lnTo>
                    <a:lnTo>
                      <a:pt x="1172" y="607"/>
                    </a:lnTo>
                    <a:lnTo>
                      <a:pt x="1172" y="586"/>
                    </a:lnTo>
                    <a:lnTo>
                      <a:pt x="1088" y="586"/>
                    </a:lnTo>
                    <a:lnTo>
                      <a:pt x="1046" y="524"/>
                    </a:lnTo>
                    <a:lnTo>
                      <a:pt x="1088" y="503"/>
                    </a:lnTo>
                    <a:lnTo>
                      <a:pt x="1193" y="524"/>
                    </a:lnTo>
                    <a:lnTo>
                      <a:pt x="1339" y="503"/>
                    </a:lnTo>
                    <a:lnTo>
                      <a:pt x="1444" y="419"/>
                    </a:lnTo>
                    <a:lnTo>
                      <a:pt x="1549" y="398"/>
                    </a:lnTo>
                    <a:lnTo>
                      <a:pt x="1507" y="314"/>
                    </a:lnTo>
                    <a:lnTo>
                      <a:pt x="1465" y="293"/>
                    </a:lnTo>
                    <a:lnTo>
                      <a:pt x="1444" y="273"/>
                    </a:lnTo>
                    <a:lnTo>
                      <a:pt x="1486" y="210"/>
                    </a:lnTo>
                    <a:lnTo>
                      <a:pt x="1569" y="189"/>
                    </a:lnTo>
                    <a:lnTo>
                      <a:pt x="1528" y="126"/>
                    </a:lnTo>
                    <a:lnTo>
                      <a:pt x="1381" y="105"/>
                    </a:lnTo>
                    <a:lnTo>
                      <a:pt x="1318" y="126"/>
                    </a:lnTo>
                    <a:lnTo>
                      <a:pt x="1339" y="189"/>
                    </a:lnTo>
                    <a:lnTo>
                      <a:pt x="1256" y="210"/>
                    </a:lnTo>
                    <a:lnTo>
                      <a:pt x="1172" y="105"/>
                    </a:lnTo>
                    <a:lnTo>
                      <a:pt x="1172" y="42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806;p54"/>
              <p:cNvSpPr/>
              <p:nvPr/>
            </p:nvSpPr>
            <p:spPr>
              <a:xfrm>
                <a:off x="3183264" y="3080853"/>
                <a:ext cx="38140" cy="16672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466" extrusionOk="0">
                    <a:moveTo>
                      <a:pt x="2072" y="1"/>
                    </a:moveTo>
                    <a:lnTo>
                      <a:pt x="2030" y="43"/>
                    </a:lnTo>
                    <a:lnTo>
                      <a:pt x="1863" y="147"/>
                    </a:lnTo>
                    <a:lnTo>
                      <a:pt x="1675" y="189"/>
                    </a:lnTo>
                    <a:lnTo>
                      <a:pt x="1319" y="377"/>
                    </a:lnTo>
                    <a:lnTo>
                      <a:pt x="1214" y="461"/>
                    </a:lnTo>
                    <a:lnTo>
                      <a:pt x="1131" y="482"/>
                    </a:lnTo>
                    <a:lnTo>
                      <a:pt x="921" y="482"/>
                    </a:lnTo>
                    <a:lnTo>
                      <a:pt x="733" y="315"/>
                    </a:lnTo>
                    <a:lnTo>
                      <a:pt x="608" y="273"/>
                    </a:lnTo>
                    <a:lnTo>
                      <a:pt x="566" y="294"/>
                    </a:lnTo>
                    <a:lnTo>
                      <a:pt x="629" y="356"/>
                    </a:lnTo>
                    <a:lnTo>
                      <a:pt x="629" y="398"/>
                    </a:lnTo>
                    <a:lnTo>
                      <a:pt x="566" y="419"/>
                    </a:lnTo>
                    <a:lnTo>
                      <a:pt x="461" y="377"/>
                    </a:lnTo>
                    <a:lnTo>
                      <a:pt x="419" y="315"/>
                    </a:lnTo>
                    <a:lnTo>
                      <a:pt x="461" y="294"/>
                    </a:lnTo>
                    <a:lnTo>
                      <a:pt x="482" y="294"/>
                    </a:lnTo>
                    <a:lnTo>
                      <a:pt x="461" y="252"/>
                    </a:lnTo>
                    <a:lnTo>
                      <a:pt x="398" y="252"/>
                    </a:lnTo>
                    <a:lnTo>
                      <a:pt x="315" y="210"/>
                    </a:lnTo>
                    <a:lnTo>
                      <a:pt x="273" y="168"/>
                    </a:lnTo>
                    <a:lnTo>
                      <a:pt x="252" y="84"/>
                    </a:lnTo>
                    <a:lnTo>
                      <a:pt x="147" y="84"/>
                    </a:lnTo>
                    <a:lnTo>
                      <a:pt x="85" y="147"/>
                    </a:lnTo>
                    <a:lnTo>
                      <a:pt x="85" y="252"/>
                    </a:lnTo>
                    <a:lnTo>
                      <a:pt x="43" y="315"/>
                    </a:lnTo>
                    <a:lnTo>
                      <a:pt x="1" y="398"/>
                    </a:lnTo>
                    <a:lnTo>
                      <a:pt x="85" y="419"/>
                    </a:lnTo>
                    <a:lnTo>
                      <a:pt x="147" y="524"/>
                    </a:lnTo>
                    <a:lnTo>
                      <a:pt x="64" y="587"/>
                    </a:lnTo>
                    <a:lnTo>
                      <a:pt x="43" y="691"/>
                    </a:lnTo>
                    <a:lnTo>
                      <a:pt x="43" y="733"/>
                    </a:lnTo>
                    <a:lnTo>
                      <a:pt x="64" y="796"/>
                    </a:lnTo>
                    <a:lnTo>
                      <a:pt x="168" y="796"/>
                    </a:lnTo>
                    <a:lnTo>
                      <a:pt x="252" y="817"/>
                    </a:lnTo>
                    <a:lnTo>
                      <a:pt x="357" y="796"/>
                    </a:lnTo>
                    <a:lnTo>
                      <a:pt x="398" y="733"/>
                    </a:lnTo>
                    <a:lnTo>
                      <a:pt x="461" y="796"/>
                    </a:lnTo>
                    <a:lnTo>
                      <a:pt x="461" y="838"/>
                    </a:lnTo>
                    <a:lnTo>
                      <a:pt x="524" y="880"/>
                    </a:lnTo>
                    <a:lnTo>
                      <a:pt x="733" y="900"/>
                    </a:lnTo>
                    <a:lnTo>
                      <a:pt x="775" y="1026"/>
                    </a:lnTo>
                    <a:lnTo>
                      <a:pt x="817" y="1193"/>
                    </a:lnTo>
                    <a:lnTo>
                      <a:pt x="921" y="1235"/>
                    </a:lnTo>
                    <a:lnTo>
                      <a:pt x="1026" y="1235"/>
                    </a:lnTo>
                    <a:lnTo>
                      <a:pt x="1047" y="1152"/>
                    </a:lnTo>
                    <a:lnTo>
                      <a:pt x="1005" y="1131"/>
                    </a:lnTo>
                    <a:lnTo>
                      <a:pt x="1047" y="1047"/>
                    </a:lnTo>
                    <a:lnTo>
                      <a:pt x="1131" y="1089"/>
                    </a:lnTo>
                    <a:lnTo>
                      <a:pt x="1152" y="1131"/>
                    </a:lnTo>
                    <a:lnTo>
                      <a:pt x="1131" y="1193"/>
                    </a:lnTo>
                    <a:lnTo>
                      <a:pt x="1152" y="1319"/>
                    </a:lnTo>
                    <a:lnTo>
                      <a:pt x="1152" y="1403"/>
                    </a:lnTo>
                    <a:lnTo>
                      <a:pt x="1193" y="1444"/>
                    </a:lnTo>
                    <a:lnTo>
                      <a:pt x="1340" y="1465"/>
                    </a:lnTo>
                    <a:lnTo>
                      <a:pt x="1424" y="1361"/>
                    </a:lnTo>
                    <a:lnTo>
                      <a:pt x="1507" y="1298"/>
                    </a:lnTo>
                    <a:lnTo>
                      <a:pt x="1612" y="1319"/>
                    </a:lnTo>
                    <a:lnTo>
                      <a:pt x="1654" y="1298"/>
                    </a:lnTo>
                    <a:lnTo>
                      <a:pt x="1654" y="1152"/>
                    </a:lnTo>
                    <a:lnTo>
                      <a:pt x="1570" y="1089"/>
                    </a:lnTo>
                    <a:lnTo>
                      <a:pt x="1465" y="1026"/>
                    </a:lnTo>
                    <a:lnTo>
                      <a:pt x="1445" y="921"/>
                    </a:lnTo>
                    <a:lnTo>
                      <a:pt x="1445" y="880"/>
                    </a:lnTo>
                    <a:lnTo>
                      <a:pt x="1549" y="817"/>
                    </a:lnTo>
                    <a:lnTo>
                      <a:pt x="1737" y="775"/>
                    </a:lnTo>
                    <a:lnTo>
                      <a:pt x="1884" y="628"/>
                    </a:lnTo>
                    <a:lnTo>
                      <a:pt x="1884" y="587"/>
                    </a:lnTo>
                    <a:lnTo>
                      <a:pt x="1863" y="566"/>
                    </a:lnTo>
                    <a:lnTo>
                      <a:pt x="1863" y="419"/>
                    </a:lnTo>
                    <a:lnTo>
                      <a:pt x="2051" y="356"/>
                    </a:lnTo>
                    <a:lnTo>
                      <a:pt x="2177" y="315"/>
                    </a:lnTo>
                    <a:lnTo>
                      <a:pt x="2261" y="377"/>
                    </a:lnTo>
                    <a:lnTo>
                      <a:pt x="2365" y="482"/>
                    </a:lnTo>
                    <a:lnTo>
                      <a:pt x="2449" y="482"/>
                    </a:lnTo>
                    <a:lnTo>
                      <a:pt x="2553" y="608"/>
                    </a:lnTo>
                    <a:lnTo>
                      <a:pt x="2574" y="712"/>
                    </a:lnTo>
                    <a:lnTo>
                      <a:pt x="2616" y="775"/>
                    </a:lnTo>
                    <a:lnTo>
                      <a:pt x="2679" y="733"/>
                    </a:lnTo>
                    <a:lnTo>
                      <a:pt x="2763" y="670"/>
                    </a:lnTo>
                    <a:lnTo>
                      <a:pt x="2805" y="670"/>
                    </a:lnTo>
                    <a:lnTo>
                      <a:pt x="2826" y="733"/>
                    </a:lnTo>
                    <a:lnTo>
                      <a:pt x="2784" y="796"/>
                    </a:lnTo>
                    <a:lnTo>
                      <a:pt x="2721" y="796"/>
                    </a:lnTo>
                    <a:lnTo>
                      <a:pt x="2616" y="942"/>
                    </a:lnTo>
                    <a:lnTo>
                      <a:pt x="2595" y="984"/>
                    </a:lnTo>
                    <a:lnTo>
                      <a:pt x="2616" y="1131"/>
                    </a:lnTo>
                    <a:lnTo>
                      <a:pt x="2763" y="1319"/>
                    </a:lnTo>
                    <a:lnTo>
                      <a:pt x="2888" y="1424"/>
                    </a:lnTo>
                    <a:lnTo>
                      <a:pt x="2972" y="1235"/>
                    </a:lnTo>
                    <a:lnTo>
                      <a:pt x="3014" y="1235"/>
                    </a:lnTo>
                    <a:lnTo>
                      <a:pt x="3098" y="1193"/>
                    </a:lnTo>
                    <a:lnTo>
                      <a:pt x="3118" y="1047"/>
                    </a:lnTo>
                    <a:lnTo>
                      <a:pt x="3202" y="900"/>
                    </a:lnTo>
                    <a:lnTo>
                      <a:pt x="3139" y="733"/>
                    </a:lnTo>
                    <a:lnTo>
                      <a:pt x="3139" y="691"/>
                    </a:lnTo>
                    <a:lnTo>
                      <a:pt x="3181" y="587"/>
                    </a:lnTo>
                    <a:lnTo>
                      <a:pt x="3118" y="524"/>
                    </a:lnTo>
                    <a:lnTo>
                      <a:pt x="3035" y="482"/>
                    </a:lnTo>
                    <a:lnTo>
                      <a:pt x="3014" y="419"/>
                    </a:lnTo>
                    <a:lnTo>
                      <a:pt x="2909" y="294"/>
                    </a:lnTo>
                    <a:lnTo>
                      <a:pt x="2679" y="168"/>
                    </a:lnTo>
                    <a:lnTo>
                      <a:pt x="2512" y="147"/>
                    </a:lnTo>
                    <a:lnTo>
                      <a:pt x="2281" y="147"/>
                    </a:lnTo>
                    <a:lnTo>
                      <a:pt x="2198" y="105"/>
                    </a:lnTo>
                    <a:lnTo>
                      <a:pt x="2156" y="63"/>
                    </a:lnTo>
                    <a:lnTo>
                      <a:pt x="2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807;p54"/>
              <p:cNvSpPr/>
              <p:nvPr/>
            </p:nvSpPr>
            <p:spPr>
              <a:xfrm>
                <a:off x="3163092" y="3070629"/>
                <a:ext cx="23172" cy="20709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821" extrusionOk="0">
                    <a:moveTo>
                      <a:pt x="293" y="0"/>
                    </a:moveTo>
                    <a:lnTo>
                      <a:pt x="105" y="21"/>
                    </a:lnTo>
                    <a:lnTo>
                      <a:pt x="105" y="42"/>
                    </a:lnTo>
                    <a:lnTo>
                      <a:pt x="63" y="63"/>
                    </a:lnTo>
                    <a:lnTo>
                      <a:pt x="84" y="63"/>
                    </a:lnTo>
                    <a:lnTo>
                      <a:pt x="63" y="209"/>
                    </a:lnTo>
                    <a:lnTo>
                      <a:pt x="0" y="230"/>
                    </a:lnTo>
                    <a:lnTo>
                      <a:pt x="63" y="251"/>
                    </a:lnTo>
                    <a:lnTo>
                      <a:pt x="126" y="272"/>
                    </a:lnTo>
                    <a:lnTo>
                      <a:pt x="167" y="377"/>
                    </a:lnTo>
                    <a:lnTo>
                      <a:pt x="63" y="460"/>
                    </a:lnTo>
                    <a:lnTo>
                      <a:pt x="0" y="586"/>
                    </a:lnTo>
                    <a:lnTo>
                      <a:pt x="21" y="690"/>
                    </a:lnTo>
                    <a:lnTo>
                      <a:pt x="188" y="837"/>
                    </a:lnTo>
                    <a:lnTo>
                      <a:pt x="335" y="837"/>
                    </a:lnTo>
                    <a:lnTo>
                      <a:pt x="418" y="879"/>
                    </a:lnTo>
                    <a:lnTo>
                      <a:pt x="481" y="983"/>
                    </a:lnTo>
                    <a:lnTo>
                      <a:pt x="523" y="983"/>
                    </a:lnTo>
                    <a:lnTo>
                      <a:pt x="607" y="879"/>
                    </a:lnTo>
                    <a:lnTo>
                      <a:pt x="586" y="774"/>
                    </a:lnTo>
                    <a:lnTo>
                      <a:pt x="418" y="670"/>
                    </a:lnTo>
                    <a:lnTo>
                      <a:pt x="377" y="586"/>
                    </a:lnTo>
                    <a:lnTo>
                      <a:pt x="418" y="565"/>
                    </a:lnTo>
                    <a:lnTo>
                      <a:pt x="523" y="649"/>
                    </a:lnTo>
                    <a:lnTo>
                      <a:pt x="628" y="690"/>
                    </a:lnTo>
                    <a:lnTo>
                      <a:pt x="649" y="774"/>
                    </a:lnTo>
                    <a:lnTo>
                      <a:pt x="753" y="858"/>
                    </a:lnTo>
                    <a:lnTo>
                      <a:pt x="795" y="983"/>
                    </a:lnTo>
                    <a:lnTo>
                      <a:pt x="921" y="1067"/>
                    </a:lnTo>
                    <a:lnTo>
                      <a:pt x="1025" y="1151"/>
                    </a:lnTo>
                    <a:lnTo>
                      <a:pt x="1109" y="1193"/>
                    </a:lnTo>
                    <a:lnTo>
                      <a:pt x="1234" y="1318"/>
                    </a:lnTo>
                    <a:lnTo>
                      <a:pt x="1255" y="1402"/>
                    </a:lnTo>
                    <a:lnTo>
                      <a:pt x="1172" y="1486"/>
                    </a:lnTo>
                    <a:lnTo>
                      <a:pt x="1172" y="1569"/>
                    </a:lnTo>
                    <a:lnTo>
                      <a:pt x="1234" y="1632"/>
                    </a:lnTo>
                    <a:lnTo>
                      <a:pt x="1360" y="1695"/>
                    </a:lnTo>
                    <a:lnTo>
                      <a:pt x="1444" y="1737"/>
                    </a:lnTo>
                    <a:lnTo>
                      <a:pt x="1486" y="1716"/>
                    </a:lnTo>
                    <a:lnTo>
                      <a:pt x="1527" y="1632"/>
                    </a:lnTo>
                    <a:lnTo>
                      <a:pt x="1465" y="1569"/>
                    </a:lnTo>
                    <a:lnTo>
                      <a:pt x="1360" y="1507"/>
                    </a:lnTo>
                    <a:lnTo>
                      <a:pt x="1360" y="1486"/>
                    </a:lnTo>
                    <a:lnTo>
                      <a:pt x="1381" y="1465"/>
                    </a:lnTo>
                    <a:lnTo>
                      <a:pt x="1465" y="1507"/>
                    </a:lnTo>
                    <a:lnTo>
                      <a:pt x="1548" y="1632"/>
                    </a:lnTo>
                    <a:lnTo>
                      <a:pt x="1548" y="1737"/>
                    </a:lnTo>
                    <a:lnTo>
                      <a:pt x="1590" y="1737"/>
                    </a:lnTo>
                    <a:lnTo>
                      <a:pt x="1632" y="1779"/>
                    </a:lnTo>
                    <a:lnTo>
                      <a:pt x="1674" y="1820"/>
                    </a:lnTo>
                    <a:lnTo>
                      <a:pt x="1737" y="1820"/>
                    </a:lnTo>
                    <a:lnTo>
                      <a:pt x="1758" y="1779"/>
                    </a:lnTo>
                    <a:lnTo>
                      <a:pt x="1758" y="1695"/>
                    </a:lnTo>
                    <a:lnTo>
                      <a:pt x="1737" y="1632"/>
                    </a:lnTo>
                    <a:lnTo>
                      <a:pt x="1737" y="1590"/>
                    </a:lnTo>
                    <a:lnTo>
                      <a:pt x="1758" y="1486"/>
                    </a:lnTo>
                    <a:lnTo>
                      <a:pt x="1841" y="1423"/>
                    </a:lnTo>
                    <a:lnTo>
                      <a:pt x="1779" y="1318"/>
                    </a:lnTo>
                    <a:lnTo>
                      <a:pt x="1695" y="1297"/>
                    </a:lnTo>
                    <a:lnTo>
                      <a:pt x="1737" y="1214"/>
                    </a:lnTo>
                    <a:lnTo>
                      <a:pt x="1779" y="1151"/>
                    </a:lnTo>
                    <a:lnTo>
                      <a:pt x="1779" y="1046"/>
                    </a:lnTo>
                    <a:lnTo>
                      <a:pt x="1841" y="983"/>
                    </a:lnTo>
                    <a:lnTo>
                      <a:pt x="1946" y="983"/>
                    </a:lnTo>
                    <a:lnTo>
                      <a:pt x="1946" y="962"/>
                    </a:lnTo>
                    <a:lnTo>
                      <a:pt x="1862" y="900"/>
                    </a:lnTo>
                    <a:lnTo>
                      <a:pt x="1758" y="879"/>
                    </a:lnTo>
                    <a:lnTo>
                      <a:pt x="1695" y="795"/>
                    </a:lnTo>
                    <a:lnTo>
                      <a:pt x="1653" y="732"/>
                    </a:lnTo>
                    <a:lnTo>
                      <a:pt x="1548" y="586"/>
                    </a:lnTo>
                    <a:lnTo>
                      <a:pt x="1465" y="481"/>
                    </a:lnTo>
                    <a:lnTo>
                      <a:pt x="1465" y="356"/>
                    </a:lnTo>
                    <a:lnTo>
                      <a:pt x="1423" y="251"/>
                    </a:lnTo>
                    <a:lnTo>
                      <a:pt x="1360" y="272"/>
                    </a:lnTo>
                    <a:lnTo>
                      <a:pt x="1339" y="335"/>
                    </a:lnTo>
                    <a:lnTo>
                      <a:pt x="1234" y="335"/>
                    </a:lnTo>
                    <a:lnTo>
                      <a:pt x="1255" y="272"/>
                    </a:lnTo>
                    <a:lnTo>
                      <a:pt x="1172" y="272"/>
                    </a:lnTo>
                    <a:lnTo>
                      <a:pt x="1130" y="314"/>
                    </a:lnTo>
                    <a:lnTo>
                      <a:pt x="1025" y="209"/>
                    </a:lnTo>
                    <a:lnTo>
                      <a:pt x="1025" y="146"/>
                    </a:lnTo>
                    <a:lnTo>
                      <a:pt x="942" y="126"/>
                    </a:lnTo>
                    <a:lnTo>
                      <a:pt x="858" y="42"/>
                    </a:lnTo>
                    <a:lnTo>
                      <a:pt x="711" y="42"/>
                    </a:lnTo>
                    <a:lnTo>
                      <a:pt x="607" y="6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808;p54"/>
              <p:cNvSpPr/>
              <p:nvPr/>
            </p:nvSpPr>
            <p:spPr>
              <a:xfrm>
                <a:off x="3150875" y="3043494"/>
                <a:ext cx="32150" cy="30467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679" extrusionOk="0">
                    <a:moveTo>
                      <a:pt x="2470" y="1"/>
                    </a:moveTo>
                    <a:lnTo>
                      <a:pt x="2407" y="22"/>
                    </a:lnTo>
                    <a:lnTo>
                      <a:pt x="2386" y="105"/>
                    </a:lnTo>
                    <a:lnTo>
                      <a:pt x="2302" y="126"/>
                    </a:lnTo>
                    <a:lnTo>
                      <a:pt x="2198" y="210"/>
                    </a:lnTo>
                    <a:lnTo>
                      <a:pt x="2093" y="210"/>
                    </a:lnTo>
                    <a:lnTo>
                      <a:pt x="2072" y="294"/>
                    </a:lnTo>
                    <a:lnTo>
                      <a:pt x="1988" y="252"/>
                    </a:lnTo>
                    <a:lnTo>
                      <a:pt x="1884" y="294"/>
                    </a:lnTo>
                    <a:lnTo>
                      <a:pt x="1863" y="231"/>
                    </a:lnTo>
                    <a:lnTo>
                      <a:pt x="1779" y="189"/>
                    </a:lnTo>
                    <a:lnTo>
                      <a:pt x="1737" y="189"/>
                    </a:lnTo>
                    <a:lnTo>
                      <a:pt x="1696" y="294"/>
                    </a:lnTo>
                    <a:lnTo>
                      <a:pt x="1591" y="294"/>
                    </a:lnTo>
                    <a:lnTo>
                      <a:pt x="1528" y="419"/>
                    </a:lnTo>
                    <a:lnTo>
                      <a:pt x="1528" y="461"/>
                    </a:lnTo>
                    <a:lnTo>
                      <a:pt x="1465" y="503"/>
                    </a:lnTo>
                    <a:lnTo>
                      <a:pt x="1361" y="587"/>
                    </a:lnTo>
                    <a:lnTo>
                      <a:pt x="1235" y="649"/>
                    </a:lnTo>
                    <a:lnTo>
                      <a:pt x="1214" y="691"/>
                    </a:lnTo>
                    <a:lnTo>
                      <a:pt x="1131" y="670"/>
                    </a:lnTo>
                    <a:lnTo>
                      <a:pt x="1068" y="691"/>
                    </a:lnTo>
                    <a:lnTo>
                      <a:pt x="1005" y="649"/>
                    </a:lnTo>
                    <a:lnTo>
                      <a:pt x="859" y="628"/>
                    </a:lnTo>
                    <a:lnTo>
                      <a:pt x="691" y="733"/>
                    </a:lnTo>
                    <a:lnTo>
                      <a:pt x="503" y="754"/>
                    </a:lnTo>
                    <a:lnTo>
                      <a:pt x="503" y="859"/>
                    </a:lnTo>
                    <a:lnTo>
                      <a:pt x="503" y="942"/>
                    </a:lnTo>
                    <a:lnTo>
                      <a:pt x="482" y="1089"/>
                    </a:lnTo>
                    <a:lnTo>
                      <a:pt x="419" y="1172"/>
                    </a:lnTo>
                    <a:lnTo>
                      <a:pt x="294" y="1172"/>
                    </a:lnTo>
                    <a:lnTo>
                      <a:pt x="189" y="1193"/>
                    </a:lnTo>
                    <a:lnTo>
                      <a:pt x="189" y="1256"/>
                    </a:lnTo>
                    <a:lnTo>
                      <a:pt x="126" y="1256"/>
                    </a:lnTo>
                    <a:lnTo>
                      <a:pt x="22" y="1214"/>
                    </a:lnTo>
                    <a:lnTo>
                      <a:pt x="1" y="1256"/>
                    </a:lnTo>
                    <a:lnTo>
                      <a:pt x="210" y="1507"/>
                    </a:lnTo>
                    <a:lnTo>
                      <a:pt x="315" y="1591"/>
                    </a:lnTo>
                    <a:lnTo>
                      <a:pt x="315" y="1675"/>
                    </a:lnTo>
                    <a:lnTo>
                      <a:pt x="482" y="1821"/>
                    </a:lnTo>
                    <a:lnTo>
                      <a:pt x="628" y="2030"/>
                    </a:lnTo>
                    <a:lnTo>
                      <a:pt x="900" y="2323"/>
                    </a:lnTo>
                    <a:lnTo>
                      <a:pt x="963" y="2323"/>
                    </a:lnTo>
                    <a:lnTo>
                      <a:pt x="1026" y="2344"/>
                    </a:lnTo>
                    <a:lnTo>
                      <a:pt x="1068" y="2323"/>
                    </a:lnTo>
                    <a:lnTo>
                      <a:pt x="1068" y="2407"/>
                    </a:lnTo>
                    <a:lnTo>
                      <a:pt x="1131" y="2407"/>
                    </a:lnTo>
                    <a:lnTo>
                      <a:pt x="1319" y="2386"/>
                    </a:lnTo>
                    <a:lnTo>
                      <a:pt x="1633" y="2449"/>
                    </a:lnTo>
                    <a:lnTo>
                      <a:pt x="1737" y="2428"/>
                    </a:lnTo>
                    <a:lnTo>
                      <a:pt x="1884" y="2428"/>
                    </a:lnTo>
                    <a:lnTo>
                      <a:pt x="1947" y="2512"/>
                    </a:lnTo>
                    <a:lnTo>
                      <a:pt x="2009" y="2532"/>
                    </a:lnTo>
                    <a:lnTo>
                      <a:pt x="2009" y="2595"/>
                    </a:lnTo>
                    <a:lnTo>
                      <a:pt x="2156" y="2679"/>
                    </a:lnTo>
                    <a:lnTo>
                      <a:pt x="2198" y="2658"/>
                    </a:lnTo>
                    <a:lnTo>
                      <a:pt x="2260" y="2658"/>
                    </a:lnTo>
                    <a:lnTo>
                      <a:pt x="2302" y="2637"/>
                    </a:lnTo>
                    <a:lnTo>
                      <a:pt x="2281" y="2553"/>
                    </a:lnTo>
                    <a:lnTo>
                      <a:pt x="2219" y="2470"/>
                    </a:lnTo>
                    <a:lnTo>
                      <a:pt x="2198" y="2344"/>
                    </a:lnTo>
                    <a:lnTo>
                      <a:pt x="2281" y="2219"/>
                    </a:lnTo>
                    <a:lnTo>
                      <a:pt x="2302" y="2135"/>
                    </a:lnTo>
                    <a:lnTo>
                      <a:pt x="2302" y="2009"/>
                    </a:lnTo>
                    <a:lnTo>
                      <a:pt x="2281" y="2093"/>
                    </a:lnTo>
                    <a:lnTo>
                      <a:pt x="2260" y="2135"/>
                    </a:lnTo>
                    <a:lnTo>
                      <a:pt x="2198" y="2156"/>
                    </a:lnTo>
                    <a:lnTo>
                      <a:pt x="2198" y="2093"/>
                    </a:lnTo>
                    <a:lnTo>
                      <a:pt x="2219" y="2009"/>
                    </a:lnTo>
                    <a:lnTo>
                      <a:pt x="2281" y="1884"/>
                    </a:lnTo>
                    <a:lnTo>
                      <a:pt x="2260" y="1800"/>
                    </a:lnTo>
                    <a:lnTo>
                      <a:pt x="2260" y="1716"/>
                    </a:lnTo>
                    <a:lnTo>
                      <a:pt x="2344" y="1528"/>
                    </a:lnTo>
                    <a:lnTo>
                      <a:pt x="2386" y="1528"/>
                    </a:lnTo>
                    <a:lnTo>
                      <a:pt x="2365" y="1591"/>
                    </a:lnTo>
                    <a:lnTo>
                      <a:pt x="2365" y="1675"/>
                    </a:lnTo>
                    <a:lnTo>
                      <a:pt x="2365" y="1800"/>
                    </a:lnTo>
                    <a:lnTo>
                      <a:pt x="2386" y="1800"/>
                    </a:lnTo>
                    <a:lnTo>
                      <a:pt x="2428" y="1716"/>
                    </a:lnTo>
                    <a:lnTo>
                      <a:pt x="2470" y="1486"/>
                    </a:lnTo>
                    <a:lnTo>
                      <a:pt x="2470" y="1214"/>
                    </a:lnTo>
                    <a:lnTo>
                      <a:pt x="2491" y="1172"/>
                    </a:lnTo>
                    <a:lnTo>
                      <a:pt x="2428" y="1089"/>
                    </a:lnTo>
                    <a:lnTo>
                      <a:pt x="2407" y="1068"/>
                    </a:lnTo>
                    <a:lnTo>
                      <a:pt x="2407" y="1005"/>
                    </a:lnTo>
                    <a:lnTo>
                      <a:pt x="2470" y="963"/>
                    </a:lnTo>
                    <a:lnTo>
                      <a:pt x="2491" y="963"/>
                    </a:lnTo>
                    <a:lnTo>
                      <a:pt x="2512" y="984"/>
                    </a:lnTo>
                    <a:lnTo>
                      <a:pt x="2533" y="838"/>
                    </a:lnTo>
                    <a:lnTo>
                      <a:pt x="2637" y="691"/>
                    </a:lnTo>
                    <a:lnTo>
                      <a:pt x="2700" y="628"/>
                    </a:lnTo>
                    <a:lnTo>
                      <a:pt x="2700" y="566"/>
                    </a:lnTo>
                    <a:lnTo>
                      <a:pt x="2637" y="524"/>
                    </a:lnTo>
                    <a:lnTo>
                      <a:pt x="2637" y="461"/>
                    </a:lnTo>
                    <a:lnTo>
                      <a:pt x="2679" y="377"/>
                    </a:lnTo>
                    <a:lnTo>
                      <a:pt x="2637" y="273"/>
                    </a:lnTo>
                    <a:lnTo>
                      <a:pt x="2637" y="126"/>
                    </a:lnTo>
                    <a:lnTo>
                      <a:pt x="2679" y="63"/>
                    </a:lnTo>
                    <a:lnTo>
                      <a:pt x="2700" y="43"/>
                    </a:lnTo>
                    <a:lnTo>
                      <a:pt x="2533" y="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809;p54"/>
              <p:cNvSpPr/>
              <p:nvPr/>
            </p:nvSpPr>
            <p:spPr>
              <a:xfrm>
                <a:off x="3140409" y="3037308"/>
                <a:ext cx="43617" cy="20948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842" extrusionOk="0">
                    <a:moveTo>
                      <a:pt x="1926" y="1"/>
                    </a:moveTo>
                    <a:lnTo>
                      <a:pt x="1905" y="43"/>
                    </a:lnTo>
                    <a:lnTo>
                      <a:pt x="1968" y="105"/>
                    </a:lnTo>
                    <a:lnTo>
                      <a:pt x="1863" y="126"/>
                    </a:lnTo>
                    <a:lnTo>
                      <a:pt x="1800" y="168"/>
                    </a:lnTo>
                    <a:lnTo>
                      <a:pt x="1696" y="147"/>
                    </a:lnTo>
                    <a:lnTo>
                      <a:pt x="1507" y="168"/>
                    </a:lnTo>
                    <a:lnTo>
                      <a:pt x="943" y="168"/>
                    </a:lnTo>
                    <a:lnTo>
                      <a:pt x="775" y="252"/>
                    </a:lnTo>
                    <a:lnTo>
                      <a:pt x="712" y="210"/>
                    </a:lnTo>
                    <a:lnTo>
                      <a:pt x="712" y="252"/>
                    </a:lnTo>
                    <a:lnTo>
                      <a:pt x="629" y="315"/>
                    </a:lnTo>
                    <a:lnTo>
                      <a:pt x="566" y="419"/>
                    </a:lnTo>
                    <a:lnTo>
                      <a:pt x="419" y="482"/>
                    </a:lnTo>
                    <a:lnTo>
                      <a:pt x="336" y="482"/>
                    </a:lnTo>
                    <a:lnTo>
                      <a:pt x="189" y="649"/>
                    </a:lnTo>
                    <a:lnTo>
                      <a:pt x="106" y="754"/>
                    </a:lnTo>
                    <a:lnTo>
                      <a:pt x="126" y="838"/>
                    </a:lnTo>
                    <a:lnTo>
                      <a:pt x="43" y="984"/>
                    </a:lnTo>
                    <a:lnTo>
                      <a:pt x="1" y="1047"/>
                    </a:lnTo>
                    <a:lnTo>
                      <a:pt x="43" y="1005"/>
                    </a:lnTo>
                    <a:lnTo>
                      <a:pt x="126" y="1047"/>
                    </a:lnTo>
                    <a:lnTo>
                      <a:pt x="147" y="1068"/>
                    </a:lnTo>
                    <a:lnTo>
                      <a:pt x="210" y="1089"/>
                    </a:lnTo>
                    <a:lnTo>
                      <a:pt x="252" y="1151"/>
                    </a:lnTo>
                    <a:lnTo>
                      <a:pt x="399" y="1110"/>
                    </a:lnTo>
                    <a:lnTo>
                      <a:pt x="503" y="1151"/>
                    </a:lnTo>
                    <a:lnTo>
                      <a:pt x="566" y="1256"/>
                    </a:lnTo>
                    <a:lnTo>
                      <a:pt x="608" y="1298"/>
                    </a:lnTo>
                    <a:lnTo>
                      <a:pt x="650" y="1361"/>
                    </a:lnTo>
                    <a:lnTo>
                      <a:pt x="671" y="1298"/>
                    </a:lnTo>
                    <a:lnTo>
                      <a:pt x="712" y="1256"/>
                    </a:lnTo>
                    <a:lnTo>
                      <a:pt x="817" y="1214"/>
                    </a:lnTo>
                    <a:lnTo>
                      <a:pt x="859" y="1256"/>
                    </a:lnTo>
                    <a:lnTo>
                      <a:pt x="943" y="1277"/>
                    </a:lnTo>
                    <a:lnTo>
                      <a:pt x="943" y="1382"/>
                    </a:lnTo>
                    <a:lnTo>
                      <a:pt x="922" y="1486"/>
                    </a:lnTo>
                    <a:lnTo>
                      <a:pt x="922" y="1507"/>
                    </a:lnTo>
                    <a:lnTo>
                      <a:pt x="880" y="1612"/>
                    </a:lnTo>
                    <a:lnTo>
                      <a:pt x="922" y="1675"/>
                    </a:lnTo>
                    <a:lnTo>
                      <a:pt x="963" y="1696"/>
                    </a:lnTo>
                    <a:lnTo>
                      <a:pt x="984" y="1716"/>
                    </a:lnTo>
                    <a:lnTo>
                      <a:pt x="1047" y="1716"/>
                    </a:lnTo>
                    <a:lnTo>
                      <a:pt x="1068" y="1696"/>
                    </a:lnTo>
                    <a:lnTo>
                      <a:pt x="1131" y="1716"/>
                    </a:lnTo>
                    <a:lnTo>
                      <a:pt x="1131" y="1800"/>
                    </a:lnTo>
                    <a:lnTo>
                      <a:pt x="1152" y="1842"/>
                    </a:lnTo>
                    <a:lnTo>
                      <a:pt x="1256" y="1821"/>
                    </a:lnTo>
                    <a:lnTo>
                      <a:pt x="1382" y="1821"/>
                    </a:lnTo>
                    <a:lnTo>
                      <a:pt x="1445" y="1737"/>
                    </a:lnTo>
                    <a:lnTo>
                      <a:pt x="1445" y="1591"/>
                    </a:lnTo>
                    <a:lnTo>
                      <a:pt x="1445" y="1507"/>
                    </a:lnTo>
                    <a:lnTo>
                      <a:pt x="1445" y="1403"/>
                    </a:lnTo>
                    <a:lnTo>
                      <a:pt x="1612" y="1382"/>
                    </a:lnTo>
                    <a:lnTo>
                      <a:pt x="1800" y="1277"/>
                    </a:lnTo>
                    <a:lnTo>
                      <a:pt x="1926" y="1298"/>
                    </a:lnTo>
                    <a:lnTo>
                      <a:pt x="2010" y="1361"/>
                    </a:lnTo>
                    <a:lnTo>
                      <a:pt x="2072" y="1361"/>
                    </a:lnTo>
                    <a:lnTo>
                      <a:pt x="2135" y="1382"/>
                    </a:lnTo>
                    <a:lnTo>
                      <a:pt x="2177" y="1298"/>
                    </a:lnTo>
                    <a:lnTo>
                      <a:pt x="2303" y="1277"/>
                    </a:lnTo>
                    <a:lnTo>
                      <a:pt x="2407" y="1151"/>
                    </a:lnTo>
                    <a:lnTo>
                      <a:pt x="2449" y="1110"/>
                    </a:lnTo>
                    <a:lnTo>
                      <a:pt x="2491" y="1068"/>
                    </a:lnTo>
                    <a:lnTo>
                      <a:pt x="2554" y="900"/>
                    </a:lnTo>
                    <a:lnTo>
                      <a:pt x="2658" y="900"/>
                    </a:lnTo>
                    <a:lnTo>
                      <a:pt x="2700" y="796"/>
                    </a:lnTo>
                    <a:lnTo>
                      <a:pt x="2742" y="796"/>
                    </a:lnTo>
                    <a:lnTo>
                      <a:pt x="2826" y="879"/>
                    </a:lnTo>
                    <a:lnTo>
                      <a:pt x="2847" y="900"/>
                    </a:lnTo>
                    <a:lnTo>
                      <a:pt x="2951" y="900"/>
                    </a:lnTo>
                    <a:lnTo>
                      <a:pt x="3035" y="942"/>
                    </a:lnTo>
                    <a:lnTo>
                      <a:pt x="3056" y="859"/>
                    </a:lnTo>
                    <a:lnTo>
                      <a:pt x="3139" y="859"/>
                    </a:lnTo>
                    <a:lnTo>
                      <a:pt x="3244" y="775"/>
                    </a:lnTo>
                    <a:lnTo>
                      <a:pt x="3328" y="754"/>
                    </a:lnTo>
                    <a:lnTo>
                      <a:pt x="3349" y="670"/>
                    </a:lnTo>
                    <a:lnTo>
                      <a:pt x="3391" y="649"/>
                    </a:lnTo>
                    <a:lnTo>
                      <a:pt x="3453" y="649"/>
                    </a:lnTo>
                    <a:lnTo>
                      <a:pt x="3474" y="670"/>
                    </a:lnTo>
                    <a:lnTo>
                      <a:pt x="3642" y="670"/>
                    </a:lnTo>
                    <a:lnTo>
                      <a:pt x="3663" y="628"/>
                    </a:lnTo>
                    <a:lnTo>
                      <a:pt x="3642" y="566"/>
                    </a:lnTo>
                    <a:lnTo>
                      <a:pt x="3495" y="461"/>
                    </a:lnTo>
                    <a:lnTo>
                      <a:pt x="3370" y="419"/>
                    </a:lnTo>
                    <a:lnTo>
                      <a:pt x="3370" y="419"/>
                    </a:lnTo>
                    <a:lnTo>
                      <a:pt x="3432" y="524"/>
                    </a:lnTo>
                    <a:lnTo>
                      <a:pt x="3286" y="524"/>
                    </a:lnTo>
                    <a:lnTo>
                      <a:pt x="3139" y="482"/>
                    </a:lnTo>
                    <a:lnTo>
                      <a:pt x="3077" y="461"/>
                    </a:lnTo>
                    <a:lnTo>
                      <a:pt x="2972" y="440"/>
                    </a:lnTo>
                    <a:lnTo>
                      <a:pt x="2867" y="440"/>
                    </a:lnTo>
                    <a:lnTo>
                      <a:pt x="2909" y="377"/>
                    </a:lnTo>
                    <a:lnTo>
                      <a:pt x="2972" y="377"/>
                    </a:lnTo>
                    <a:lnTo>
                      <a:pt x="2972" y="315"/>
                    </a:lnTo>
                    <a:lnTo>
                      <a:pt x="3035" y="315"/>
                    </a:lnTo>
                    <a:lnTo>
                      <a:pt x="3119" y="335"/>
                    </a:lnTo>
                    <a:lnTo>
                      <a:pt x="3265" y="377"/>
                    </a:lnTo>
                    <a:lnTo>
                      <a:pt x="3286" y="356"/>
                    </a:lnTo>
                    <a:lnTo>
                      <a:pt x="3181" y="273"/>
                    </a:lnTo>
                    <a:lnTo>
                      <a:pt x="3035" y="210"/>
                    </a:lnTo>
                    <a:lnTo>
                      <a:pt x="2951" y="168"/>
                    </a:lnTo>
                    <a:lnTo>
                      <a:pt x="2847" y="210"/>
                    </a:lnTo>
                    <a:lnTo>
                      <a:pt x="2805" y="168"/>
                    </a:lnTo>
                    <a:lnTo>
                      <a:pt x="2763" y="252"/>
                    </a:lnTo>
                    <a:lnTo>
                      <a:pt x="2700" y="210"/>
                    </a:lnTo>
                    <a:lnTo>
                      <a:pt x="2428" y="168"/>
                    </a:lnTo>
                    <a:lnTo>
                      <a:pt x="2198" y="147"/>
                    </a:lnTo>
                    <a:lnTo>
                      <a:pt x="2072" y="43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810;p54"/>
              <p:cNvSpPr/>
              <p:nvPr/>
            </p:nvSpPr>
            <p:spPr>
              <a:xfrm>
                <a:off x="3134431" y="3048737"/>
                <a:ext cx="17206" cy="9519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837" extrusionOk="0">
                    <a:moveTo>
                      <a:pt x="545" y="0"/>
                    </a:moveTo>
                    <a:lnTo>
                      <a:pt x="503" y="42"/>
                    </a:lnTo>
                    <a:lnTo>
                      <a:pt x="398" y="105"/>
                    </a:lnTo>
                    <a:lnTo>
                      <a:pt x="398" y="167"/>
                    </a:lnTo>
                    <a:lnTo>
                      <a:pt x="294" y="188"/>
                    </a:lnTo>
                    <a:lnTo>
                      <a:pt x="168" y="251"/>
                    </a:lnTo>
                    <a:lnTo>
                      <a:pt x="64" y="356"/>
                    </a:lnTo>
                    <a:lnTo>
                      <a:pt x="64" y="398"/>
                    </a:lnTo>
                    <a:lnTo>
                      <a:pt x="1" y="481"/>
                    </a:lnTo>
                    <a:lnTo>
                      <a:pt x="168" y="481"/>
                    </a:lnTo>
                    <a:lnTo>
                      <a:pt x="273" y="586"/>
                    </a:lnTo>
                    <a:lnTo>
                      <a:pt x="398" y="607"/>
                    </a:lnTo>
                    <a:lnTo>
                      <a:pt x="440" y="607"/>
                    </a:lnTo>
                    <a:lnTo>
                      <a:pt x="649" y="691"/>
                    </a:lnTo>
                    <a:lnTo>
                      <a:pt x="838" y="795"/>
                    </a:lnTo>
                    <a:lnTo>
                      <a:pt x="859" y="732"/>
                    </a:lnTo>
                    <a:lnTo>
                      <a:pt x="796" y="691"/>
                    </a:lnTo>
                    <a:lnTo>
                      <a:pt x="817" y="670"/>
                    </a:lnTo>
                    <a:lnTo>
                      <a:pt x="921" y="670"/>
                    </a:lnTo>
                    <a:lnTo>
                      <a:pt x="1005" y="795"/>
                    </a:lnTo>
                    <a:lnTo>
                      <a:pt x="1068" y="837"/>
                    </a:lnTo>
                    <a:lnTo>
                      <a:pt x="1340" y="837"/>
                    </a:lnTo>
                    <a:lnTo>
                      <a:pt x="1424" y="732"/>
                    </a:lnTo>
                    <a:lnTo>
                      <a:pt x="1382" y="691"/>
                    </a:lnTo>
                    <a:lnTo>
                      <a:pt x="1424" y="670"/>
                    </a:lnTo>
                    <a:lnTo>
                      <a:pt x="1382" y="607"/>
                    </a:lnTo>
                    <a:lnTo>
                      <a:pt x="1424" y="502"/>
                    </a:lnTo>
                    <a:lnTo>
                      <a:pt x="1424" y="481"/>
                    </a:lnTo>
                    <a:lnTo>
                      <a:pt x="1445" y="377"/>
                    </a:lnTo>
                    <a:lnTo>
                      <a:pt x="1445" y="272"/>
                    </a:lnTo>
                    <a:lnTo>
                      <a:pt x="1361" y="251"/>
                    </a:lnTo>
                    <a:lnTo>
                      <a:pt x="1319" y="209"/>
                    </a:lnTo>
                    <a:lnTo>
                      <a:pt x="1214" y="251"/>
                    </a:lnTo>
                    <a:lnTo>
                      <a:pt x="1173" y="293"/>
                    </a:lnTo>
                    <a:lnTo>
                      <a:pt x="1152" y="356"/>
                    </a:lnTo>
                    <a:lnTo>
                      <a:pt x="1110" y="293"/>
                    </a:lnTo>
                    <a:lnTo>
                      <a:pt x="1068" y="251"/>
                    </a:lnTo>
                    <a:lnTo>
                      <a:pt x="1005" y="146"/>
                    </a:lnTo>
                    <a:lnTo>
                      <a:pt x="901" y="105"/>
                    </a:lnTo>
                    <a:lnTo>
                      <a:pt x="754" y="146"/>
                    </a:lnTo>
                    <a:lnTo>
                      <a:pt x="712" y="84"/>
                    </a:lnTo>
                    <a:lnTo>
                      <a:pt x="649" y="63"/>
                    </a:lnTo>
                    <a:lnTo>
                      <a:pt x="628" y="42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811;p54"/>
              <p:cNvSpPr/>
              <p:nvPr/>
            </p:nvSpPr>
            <p:spPr>
              <a:xfrm>
                <a:off x="3142159" y="3021841"/>
                <a:ext cx="7978" cy="1667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466" extrusionOk="0">
                    <a:moveTo>
                      <a:pt x="398" y="1"/>
                    </a:moveTo>
                    <a:lnTo>
                      <a:pt x="377" y="43"/>
                    </a:lnTo>
                    <a:lnTo>
                      <a:pt x="356" y="147"/>
                    </a:lnTo>
                    <a:lnTo>
                      <a:pt x="272" y="231"/>
                    </a:lnTo>
                    <a:lnTo>
                      <a:pt x="272" y="252"/>
                    </a:lnTo>
                    <a:lnTo>
                      <a:pt x="210" y="273"/>
                    </a:lnTo>
                    <a:lnTo>
                      <a:pt x="189" y="315"/>
                    </a:lnTo>
                    <a:lnTo>
                      <a:pt x="168" y="273"/>
                    </a:lnTo>
                    <a:lnTo>
                      <a:pt x="168" y="231"/>
                    </a:lnTo>
                    <a:lnTo>
                      <a:pt x="84" y="231"/>
                    </a:lnTo>
                    <a:lnTo>
                      <a:pt x="42" y="273"/>
                    </a:lnTo>
                    <a:lnTo>
                      <a:pt x="0" y="356"/>
                    </a:lnTo>
                    <a:lnTo>
                      <a:pt x="0" y="1423"/>
                    </a:lnTo>
                    <a:lnTo>
                      <a:pt x="84" y="1423"/>
                    </a:lnTo>
                    <a:lnTo>
                      <a:pt x="105" y="1465"/>
                    </a:lnTo>
                    <a:lnTo>
                      <a:pt x="168" y="1465"/>
                    </a:lnTo>
                    <a:lnTo>
                      <a:pt x="210" y="1361"/>
                    </a:lnTo>
                    <a:lnTo>
                      <a:pt x="314" y="1256"/>
                    </a:lnTo>
                    <a:lnTo>
                      <a:pt x="398" y="1298"/>
                    </a:lnTo>
                    <a:lnTo>
                      <a:pt x="565" y="1068"/>
                    </a:lnTo>
                    <a:lnTo>
                      <a:pt x="607" y="900"/>
                    </a:lnTo>
                    <a:lnTo>
                      <a:pt x="607" y="733"/>
                    </a:lnTo>
                    <a:lnTo>
                      <a:pt x="565" y="670"/>
                    </a:lnTo>
                    <a:lnTo>
                      <a:pt x="586" y="482"/>
                    </a:lnTo>
                    <a:lnTo>
                      <a:pt x="628" y="377"/>
                    </a:lnTo>
                    <a:lnTo>
                      <a:pt x="670" y="105"/>
                    </a:lnTo>
                    <a:lnTo>
                      <a:pt x="670" y="43"/>
                    </a:lnTo>
                    <a:lnTo>
                      <a:pt x="670" y="1"/>
                    </a:lnTo>
                    <a:lnTo>
                      <a:pt x="586" y="1"/>
                    </a:lnTo>
                    <a:lnTo>
                      <a:pt x="524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812;p54"/>
              <p:cNvSpPr/>
              <p:nvPr/>
            </p:nvSpPr>
            <p:spPr>
              <a:xfrm>
                <a:off x="3120487" y="3025651"/>
                <a:ext cx="28411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2512" extrusionOk="0">
                    <a:moveTo>
                      <a:pt x="837" y="0"/>
                    </a:moveTo>
                    <a:lnTo>
                      <a:pt x="816" y="314"/>
                    </a:lnTo>
                    <a:lnTo>
                      <a:pt x="565" y="335"/>
                    </a:lnTo>
                    <a:lnTo>
                      <a:pt x="649" y="419"/>
                    </a:lnTo>
                    <a:lnTo>
                      <a:pt x="670" y="461"/>
                    </a:lnTo>
                    <a:lnTo>
                      <a:pt x="774" y="565"/>
                    </a:lnTo>
                    <a:lnTo>
                      <a:pt x="858" y="649"/>
                    </a:lnTo>
                    <a:lnTo>
                      <a:pt x="942" y="649"/>
                    </a:lnTo>
                    <a:lnTo>
                      <a:pt x="963" y="712"/>
                    </a:lnTo>
                    <a:lnTo>
                      <a:pt x="983" y="816"/>
                    </a:lnTo>
                    <a:lnTo>
                      <a:pt x="1025" y="837"/>
                    </a:lnTo>
                    <a:lnTo>
                      <a:pt x="1130" y="858"/>
                    </a:lnTo>
                    <a:lnTo>
                      <a:pt x="1193" y="879"/>
                    </a:lnTo>
                    <a:lnTo>
                      <a:pt x="1193" y="963"/>
                    </a:lnTo>
                    <a:lnTo>
                      <a:pt x="1130" y="1026"/>
                    </a:lnTo>
                    <a:lnTo>
                      <a:pt x="398" y="1026"/>
                    </a:lnTo>
                    <a:lnTo>
                      <a:pt x="42" y="1570"/>
                    </a:lnTo>
                    <a:lnTo>
                      <a:pt x="42" y="1674"/>
                    </a:lnTo>
                    <a:lnTo>
                      <a:pt x="84" y="1695"/>
                    </a:lnTo>
                    <a:lnTo>
                      <a:pt x="42" y="1758"/>
                    </a:lnTo>
                    <a:lnTo>
                      <a:pt x="84" y="1800"/>
                    </a:lnTo>
                    <a:lnTo>
                      <a:pt x="105" y="1821"/>
                    </a:lnTo>
                    <a:lnTo>
                      <a:pt x="105" y="1863"/>
                    </a:lnTo>
                    <a:lnTo>
                      <a:pt x="42" y="1904"/>
                    </a:lnTo>
                    <a:lnTo>
                      <a:pt x="21" y="1967"/>
                    </a:lnTo>
                    <a:lnTo>
                      <a:pt x="0" y="1988"/>
                    </a:lnTo>
                    <a:lnTo>
                      <a:pt x="105" y="2093"/>
                    </a:lnTo>
                    <a:lnTo>
                      <a:pt x="147" y="2218"/>
                    </a:lnTo>
                    <a:lnTo>
                      <a:pt x="251" y="2218"/>
                    </a:lnTo>
                    <a:lnTo>
                      <a:pt x="335" y="2323"/>
                    </a:lnTo>
                    <a:lnTo>
                      <a:pt x="628" y="2428"/>
                    </a:lnTo>
                    <a:lnTo>
                      <a:pt x="942" y="2428"/>
                    </a:lnTo>
                    <a:lnTo>
                      <a:pt x="1172" y="2511"/>
                    </a:lnTo>
                    <a:lnTo>
                      <a:pt x="1235" y="2428"/>
                    </a:lnTo>
                    <a:lnTo>
                      <a:pt x="1235" y="2386"/>
                    </a:lnTo>
                    <a:lnTo>
                      <a:pt x="1339" y="2281"/>
                    </a:lnTo>
                    <a:lnTo>
                      <a:pt x="1465" y="2218"/>
                    </a:lnTo>
                    <a:lnTo>
                      <a:pt x="1569" y="2197"/>
                    </a:lnTo>
                    <a:lnTo>
                      <a:pt x="1569" y="2135"/>
                    </a:lnTo>
                    <a:lnTo>
                      <a:pt x="1716" y="2009"/>
                    </a:lnTo>
                    <a:lnTo>
                      <a:pt x="1799" y="1863"/>
                    </a:lnTo>
                    <a:lnTo>
                      <a:pt x="1779" y="1779"/>
                    </a:lnTo>
                    <a:lnTo>
                      <a:pt x="1862" y="1674"/>
                    </a:lnTo>
                    <a:lnTo>
                      <a:pt x="2009" y="1507"/>
                    </a:lnTo>
                    <a:lnTo>
                      <a:pt x="2092" y="1507"/>
                    </a:lnTo>
                    <a:lnTo>
                      <a:pt x="2239" y="1444"/>
                    </a:lnTo>
                    <a:lnTo>
                      <a:pt x="2302" y="1340"/>
                    </a:lnTo>
                    <a:lnTo>
                      <a:pt x="2385" y="1277"/>
                    </a:lnTo>
                    <a:lnTo>
                      <a:pt x="2385" y="1235"/>
                    </a:lnTo>
                    <a:lnTo>
                      <a:pt x="2344" y="1172"/>
                    </a:lnTo>
                    <a:lnTo>
                      <a:pt x="2239" y="1172"/>
                    </a:lnTo>
                    <a:lnTo>
                      <a:pt x="2218" y="1256"/>
                    </a:lnTo>
                    <a:lnTo>
                      <a:pt x="2113" y="1172"/>
                    </a:lnTo>
                    <a:lnTo>
                      <a:pt x="2030" y="1172"/>
                    </a:lnTo>
                    <a:lnTo>
                      <a:pt x="1988" y="1130"/>
                    </a:lnTo>
                    <a:lnTo>
                      <a:pt x="1925" y="1130"/>
                    </a:lnTo>
                    <a:lnTo>
                      <a:pt x="1904" y="1088"/>
                    </a:lnTo>
                    <a:lnTo>
                      <a:pt x="1820" y="1088"/>
                    </a:lnTo>
                    <a:lnTo>
                      <a:pt x="1820" y="21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813;p54"/>
              <p:cNvSpPr/>
              <p:nvPr/>
            </p:nvSpPr>
            <p:spPr>
              <a:xfrm>
                <a:off x="2965761" y="2909287"/>
                <a:ext cx="196343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16489" h="12221" extrusionOk="0">
                    <a:moveTo>
                      <a:pt x="1381" y="1"/>
                    </a:moveTo>
                    <a:lnTo>
                      <a:pt x="1" y="22"/>
                    </a:lnTo>
                    <a:lnTo>
                      <a:pt x="21" y="168"/>
                    </a:lnTo>
                    <a:lnTo>
                      <a:pt x="105" y="482"/>
                    </a:lnTo>
                    <a:lnTo>
                      <a:pt x="168" y="587"/>
                    </a:lnTo>
                    <a:lnTo>
                      <a:pt x="231" y="691"/>
                    </a:lnTo>
                    <a:lnTo>
                      <a:pt x="168" y="712"/>
                    </a:lnTo>
                    <a:lnTo>
                      <a:pt x="168" y="796"/>
                    </a:lnTo>
                    <a:lnTo>
                      <a:pt x="189" y="901"/>
                    </a:lnTo>
                    <a:lnTo>
                      <a:pt x="356" y="1110"/>
                    </a:lnTo>
                    <a:lnTo>
                      <a:pt x="356" y="1152"/>
                    </a:lnTo>
                    <a:lnTo>
                      <a:pt x="314" y="1173"/>
                    </a:lnTo>
                    <a:lnTo>
                      <a:pt x="335" y="1256"/>
                    </a:lnTo>
                    <a:lnTo>
                      <a:pt x="461" y="1361"/>
                    </a:lnTo>
                    <a:lnTo>
                      <a:pt x="482" y="1486"/>
                    </a:lnTo>
                    <a:lnTo>
                      <a:pt x="440" y="1549"/>
                    </a:lnTo>
                    <a:lnTo>
                      <a:pt x="440" y="1654"/>
                    </a:lnTo>
                    <a:lnTo>
                      <a:pt x="524" y="1696"/>
                    </a:lnTo>
                    <a:lnTo>
                      <a:pt x="545" y="1779"/>
                    </a:lnTo>
                    <a:lnTo>
                      <a:pt x="545" y="1968"/>
                    </a:lnTo>
                    <a:lnTo>
                      <a:pt x="586" y="2114"/>
                    </a:lnTo>
                    <a:lnTo>
                      <a:pt x="691" y="2219"/>
                    </a:lnTo>
                    <a:lnTo>
                      <a:pt x="754" y="2219"/>
                    </a:lnTo>
                    <a:lnTo>
                      <a:pt x="942" y="2386"/>
                    </a:lnTo>
                    <a:lnTo>
                      <a:pt x="1005" y="2512"/>
                    </a:lnTo>
                    <a:lnTo>
                      <a:pt x="1047" y="2595"/>
                    </a:lnTo>
                    <a:lnTo>
                      <a:pt x="1172" y="2721"/>
                    </a:lnTo>
                    <a:lnTo>
                      <a:pt x="1214" y="2909"/>
                    </a:lnTo>
                    <a:lnTo>
                      <a:pt x="1277" y="2930"/>
                    </a:lnTo>
                    <a:lnTo>
                      <a:pt x="1361" y="3056"/>
                    </a:lnTo>
                    <a:lnTo>
                      <a:pt x="1298" y="3139"/>
                    </a:lnTo>
                    <a:lnTo>
                      <a:pt x="1277" y="3202"/>
                    </a:lnTo>
                    <a:lnTo>
                      <a:pt x="1319" y="3265"/>
                    </a:lnTo>
                    <a:lnTo>
                      <a:pt x="1298" y="3349"/>
                    </a:lnTo>
                    <a:lnTo>
                      <a:pt x="1214" y="3328"/>
                    </a:lnTo>
                    <a:lnTo>
                      <a:pt x="1172" y="3411"/>
                    </a:lnTo>
                    <a:lnTo>
                      <a:pt x="1193" y="3432"/>
                    </a:lnTo>
                    <a:lnTo>
                      <a:pt x="1277" y="3432"/>
                    </a:lnTo>
                    <a:lnTo>
                      <a:pt x="1277" y="3516"/>
                    </a:lnTo>
                    <a:lnTo>
                      <a:pt x="1214" y="3558"/>
                    </a:lnTo>
                    <a:lnTo>
                      <a:pt x="1151" y="3516"/>
                    </a:lnTo>
                    <a:lnTo>
                      <a:pt x="1005" y="3516"/>
                    </a:lnTo>
                    <a:lnTo>
                      <a:pt x="900" y="3453"/>
                    </a:lnTo>
                    <a:lnTo>
                      <a:pt x="775" y="3474"/>
                    </a:lnTo>
                    <a:lnTo>
                      <a:pt x="712" y="3516"/>
                    </a:lnTo>
                    <a:lnTo>
                      <a:pt x="858" y="3662"/>
                    </a:lnTo>
                    <a:lnTo>
                      <a:pt x="963" y="3725"/>
                    </a:lnTo>
                    <a:lnTo>
                      <a:pt x="963" y="3830"/>
                    </a:lnTo>
                    <a:lnTo>
                      <a:pt x="1005" y="3934"/>
                    </a:lnTo>
                    <a:lnTo>
                      <a:pt x="1109" y="3955"/>
                    </a:lnTo>
                    <a:lnTo>
                      <a:pt x="1235" y="4039"/>
                    </a:lnTo>
                    <a:lnTo>
                      <a:pt x="1235" y="4081"/>
                    </a:lnTo>
                    <a:lnTo>
                      <a:pt x="1319" y="4081"/>
                    </a:lnTo>
                    <a:lnTo>
                      <a:pt x="1402" y="4102"/>
                    </a:lnTo>
                    <a:lnTo>
                      <a:pt x="1381" y="4144"/>
                    </a:lnTo>
                    <a:lnTo>
                      <a:pt x="1423" y="4206"/>
                    </a:lnTo>
                    <a:lnTo>
                      <a:pt x="1507" y="4186"/>
                    </a:lnTo>
                    <a:lnTo>
                      <a:pt x="1591" y="4186"/>
                    </a:lnTo>
                    <a:lnTo>
                      <a:pt x="1674" y="4081"/>
                    </a:lnTo>
                    <a:lnTo>
                      <a:pt x="1716" y="4081"/>
                    </a:lnTo>
                    <a:lnTo>
                      <a:pt x="1695" y="4186"/>
                    </a:lnTo>
                    <a:lnTo>
                      <a:pt x="1716" y="4374"/>
                    </a:lnTo>
                    <a:lnTo>
                      <a:pt x="1905" y="4562"/>
                    </a:lnTo>
                    <a:lnTo>
                      <a:pt x="2009" y="4583"/>
                    </a:lnTo>
                    <a:lnTo>
                      <a:pt x="2051" y="4583"/>
                    </a:lnTo>
                    <a:lnTo>
                      <a:pt x="2114" y="4667"/>
                    </a:lnTo>
                    <a:lnTo>
                      <a:pt x="2197" y="4897"/>
                    </a:lnTo>
                    <a:lnTo>
                      <a:pt x="2197" y="5127"/>
                    </a:lnTo>
                    <a:lnTo>
                      <a:pt x="2156" y="5315"/>
                    </a:lnTo>
                    <a:lnTo>
                      <a:pt x="2051" y="5462"/>
                    </a:lnTo>
                    <a:lnTo>
                      <a:pt x="2093" y="5546"/>
                    </a:lnTo>
                    <a:lnTo>
                      <a:pt x="2197" y="5650"/>
                    </a:lnTo>
                    <a:lnTo>
                      <a:pt x="2239" y="5629"/>
                    </a:lnTo>
                    <a:lnTo>
                      <a:pt x="2260" y="5713"/>
                    </a:lnTo>
                    <a:lnTo>
                      <a:pt x="2407" y="5734"/>
                    </a:lnTo>
                    <a:lnTo>
                      <a:pt x="2449" y="5859"/>
                    </a:lnTo>
                    <a:lnTo>
                      <a:pt x="2679" y="6131"/>
                    </a:lnTo>
                    <a:lnTo>
                      <a:pt x="2762" y="6152"/>
                    </a:lnTo>
                    <a:lnTo>
                      <a:pt x="2804" y="6236"/>
                    </a:lnTo>
                    <a:lnTo>
                      <a:pt x="2888" y="6341"/>
                    </a:lnTo>
                    <a:lnTo>
                      <a:pt x="3034" y="6362"/>
                    </a:lnTo>
                    <a:lnTo>
                      <a:pt x="3076" y="6445"/>
                    </a:lnTo>
                    <a:lnTo>
                      <a:pt x="3076" y="6571"/>
                    </a:lnTo>
                    <a:lnTo>
                      <a:pt x="3160" y="6655"/>
                    </a:lnTo>
                    <a:lnTo>
                      <a:pt x="3160" y="6717"/>
                    </a:lnTo>
                    <a:lnTo>
                      <a:pt x="3202" y="6822"/>
                    </a:lnTo>
                    <a:lnTo>
                      <a:pt x="3286" y="6864"/>
                    </a:lnTo>
                    <a:lnTo>
                      <a:pt x="3474" y="6780"/>
                    </a:lnTo>
                    <a:lnTo>
                      <a:pt x="3578" y="6613"/>
                    </a:lnTo>
                    <a:lnTo>
                      <a:pt x="3578" y="6487"/>
                    </a:lnTo>
                    <a:lnTo>
                      <a:pt x="3495" y="6445"/>
                    </a:lnTo>
                    <a:lnTo>
                      <a:pt x="3474" y="6341"/>
                    </a:lnTo>
                    <a:lnTo>
                      <a:pt x="3411" y="6278"/>
                    </a:lnTo>
                    <a:lnTo>
                      <a:pt x="3390" y="6173"/>
                    </a:lnTo>
                    <a:lnTo>
                      <a:pt x="3286" y="6131"/>
                    </a:lnTo>
                    <a:lnTo>
                      <a:pt x="3265" y="6048"/>
                    </a:lnTo>
                    <a:lnTo>
                      <a:pt x="3202" y="5964"/>
                    </a:lnTo>
                    <a:lnTo>
                      <a:pt x="3139" y="5943"/>
                    </a:lnTo>
                    <a:lnTo>
                      <a:pt x="3097" y="5964"/>
                    </a:lnTo>
                    <a:lnTo>
                      <a:pt x="3097" y="6048"/>
                    </a:lnTo>
                    <a:lnTo>
                      <a:pt x="3055" y="6069"/>
                    </a:lnTo>
                    <a:lnTo>
                      <a:pt x="3055" y="5985"/>
                    </a:lnTo>
                    <a:lnTo>
                      <a:pt x="2972" y="5943"/>
                    </a:lnTo>
                    <a:lnTo>
                      <a:pt x="2867" y="5818"/>
                    </a:lnTo>
                    <a:lnTo>
                      <a:pt x="2846" y="5734"/>
                    </a:lnTo>
                    <a:lnTo>
                      <a:pt x="2888" y="5629"/>
                    </a:lnTo>
                    <a:lnTo>
                      <a:pt x="2888" y="5504"/>
                    </a:lnTo>
                    <a:lnTo>
                      <a:pt x="2804" y="5399"/>
                    </a:lnTo>
                    <a:lnTo>
                      <a:pt x="2846" y="5294"/>
                    </a:lnTo>
                    <a:lnTo>
                      <a:pt x="2846" y="5232"/>
                    </a:lnTo>
                    <a:lnTo>
                      <a:pt x="2783" y="5148"/>
                    </a:lnTo>
                    <a:lnTo>
                      <a:pt x="2783" y="5085"/>
                    </a:lnTo>
                    <a:lnTo>
                      <a:pt x="2721" y="5002"/>
                    </a:lnTo>
                    <a:lnTo>
                      <a:pt x="2721" y="4897"/>
                    </a:lnTo>
                    <a:lnTo>
                      <a:pt x="2679" y="4834"/>
                    </a:lnTo>
                    <a:lnTo>
                      <a:pt x="2679" y="4688"/>
                    </a:lnTo>
                    <a:lnTo>
                      <a:pt x="2721" y="4604"/>
                    </a:lnTo>
                    <a:lnTo>
                      <a:pt x="2658" y="4395"/>
                    </a:lnTo>
                    <a:lnTo>
                      <a:pt x="2616" y="4290"/>
                    </a:lnTo>
                    <a:lnTo>
                      <a:pt x="2553" y="4206"/>
                    </a:lnTo>
                    <a:lnTo>
                      <a:pt x="2532" y="4186"/>
                    </a:lnTo>
                    <a:lnTo>
                      <a:pt x="2532" y="4248"/>
                    </a:lnTo>
                    <a:lnTo>
                      <a:pt x="2532" y="4290"/>
                    </a:lnTo>
                    <a:lnTo>
                      <a:pt x="2469" y="4353"/>
                    </a:lnTo>
                    <a:lnTo>
                      <a:pt x="2365" y="4186"/>
                    </a:lnTo>
                    <a:lnTo>
                      <a:pt x="2365" y="4102"/>
                    </a:lnTo>
                    <a:lnTo>
                      <a:pt x="2407" y="4039"/>
                    </a:lnTo>
                    <a:lnTo>
                      <a:pt x="2365" y="3976"/>
                    </a:lnTo>
                    <a:lnTo>
                      <a:pt x="2323" y="3955"/>
                    </a:lnTo>
                    <a:lnTo>
                      <a:pt x="2281" y="3746"/>
                    </a:lnTo>
                    <a:lnTo>
                      <a:pt x="2197" y="3579"/>
                    </a:lnTo>
                    <a:lnTo>
                      <a:pt x="2135" y="3558"/>
                    </a:lnTo>
                    <a:lnTo>
                      <a:pt x="2030" y="3453"/>
                    </a:lnTo>
                    <a:lnTo>
                      <a:pt x="2030" y="3328"/>
                    </a:lnTo>
                    <a:lnTo>
                      <a:pt x="2051" y="3202"/>
                    </a:lnTo>
                    <a:lnTo>
                      <a:pt x="1946" y="3056"/>
                    </a:lnTo>
                    <a:lnTo>
                      <a:pt x="1884" y="3035"/>
                    </a:lnTo>
                    <a:lnTo>
                      <a:pt x="1821" y="2993"/>
                    </a:lnTo>
                    <a:lnTo>
                      <a:pt x="1821" y="2846"/>
                    </a:lnTo>
                    <a:lnTo>
                      <a:pt x="1737" y="2784"/>
                    </a:lnTo>
                    <a:lnTo>
                      <a:pt x="1633" y="2742"/>
                    </a:lnTo>
                    <a:lnTo>
                      <a:pt x="1612" y="2637"/>
                    </a:lnTo>
                    <a:lnTo>
                      <a:pt x="1633" y="2574"/>
                    </a:lnTo>
                    <a:lnTo>
                      <a:pt x="1612" y="2407"/>
                    </a:lnTo>
                    <a:lnTo>
                      <a:pt x="1465" y="2302"/>
                    </a:lnTo>
                    <a:lnTo>
                      <a:pt x="1402" y="2219"/>
                    </a:lnTo>
                    <a:lnTo>
                      <a:pt x="1319" y="2198"/>
                    </a:lnTo>
                    <a:lnTo>
                      <a:pt x="1319" y="2093"/>
                    </a:lnTo>
                    <a:lnTo>
                      <a:pt x="1235" y="1947"/>
                    </a:lnTo>
                    <a:lnTo>
                      <a:pt x="1193" y="1863"/>
                    </a:lnTo>
                    <a:lnTo>
                      <a:pt x="1235" y="1779"/>
                    </a:lnTo>
                    <a:lnTo>
                      <a:pt x="1214" y="1361"/>
                    </a:lnTo>
                    <a:lnTo>
                      <a:pt x="1193" y="1131"/>
                    </a:lnTo>
                    <a:lnTo>
                      <a:pt x="1235" y="1005"/>
                    </a:lnTo>
                    <a:lnTo>
                      <a:pt x="1298" y="796"/>
                    </a:lnTo>
                    <a:lnTo>
                      <a:pt x="1277" y="691"/>
                    </a:lnTo>
                    <a:lnTo>
                      <a:pt x="1235" y="545"/>
                    </a:lnTo>
                    <a:lnTo>
                      <a:pt x="1319" y="691"/>
                    </a:lnTo>
                    <a:lnTo>
                      <a:pt x="1486" y="754"/>
                    </a:lnTo>
                    <a:lnTo>
                      <a:pt x="1570" y="921"/>
                    </a:lnTo>
                    <a:lnTo>
                      <a:pt x="1633" y="963"/>
                    </a:lnTo>
                    <a:lnTo>
                      <a:pt x="1737" y="963"/>
                    </a:lnTo>
                    <a:lnTo>
                      <a:pt x="1800" y="921"/>
                    </a:lnTo>
                    <a:lnTo>
                      <a:pt x="1884" y="1026"/>
                    </a:lnTo>
                    <a:lnTo>
                      <a:pt x="1925" y="1068"/>
                    </a:lnTo>
                    <a:lnTo>
                      <a:pt x="2030" y="1068"/>
                    </a:lnTo>
                    <a:lnTo>
                      <a:pt x="2156" y="1152"/>
                    </a:lnTo>
                    <a:lnTo>
                      <a:pt x="2156" y="1214"/>
                    </a:lnTo>
                    <a:lnTo>
                      <a:pt x="2093" y="1319"/>
                    </a:lnTo>
                    <a:lnTo>
                      <a:pt x="2093" y="1382"/>
                    </a:lnTo>
                    <a:lnTo>
                      <a:pt x="2135" y="1549"/>
                    </a:lnTo>
                    <a:lnTo>
                      <a:pt x="2156" y="1737"/>
                    </a:lnTo>
                    <a:lnTo>
                      <a:pt x="2218" y="1842"/>
                    </a:lnTo>
                    <a:lnTo>
                      <a:pt x="2239" y="1968"/>
                    </a:lnTo>
                    <a:lnTo>
                      <a:pt x="2218" y="2051"/>
                    </a:lnTo>
                    <a:lnTo>
                      <a:pt x="2239" y="2156"/>
                    </a:lnTo>
                    <a:lnTo>
                      <a:pt x="2407" y="2323"/>
                    </a:lnTo>
                    <a:lnTo>
                      <a:pt x="2365" y="2386"/>
                    </a:lnTo>
                    <a:lnTo>
                      <a:pt x="2344" y="2470"/>
                    </a:lnTo>
                    <a:lnTo>
                      <a:pt x="2407" y="2533"/>
                    </a:lnTo>
                    <a:lnTo>
                      <a:pt x="2428" y="2533"/>
                    </a:lnTo>
                    <a:lnTo>
                      <a:pt x="2469" y="2595"/>
                    </a:lnTo>
                    <a:lnTo>
                      <a:pt x="2532" y="2784"/>
                    </a:lnTo>
                    <a:lnTo>
                      <a:pt x="2616" y="2805"/>
                    </a:lnTo>
                    <a:lnTo>
                      <a:pt x="2658" y="2909"/>
                    </a:lnTo>
                    <a:lnTo>
                      <a:pt x="2658" y="3035"/>
                    </a:lnTo>
                    <a:lnTo>
                      <a:pt x="2721" y="3097"/>
                    </a:lnTo>
                    <a:lnTo>
                      <a:pt x="2783" y="3118"/>
                    </a:lnTo>
                    <a:lnTo>
                      <a:pt x="2846" y="3244"/>
                    </a:lnTo>
                    <a:lnTo>
                      <a:pt x="2867" y="3349"/>
                    </a:lnTo>
                    <a:lnTo>
                      <a:pt x="2951" y="3411"/>
                    </a:lnTo>
                    <a:lnTo>
                      <a:pt x="2972" y="3453"/>
                    </a:lnTo>
                    <a:lnTo>
                      <a:pt x="3055" y="3453"/>
                    </a:lnTo>
                    <a:lnTo>
                      <a:pt x="3097" y="3516"/>
                    </a:lnTo>
                    <a:lnTo>
                      <a:pt x="3181" y="3453"/>
                    </a:lnTo>
                    <a:lnTo>
                      <a:pt x="3244" y="3516"/>
                    </a:lnTo>
                    <a:lnTo>
                      <a:pt x="3244" y="3642"/>
                    </a:lnTo>
                    <a:lnTo>
                      <a:pt x="3181" y="3725"/>
                    </a:lnTo>
                    <a:lnTo>
                      <a:pt x="3202" y="3872"/>
                    </a:lnTo>
                    <a:lnTo>
                      <a:pt x="3390" y="4060"/>
                    </a:lnTo>
                    <a:lnTo>
                      <a:pt x="3474" y="4039"/>
                    </a:lnTo>
                    <a:lnTo>
                      <a:pt x="3558" y="4060"/>
                    </a:lnTo>
                    <a:lnTo>
                      <a:pt x="3516" y="4165"/>
                    </a:lnTo>
                    <a:lnTo>
                      <a:pt x="3578" y="4269"/>
                    </a:lnTo>
                    <a:lnTo>
                      <a:pt x="3683" y="4290"/>
                    </a:lnTo>
                    <a:lnTo>
                      <a:pt x="3767" y="4290"/>
                    </a:lnTo>
                    <a:lnTo>
                      <a:pt x="3850" y="4395"/>
                    </a:lnTo>
                    <a:lnTo>
                      <a:pt x="3892" y="4499"/>
                    </a:lnTo>
                    <a:lnTo>
                      <a:pt x="3976" y="4520"/>
                    </a:lnTo>
                    <a:lnTo>
                      <a:pt x="3997" y="4499"/>
                    </a:lnTo>
                    <a:lnTo>
                      <a:pt x="4018" y="4520"/>
                    </a:lnTo>
                    <a:lnTo>
                      <a:pt x="4039" y="4604"/>
                    </a:lnTo>
                    <a:lnTo>
                      <a:pt x="3997" y="4667"/>
                    </a:lnTo>
                    <a:lnTo>
                      <a:pt x="3934" y="4604"/>
                    </a:lnTo>
                    <a:lnTo>
                      <a:pt x="3850" y="4625"/>
                    </a:lnTo>
                    <a:lnTo>
                      <a:pt x="3767" y="4730"/>
                    </a:lnTo>
                    <a:lnTo>
                      <a:pt x="3704" y="4897"/>
                    </a:lnTo>
                    <a:lnTo>
                      <a:pt x="3725" y="5002"/>
                    </a:lnTo>
                    <a:lnTo>
                      <a:pt x="3809" y="5085"/>
                    </a:lnTo>
                    <a:lnTo>
                      <a:pt x="3913" y="5085"/>
                    </a:lnTo>
                    <a:lnTo>
                      <a:pt x="3997" y="5148"/>
                    </a:lnTo>
                    <a:lnTo>
                      <a:pt x="4206" y="5315"/>
                    </a:lnTo>
                    <a:lnTo>
                      <a:pt x="4353" y="5357"/>
                    </a:lnTo>
                    <a:lnTo>
                      <a:pt x="4415" y="5357"/>
                    </a:lnTo>
                    <a:lnTo>
                      <a:pt x="4436" y="5420"/>
                    </a:lnTo>
                    <a:lnTo>
                      <a:pt x="4499" y="5525"/>
                    </a:lnTo>
                    <a:lnTo>
                      <a:pt x="4541" y="5608"/>
                    </a:lnTo>
                    <a:lnTo>
                      <a:pt x="4499" y="5713"/>
                    </a:lnTo>
                    <a:lnTo>
                      <a:pt x="4415" y="5734"/>
                    </a:lnTo>
                    <a:lnTo>
                      <a:pt x="4436" y="5776"/>
                    </a:lnTo>
                    <a:lnTo>
                      <a:pt x="4520" y="5838"/>
                    </a:lnTo>
                    <a:lnTo>
                      <a:pt x="4708" y="5880"/>
                    </a:lnTo>
                    <a:lnTo>
                      <a:pt x="4708" y="5964"/>
                    </a:lnTo>
                    <a:lnTo>
                      <a:pt x="4750" y="5985"/>
                    </a:lnTo>
                    <a:lnTo>
                      <a:pt x="4897" y="6131"/>
                    </a:lnTo>
                    <a:lnTo>
                      <a:pt x="5085" y="6362"/>
                    </a:lnTo>
                    <a:lnTo>
                      <a:pt x="5231" y="6592"/>
                    </a:lnTo>
                    <a:lnTo>
                      <a:pt x="5399" y="6801"/>
                    </a:lnTo>
                    <a:lnTo>
                      <a:pt x="5399" y="6906"/>
                    </a:lnTo>
                    <a:lnTo>
                      <a:pt x="5608" y="7178"/>
                    </a:lnTo>
                    <a:lnTo>
                      <a:pt x="5650" y="7282"/>
                    </a:lnTo>
                    <a:lnTo>
                      <a:pt x="5587" y="7408"/>
                    </a:lnTo>
                    <a:lnTo>
                      <a:pt x="5650" y="7491"/>
                    </a:lnTo>
                    <a:lnTo>
                      <a:pt x="5692" y="7638"/>
                    </a:lnTo>
                    <a:lnTo>
                      <a:pt x="5817" y="7952"/>
                    </a:lnTo>
                    <a:lnTo>
                      <a:pt x="5817" y="8077"/>
                    </a:lnTo>
                    <a:lnTo>
                      <a:pt x="5775" y="8182"/>
                    </a:lnTo>
                    <a:lnTo>
                      <a:pt x="5650" y="8287"/>
                    </a:lnTo>
                    <a:lnTo>
                      <a:pt x="5608" y="8370"/>
                    </a:lnTo>
                    <a:lnTo>
                      <a:pt x="5671" y="8370"/>
                    </a:lnTo>
                    <a:lnTo>
                      <a:pt x="5754" y="8454"/>
                    </a:lnTo>
                    <a:lnTo>
                      <a:pt x="5692" y="8496"/>
                    </a:lnTo>
                    <a:lnTo>
                      <a:pt x="5566" y="8496"/>
                    </a:lnTo>
                    <a:lnTo>
                      <a:pt x="5482" y="8538"/>
                    </a:lnTo>
                    <a:lnTo>
                      <a:pt x="5482" y="8579"/>
                    </a:lnTo>
                    <a:lnTo>
                      <a:pt x="5566" y="8789"/>
                    </a:lnTo>
                    <a:lnTo>
                      <a:pt x="5650" y="8872"/>
                    </a:lnTo>
                    <a:lnTo>
                      <a:pt x="5650" y="8956"/>
                    </a:lnTo>
                    <a:lnTo>
                      <a:pt x="5754" y="9103"/>
                    </a:lnTo>
                    <a:lnTo>
                      <a:pt x="5796" y="9228"/>
                    </a:lnTo>
                    <a:lnTo>
                      <a:pt x="5859" y="9291"/>
                    </a:lnTo>
                    <a:lnTo>
                      <a:pt x="5922" y="9291"/>
                    </a:lnTo>
                    <a:lnTo>
                      <a:pt x="5943" y="9333"/>
                    </a:lnTo>
                    <a:lnTo>
                      <a:pt x="6131" y="9395"/>
                    </a:lnTo>
                    <a:lnTo>
                      <a:pt x="6278" y="9375"/>
                    </a:lnTo>
                    <a:lnTo>
                      <a:pt x="6340" y="9375"/>
                    </a:lnTo>
                    <a:lnTo>
                      <a:pt x="6299" y="9437"/>
                    </a:lnTo>
                    <a:lnTo>
                      <a:pt x="6299" y="9500"/>
                    </a:lnTo>
                    <a:lnTo>
                      <a:pt x="6424" y="9542"/>
                    </a:lnTo>
                    <a:lnTo>
                      <a:pt x="6591" y="9688"/>
                    </a:lnTo>
                    <a:lnTo>
                      <a:pt x="6696" y="9835"/>
                    </a:lnTo>
                    <a:lnTo>
                      <a:pt x="6759" y="9960"/>
                    </a:lnTo>
                    <a:lnTo>
                      <a:pt x="6863" y="10023"/>
                    </a:lnTo>
                    <a:lnTo>
                      <a:pt x="6926" y="10002"/>
                    </a:lnTo>
                    <a:lnTo>
                      <a:pt x="7031" y="10044"/>
                    </a:lnTo>
                    <a:lnTo>
                      <a:pt x="7115" y="10044"/>
                    </a:lnTo>
                    <a:lnTo>
                      <a:pt x="7345" y="10149"/>
                    </a:lnTo>
                    <a:lnTo>
                      <a:pt x="7428" y="10149"/>
                    </a:lnTo>
                    <a:lnTo>
                      <a:pt x="7449" y="10107"/>
                    </a:lnTo>
                    <a:lnTo>
                      <a:pt x="7512" y="10107"/>
                    </a:lnTo>
                    <a:lnTo>
                      <a:pt x="7575" y="10170"/>
                    </a:lnTo>
                    <a:lnTo>
                      <a:pt x="7847" y="10442"/>
                    </a:lnTo>
                    <a:lnTo>
                      <a:pt x="7910" y="10442"/>
                    </a:lnTo>
                    <a:lnTo>
                      <a:pt x="8098" y="10630"/>
                    </a:lnTo>
                    <a:lnTo>
                      <a:pt x="8328" y="10735"/>
                    </a:lnTo>
                    <a:lnTo>
                      <a:pt x="8621" y="10756"/>
                    </a:lnTo>
                    <a:lnTo>
                      <a:pt x="8747" y="10839"/>
                    </a:lnTo>
                    <a:lnTo>
                      <a:pt x="8830" y="10965"/>
                    </a:lnTo>
                    <a:lnTo>
                      <a:pt x="8998" y="10965"/>
                    </a:lnTo>
                    <a:lnTo>
                      <a:pt x="9144" y="11048"/>
                    </a:lnTo>
                    <a:lnTo>
                      <a:pt x="9228" y="10986"/>
                    </a:lnTo>
                    <a:lnTo>
                      <a:pt x="9249" y="11007"/>
                    </a:lnTo>
                    <a:lnTo>
                      <a:pt x="9332" y="11153"/>
                    </a:lnTo>
                    <a:lnTo>
                      <a:pt x="9479" y="11216"/>
                    </a:lnTo>
                    <a:lnTo>
                      <a:pt x="9625" y="11216"/>
                    </a:lnTo>
                    <a:lnTo>
                      <a:pt x="9730" y="11279"/>
                    </a:lnTo>
                    <a:lnTo>
                      <a:pt x="9960" y="11362"/>
                    </a:lnTo>
                    <a:lnTo>
                      <a:pt x="10148" y="11362"/>
                    </a:lnTo>
                    <a:lnTo>
                      <a:pt x="10295" y="11467"/>
                    </a:lnTo>
                    <a:lnTo>
                      <a:pt x="10588" y="11572"/>
                    </a:lnTo>
                    <a:lnTo>
                      <a:pt x="10692" y="11530"/>
                    </a:lnTo>
                    <a:lnTo>
                      <a:pt x="11006" y="11404"/>
                    </a:lnTo>
                    <a:lnTo>
                      <a:pt x="11111" y="11404"/>
                    </a:lnTo>
                    <a:lnTo>
                      <a:pt x="11299" y="11300"/>
                    </a:lnTo>
                    <a:lnTo>
                      <a:pt x="11404" y="11279"/>
                    </a:lnTo>
                    <a:lnTo>
                      <a:pt x="11613" y="11279"/>
                    </a:lnTo>
                    <a:lnTo>
                      <a:pt x="11613" y="11258"/>
                    </a:lnTo>
                    <a:lnTo>
                      <a:pt x="11467" y="11216"/>
                    </a:lnTo>
                    <a:lnTo>
                      <a:pt x="11404" y="11216"/>
                    </a:lnTo>
                    <a:lnTo>
                      <a:pt x="11404" y="11174"/>
                    </a:lnTo>
                    <a:lnTo>
                      <a:pt x="11529" y="11090"/>
                    </a:lnTo>
                    <a:lnTo>
                      <a:pt x="11550" y="11111"/>
                    </a:lnTo>
                    <a:lnTo>
                      <a:pt x="11550" y="11195"/>
                    </a:lnTo>
                    <a:lnTo>
                      <a:pt x="11634" y="11153"/>
                    </a:lnTo>
                    <a:lnTo>
                      <a:pt x="11718" y="11153"/>
                    </a:lnTo>
                    <a:lnTo>
                      <a:pt x="11718" y="11195"/>
                    </a:lnTo>
                    <a:lnTo>
                      <a:pt x="11655" y="11195"/>
                    </a:lnTo>
                    <a:lnTo>
                      <a:pt x="11634" y="11216"/>
                    </a:lnTo>
                    <a:lnTo>
                      <a:pt x="11655" y="11258"/>
                    </a:lnTo>
                    <a:lnTo>
                      <a:pt x="11760" y="11258"/>
                    </a:lnTo>
                    <a:lnTo>
                      <a:pt x="11864" y="11279"/>
                    </a:lnTo>
                    <a:lnTo>
                      <a:pt x="12032" y="11404"/>
                    </a:lnTo>
                    <a:lnTo>
                      <a:pt x="12094" y="11467"/>
                    </a:lnTo>
                    <a:lnTo>
                      <a:pt x="12094" y="11425"/>
                    </a:lnTo>
                    <a:lnTo>
                      <a:pt x="11969" y="11300"/>
                    </a:lnTo>
                    <a:lnTo>
                      <a:pt x="11780" y="11216"/>
                    </a:lnTo>
                    <a:lnTo>
                      <a:pt x="11780" y="11174"/>
                    </a:lnTo>
                    <a:lnTo>
                      <a:pt x="11822" y="11174"/>
                    </a:lnTo>
                    <a:lnTo>
                      <a:pt x="11843" y="11195"/>
                    </a:lnTo>
                    <a:lnTo>
                      <a:pt x="11948" y="11216"/>
                    </a:lnTo>
                    <a:lnTo>
                      <a:pt x="12053" y="11300"/>
                    </a:lnTo>
                    <a:lnTo>
                      <a:pt x="12157" y="11425"/>
                    </a:lnTo>
                    <a:lnTo>
                      <a:pt x="12157" y="11488"/>
                    </a:lnTo>
                    <a:lnTo>
                      <a:pt x="12199" y="11530"/>
                    </a:lnTo>
                    <a:lnTo>
                      <a:pt x="12597" y="11885"/>
                    </a:lnTo>
                    <a:lnTo>
                      <a:pt x="12722" y="11906"/>
                    </a:lnTo>
                    <a:lnTo>
                      <a:pt x="12764" y="11990"/>
                    </a:lnTo>
                    <a:lnTo>
                      <a:pt x="12910" y="12116"/>
                    </a:lnTo>
                    <a:lnTo>
                      <a:pt x="12994" y="12220"/>
                    </a:lnTo>
                    <a:lnTo>
                      <a:pt x="13015" y="12199"/>
                    </a:lnTo>
                    <a:lnTo>
                      <a:pt x="13036" y="12136"/>
                    </a:lnTo>
                    <a:lnTo>
                      <a:pt x="13099" y="12095"/>
                    </a:lnTo>
                    <a:lnTo>
                      <a:pt x="13099" y="12053"/>
                    </a:lnTo>
                    <a:lnTo>
                      <a:pt x="13078" y="12032"/>
                    </a:lnTo>
                    <a:lnTo>
                      <a:pt x="13036" y="11990"/>
                    </a:lnTo>
                    <a:lnTo>
                      <a:pt x="13078" y="11927"/>
                    </a:lnTo>
                    <a:lnTo>
                      <a:pt x="13036" y="11906"/>
                    </a:lnTo>
                    <a:lnTo>
                      <a:pt x="13036" y="11802"/>
                    </a:lnTo>
                    <a:lnTo>
                      <a:pt x="13392" y="11258"/>
                    </a:lnTo>
                    <a:lnTo>
                      <a:pt x="14124" y="11258"/>
                    </a:lnTo>
                    <a:lnTo>
                      <a:pt x="14187" y="11195"/>
                    </a:lnTo>
                    <a:lnTo>
                      <a:pt x="14187" y="11111"/>
                    </a:lnTo>
                    <a:lnTo>
                      <a:pt x="14124" y="11090"/>
                    </a:lnTo>
                    <a:lnTo>
                      <a:pt x="14019" y="11069"/>
                    </a:lnTo>
                    <a:lnTo>
                      <a:pt x="13977" y="11048"/>
                    </a:lnTo>
                    <a:lnTo>
                      <a:pt x="13957" y="10944"/>
                    </a:lnTo>
                    <a:lnTo>
                      <a:pt x="13936" y="10881"/>
                    </a:lnTo>
                    <a:lnTo>
                      <a:pt x="13852" y="10881"/>
                    </a:lnTo>
                    <a:lnTo>
                      <a:pt x="13768" y="10797"/>
                    </a:lnTo>
                    <a:lnTo>
                      <a:pt x="13664" y="10693"/>
                    </a:lnTo>
                    <a:lnTo>
                      <a:pt x="13643" y="10651"/>
                    </a:lnTo>
                    <a:lnTo>
                      <a:pt x="13559" y="10567"/>
                    </a:lnTo>
                    <a:lnTo>
                      <a:pt x="13810" y="10546"/>
                    </a:lnTo>
                    <a:lnTo>
                      <a:pt x="13831" y="10232"/>
                    </a:lnTo>
                    <a:lnTo>
                      <a:pt x="14814" y="10253"/>
                    </a:lnTo>
                    <a:lnTo>
                      <a:pt x="14856" y="10170"/>
                    </a:lnTo>
                    <a:lnTo>
                      <a:pt x="14898" y="10128"/>
                    </a:lnTo>
                    <a:lnTo>
                      <a:pt x="14982" y="10128"/>
                    </a:lnTo>
                    <a:lnTo>
                      <a:pt x="14982" y="10170"/>
                    </a:lnTo>
                    <a:lnTo>
                      <a:pt x="15003" y="10212"/>
                    </a:lnTo>
                    <a:lnTo>
                      <a:pt x="15024" y="10170"/>
                    </a:lnTo>
                    <a:lnTo>
                      <a:pt x="15086" y="10149"/>
                    </a:lnTo>
                    <a:lnTo>
                      <a:pt x="15086" y="10128"/>
                    </a:lnTo>
                    <a:lnTo>
                      <a:pt x="15170" y="10044"/>
                    </a:lnTo>
                    <a:lnTo>
                      <a:pt x="15191" y="9940"/>
                    </a:lnTo>
                    <a:lnTo>
                      <a:pt x="15212" y="9898"/>
                    </a:lnTo>
                    <a:lnTo>
                      <a:pt x="15317" y="9898"/>
                    </a:lnTo>
                    <a:lnTo>
                      <a:pt x="15421" y="9793"/>
                    </a:lnTo>
                    <a:lnTo>
                      <a:pt x="15526" y="9647"/>
                    </a:lnTo>
                    <a:lnTo>
                      <a:pt x="15610" y="9626"/>
                    </a:lnTo>
                    <a:lnTo>
                      <a:pt x="15610" y="9626"/>
                    </a:lnTo>
                    <a:lnTo>
                      <a:pt x="15589" y="9730"/>
                    </a:lnTo>
                    <a:lnTo>
                      <a:pt x="15526" y="9793"/>
                    </a:lnTo>
                    <a:lnTo>
                      <a:pt x="15547" y="9835"/>
                    </a:lnTo>
                    <a:lnTo>
                      <a:pt x="15651" y="9919"/>
                    </a:lnTo>
                    <a:lnTo>
                      <a:pt x="15714" y="10023"/>
                    </a:lnTo>
                    <a:lnTo>
                      <a:pt x="15735" y="10002"/>
                    </a:lnTo>
                    <a:lnTo>
                      <a:pt x="15840" y="9814"/>
                    </a:lnTo>
                    <a:lnTo>
                      <a:pt x="15944" y="9437"/>
                    </a:lnTo>
                    <a:lnTo>
                      <a:pt x="16007" y="9333"/>
                    </a:lnTo>
                    <a:lnTo>
                      <a:pt x="15944" y="9375"/>
                    </a:lnTo>
                    <a:lnTo>
                      <a:pt x="15902" y="9416"/>
                    </a:lnTo>
                    <a:lnTo>
                      <a:pt x="15840" y="9395"/>
                    </a:lnTo>
                    <a:lnTo>
                      <a:pt x="15840" y="9333"/>
                    </a:lnTo>
                    <a:lnTo>
                      <a:pt x="15965" y="9207"/>
                    </a:lnTo>
                    <a:lnTo>
                      <a:pt x="16007" y="9123"/>
                    </a:lnTo>
                    <a:lnTo>
                      <a:pt x="15902" y="9123"/>
                    </a:lnTo>
                    <a:lnTo>
                      <a:pt x="15819" y="9061"/>
                    </a:lnTo>
                    <a:lnTo>
                      <a:pt x="15840" y="9019"/>
                    </a:lnTo>
                    <a:lnTo>
                      <a:pt x="15965" y="8956"/>
                    </a:lnTo>
                    <a:lnTo>
                      <a:pt x="15965" y="8789"/>
                    </a:lnTo>
                    <a:lnTo>
                      <a:pt x="16028" y="8705"/>
                    </a:lnTo>
                    <a:lnTo>
                      <a:pt x="16279" y="8475"/>
                    </a:lnTo>
                    <a:lnTo>
                      <a:pt x="16426" y="8266"/>
                    </a:lnTo>
                    <a:lnTo>
                      <a:pt x="16488" y="8119"/>
                    </a:lnTo>
                    <a:lnTo>
                      <a:pt x="16488" y="8015"/>
                    </a:lnTo>
                    <a:lnTo>
                      <a:pt x="16321" y="7763"/>
                    </a:lnTo>
                    <a:lnTo>
                      <a:pt x="16216" y="7805"/>
                    </a:lnTo>
                    <a:lnTo>
                      <a:pt x="16237" y="7847"/>
                    </a:lnTo>
                    <a:lnTo>
                      <a:pt x="16174" y="7868"/>
                    </a:lnTo>
                    <a:lnTo>
                      <a:pt x="15923" y="7826"/>
                    </a:lnTo>
                    <a:lnTo>
                      <a:pt x="15693" y="7826"/>
                    </a:lnTo>
                    <a:lnTo>
                      <a:pt x="15693" y="7868"/>
                    </a:lnTo>
                    <a:lnTo>
                      <a:pt x="15547" y="7952"/>
                    </a:lnTo>
                    <a:lnTo>
                      <a:pt x="15505" y="7910"/>
                    </a:lnTo>
                    <a:lnTo>
                      <a:pt x="15379" y="7931"/>
                    </a:lnTo>
                    <a:lnTo>
                      <a:pt x="15275" y="8035"/>
                    </a:lnTo>
                    <a:lnTo>
                      <a:pt x="14793" y="8035"/>
                    </a:lnTo>
                    <a:lnTo>
                      <a:pt x="14396" y="8119"/>
                    </a:lnTo>
                    <a:lnTo>
                      <a:pt x="14396" y="8182"/>
                    </a:lnTo>
                    <a:lnTo>
                      <a:pt x="14501" y="8224"/>
                    </a:lnTo>
                    <a:lnTo>
                      <a:pt x="14291" y="8454"/>
                    </a:lnTo>
                    <a:lnTo>
                      <a:pt x="14270" y="8810"/>
                    </a:lnTo>
                    <a:lnTo>
                      <a:pt x="14291" y="8851"/>
                    </a:lnTo>
                    <a:lnTo>
                      <a:pt x="14082" y="9082"/>
                    </a:lnTo>
                    <a:lnTo>
                      <a:pt x="14082" y="9270"/>
                    </a:lnTo>
                    <a:lnTo>
                      <a:pt x="13957" y="9395"/>
                    </a:lnTo>
                    <a:lnTo>
                      <a:pt x="13873" y="9416"/>
                    </a:lnTo>
                    <a:lnTo>
                      <a:pt x="13622" y="9542"/>
                    </a:lnTo>
                    <a:lnTo>
                      <a:pt x="13643" y="9584"/>
                    </a:lnTo>
                    <a:lnTo>
                      <a:pt x="13747" y="9500"/>
                    </a:lnTo>
                    <a:lnTo>
                      <a:pt x="13726" y="9605"/>
                    </a:lnTo>
                    <a:lnTo>
                      <a:pt x="13726" y="9793"/>
                    </a:lnTo>
                    <a:lnTo>
                      <a:pt x="13622" y="9919"/>
                    </a:lnTo>
                    <a:lnTo>
                      <a:pt x="13538" y="9919"/>
                    </a:lnTo>
                    <a:lnTo>
                      <a:pt x="13517" y="9960"/>
                    </a:lnTo>
                    <a:lnTo>
                      <a:pt x="13454" y="9919"/>
                    </a:lnTo>
                    <a:lnTo>
                      <a:pt x="13329" y="9835"/>
                    </a:lnTo>
                    <a:lnTo>
                      <a:pt x="13350" y="9793"/>
                    </a:lnTo>
                    <a:lnTo>
                      <a:pt x="13454" y="9730"/>
                    </a:lnTo>
                    <a:lnTo>
                      <a:pt x="13308" y="9688"/>
                    </a:lnTo>
                    <a:lnTo>
                      <a:pt x="13245" y="9730"/>
                    </a:lnTo>
                    <a:lnTo>
                      <a:pt x="13120" y="9709"/>
                    </a:lnTo>
                    <a:lnTo>
                      <a:pt x="12973" y="9709"/>
                    </a:lnTo>
                    <a:lnTo>
                      <a:pt x="12869" y="9793"/>
                    </a:lnTo>
                    <a:lnTo>
                      <a:pt x="12722" y="9814"/>
                    </a:lnTo>
                    <a:lnTo>
                      <a:pt x="12513" y="9814"/>
                    </a:lnTo>
                    <a:lnTo>
                      <a:pt x="12492" y="9856"/>
                    </a:lnTo>
                    <a:lnTo>
                      <a:pt x="12262" y="10002"/>
                    </a:lnTo>
                    <a:lnTo>
                      <a:pt x="12178" y="10002"/>
                    </a:lnTo>
                    <a:lnTo>
                      <a:pt x="12157" y="9940"/>
                    </a:lnTo>
                    <a:lnTo>
                      <a:pt x="11948" y="10002"/>
                    </a:lnTo>
                    <a:lnTo>
                      <a:pt x="11822" y="10044"/>
                    </a:lnTo>
                    <a:lnTo>
                      <a:pt x="11760" y="9919"/>
                    </a:lnTo>
                    <a:lnTo>
                      <a:pt x="11634" y="9730"/>
                    </a:lnTo>
                    <a:lnTo>
                      <a:pt x="11467" y="9647"/>
                    </a:lnTo>
                    <a:lnTo>
                      <a:pt x="11425" y="9605"/>
                    </a:lnTo>
                    <a:lnTo>
                      <a:pt x="11257" y="9605"/>
                    </a:lnTo>
                    <a:lnTo>
                      <a:pt x="11216" y="9626"/>
                    </a:lnTo>
                    <a:lnTo>
                      <a:pt x="11132" y="9521"/>
                    </a:lnTo>
                    <a:lnTo>
                      <a:pt x="10902" y="9270"/>
                    </a:lnTo>
                    <a:lnTo>
                      <a:pt x="10881" y="9165"/>
                    </a:lnTo>
                    <a:lnTo>
                      <a:pt x="10881" y="9082"/>
                    </a:lnTo>
                    <a:lnTo>
                      <a:pt x="10776" y="8914"/>
                    </a:lnTo>
                    <a:lnTo>
                      <a:pt x="10713" y="8789"/>
                    </a:lnTo>
                    <a:lnTo>
                      <a:pt x="10400" y="8454"/>
                    </a:lnTo>
                    <a:lnTo>
                      <a:pt x="10379" y="8328"/>
                    </a:lnTo>
                    <a:lnTo>
                      <a:pt x="10316" y="8245"/>
                    </a:lnTo>
                    <a:lnTo>
                      <a:pt x="10358" y="8161"/>
                    </a:lnTo>
                    <a:lnTo>
                      <a:pt x="10316" y="8077"/>
                    </a:lnTo>
                    <a:lnTo>
                      <a:pt x="10253" y="7847"/>
                    </a:lnTo>
                    <a:lnTo>
                      <a:pt x="10169" y="7763"/>
                    </a:lnTo>
                    <a:lnTo>
                      <a:pt x="10190" y="7638"/>
                    </a:lnTo>
                    <a:lnTo>
                      <a:pt x="10316" y="7805"/>
                    </a:lnTo>
                    <a:lnTo>
                      <a:pt x="10316" y="8015"/>
                    </a:lnTo>
                    <a:lnTo>
                      <a:pt x="10379" y="7973"/>
                    </a:lnTo>
                    <a:lnTo>
                      <a:pt x="10379" y="7805"/>
                    </a:lnTo>
                    <a:lnTo>
                      <a:pt x="10211" y="7554"/>
                    </a:lnTo>
                    <a:lnTo>
                      <a:pt x="10253" y="7429"/>
                    </a:lnTo>
                    <a:lnTo>
                      <a:pt x="10190" y="7219"/>
                    </a:lnTo>
                    <a:lnTo>
                      <a:pt x="10169" y="7115"/>
                    </a:lnTo>
                    <a:lnTo>
                      <a:pt x="10253" y="7010"/>
                    </a:lnTo>
                    <a:lnTo>
                      <a:pt x="10295" y="6717"/>
                    </a:lnTo>
                    <a:lnTo>
                      <a:pt x="10253" y="6571"/>
                    </a:lnTo>
                    <a:lnTo>
                      <a:pt x="10316" y="6278"/>
                    </a:lnTo>
                    <a:lnTo>
                      <a:pt x="10316" y="6173"/>
                    </a:lnTo>
                    <a:lnTo>
                      <a:pt x="10358" y="6090"/>
                    </a:lnTo>
                    <a:lnTo>
                      <a:pt x="10316" y="6048"/>
                    </a:lnTo>
                    <a:lnTo>
                      <a:pt x="10316" y="5922"/>
                    </a:lnTo>
                    <a:lnTo>
                      <a:pt x="10379" y="5859"/>
                    </a:lnTo>
                    <a:lnTo>
                      <a:pt x="10400" y="5713"/>
                    </a:lnTo>
                    <a:lnTo>
                      <a:pt x="10420" y="5650"/>
                    </a:lnTo>
                    <a:lnTo>
                      <a:pt x="10358" y="5608"/>
                    </a:lnTo>
                    <a:lnTo>
                      <a:pt x="10420" y="5504"/>
                    </a:lnTo>
                    <a:lnTo>
                      <a:pt x="10420" y="5336"/>
                    </a:lnTo>
                    <a:lnTo>
                      <a:pt x="10525" y="5336"/>
                    </a:lnTo>
                    <a:lnTo>
                      <a:pt x="10504" y="5441"/>
                    </a:lnTo>
                    <a:lnTo>
                      <a:pt x="10504" y="5525"/>
                    </a:lnTo>
                    <a:lnTo>
                      <a:pt x="10567" y="5504"/>
                    </a:lnTo>
                    <a:lnTo>
                      <a:pt x="10588" y="5399"/>
                    </a:lnTo>
                    <a:lnTo>
                      <a:pt x="10672" y="5294"/>
                    </a:lnTo>
                    <a:lnTo>
                      <a:pt x="10692" y="5148"/>
                    </a:lnTo>
                    <a:lnTo>
                      <a:pt x="10734" y="5106"/>
                    </a:lnTo>
                    <a:lnTo>
                      <a:pt x="10776" y="4939"/>
                    </a:lnTo>
                    <a:lnTo>
                      <a:pt x="10776" y="4897"/>
                    </a:lnTo>
                    <a:lnTo>
                      <a:pt x="10692" y="4939"/>
                    </a:lnTo>
                    <a:lnTo>
                      <a:pt x="10672" y="5127"/>
                    </a:lnTo>
                    <a:lnTo>
                      <a:pt x="10567" y="5190"/>
                    </a:lnTo>
                    <a:lnTo>
                      <a:pt x="10588" y="5106"/>
                    </a:lnTo>
                    <a:lnTo>
                      <a:pt x="10525" y="5085"/>
                    </a:lnTo>
                    <a:lnTo>
                      <a:pt x="10504" y="5002"/>
                    </a:lnTo>
                    <a:lnTo>
                      <a:pt x="10400" y="5002"/>
                    </a:lnTo>
                    <a:lnTo>
                      <a:pt x="10295" y="4918"/>
                    </a:lnTo>
                    <a:lnTo>
                      <a:pt x="10107" y="4876"/>
                    </a:lnTo>
                    <a:lnTo>
                      <a:pt x="10002" y="4771"/>
                    </a:lnTo>
                    <a:lnTo>
                      <a:pt x="9939" y="4730"/>
                    </a:lnTo>
                    <a:lnTo>
                      <a:pt x="9856" y="4730"/>
                    </a:lnTo>
                    <a:lnTo>
                      <a:pt x="9793" y="4709"/>
                    </a:lnTo>
                    <a:lnTo>
                      <a:pt x="9772" y="4709"/>
                    </a:lnTo>
                    <a:lnTo>
                      <a:pt x="9730" y="4667"/>
                    </a:lnTo>
                    <a:lnTo>
                      <a:pt x="9751" y="4499"/>
                    </a:lnTo>
                    <a:lnTo>
                      <a:pt x="9625" y="4165"/>
                    </a:lnTo>
                    <a:lnTo>
                      <a:pt x="9625" y="4144"/>
                    </a:lnTo>
                    <a:lnTo>
                      <a:pt x="9625" y="4081"/>
                    </a:lnTo>
                    <a:lnTo>
                      <a:pt x="9625" y="3976"/>
                    </a:lnTo>
                    <a:lnTo>
                      <a:pt x="9646" y="3872"/>
                    </a:lnTo>
                    <a:lnTo>
                      <a:pt x="9542" y="3788"/>
                    </a:lnTo>
                    <a:lnTo>
                      <a:pt x="9479" y="3683"/>
                    </a:lnTo>
                    <a:lnTo>
                      <a:pt x="9458" y="3579"/>
                    </a:lnTo>
                    <a:lnTo>
                      <a:pt x="9374" y="3537"/>
                    </a:lnTo>
                    <a:lnTo>
                      <a:pt x="9353" y="3453"/>
                    </a:lnTo>
                    <a:lnTo>
                      <a:pt x="9312" y="3432"/>
                    </a:lnTo>
                    <a:lnTo>
                      <a:pt x="9228" y="3223"/>
                    </a:lnTo>
                    <a:lnTo>
                      <a:pt x="9207" y="3139"/>
                    </a:lnTo>
                    <a:lnTo>
                      <a:pt x="9123" y="3118"/>
                    </a:lnTo>
                    <a:lnTo>
                      <a:pt x="9123" y="2951"/>
                    </a:lnTo>
                    <a:lnTo>
                      <a:pt x="9123" y="2888"/>
                    </a:lnTo>
                    <a:lnTo>
                      <a:pt x="9060" y="2825"/>
                    </a:lnTo>
                    <a:lnTo>
                      <a:pt x="9040" y="2721"/>
                    </a:lnTo>
                    <a:lnTo>
                      <a:pt x="8935" y="2574"/>
                    </a:lnTo>
                    <a:lnTo>
                      <a:pt x="8830" y="2491"/>
                    </a:lnTo>
                    <a:lnTo>
                      <a:pt x="8788" y="2386"/>
                    </a:lnTo>
                    <a:lnTo>
                      <a:pt x="8705" y="2365"/>
                    </a:lnTo>
                    <a:lnTo>
                      <a:pt x="8621" y="2365"/>
                    </a:lnTo>
                    <a:lnTo>
                      <a:pt x="8600" y="2323"/>
                    </a:lnTo>
                    <a:lnTo>
                      <a:pt x="8579" y="2302"/>
                    </a:lnTo>
                    <a:lnTo>
                      <a:pt x="8475" y="2323"/>
                    </a:lnTo>
                    <a:lnTo>
                      <a:pt x="8370" y="2302"/>
                    </a:lnTo>
                    <a:lnTo>
                      <a:pt x="8265" y="2302"/>
                    </a:lnTo>
                    <a:lnTo>
                      <a:pt x="8223" y="2386"/>
                    </a:lnTo>
                    <a:lnTo>
                      <a:pt x="8182" y="2386"/>
                    </a:lnTo>
                    <a:lnTo>
                      <a:pt x="8161" y="2365"/>
                    </a:lnTo>
                    <a:lnTo>
                      <a:pt x="8119" y="2365"/>
                    </a:lnTo>
                    <a:lnTo>
                      <a:pt x="8035" y="2386"/>
                    </a:lnTo>
                    <a:lnTo>
                      <a:pt x="7993" y="2428"/>
                    </a:lnTo>
                    <a:lnTo>
                      <a:pt x="7910" y="2595"/>
                    </a:lnTo>
                    <a:lnTo>
                      <a:pt x="7868" y="2679"/>
                    </a:lnTo>
                    <a:lnTo>
                      <a:pt x="7868" y="2700"/>
                    </a:lnTo>
                    <a:lnTo>
                      <a:pt x="7868" y="2742"/>
                    </a:lnTo>
                    <a:lnTo>
                      <a:pt x="7805" y="2742"/>
                    </a:lnTo>
                    <a:lnTo>
                      <a:pt x="7700" y="2825"/>
                    </a:lnTo>
                    <a:lnTo>
                      <a:pt x="7700" y="2846"/>
                    </a:lnTo>
                    <a:lnTo>
                      <a:pt x="7659" y="2888"/>
                    </a:lnTo>
                    <a:lnTo>
                      <a:pt x="7596" y="2888"/>
                    </a:lnTo>
                    <a:lnTo>
                      <a:pt x="7575" y="2825"/>
                    </a:lnTo>
                    <a:lnTo>
                      <a:pt x="7449" y="2784"/>
                    </a:lnTo>
                    <a:lnTo>
                      <a:pt x="7366" y="2742"/>
                    </a:lnTo>
                    <a:lnTo>
                      <a:pt x="7345" y="2700"/>
                    </a:lnTo>
                    <a:lnTo>
                      <a:pt x="7219" y="2637"/>
                    </a:lnTo>
                    <a:lnTo>
                      <a:pt x="7156" y="2637"/>
                    </a:lnTo>
                    <a:lnTo>
                      <a:pt x="7115" y="2595"/>
                    </a:lnTo>
                    <a:lnTo>
                      <a:pt x="7115" y="2574"/>
                    </a:lnTo>
                    <a:lnTo>
                      <a:pt x="7073" y="2512"/>
                    </a:lnTo>
                    <a:lnTo>
                      <a:pt x="7031" y="2491"/>
                    </a:lnTo>
                    <a:lnTo>
                      <a:pt x="6989" y="2491"/>
                    </a:lnTo>
                    <a:lnTo>
                      <a:pt x="6947" y="2470"/>
                    </a:lnTo>
                    <a:lnTo>
                      <a:pt x="6926" y="2470"/>
                    </a:lnTo>
                    <a:lnTo>
                      <a:pt x="6926" y="2428"/>
                    </a:lnTo>
                    <a:lnTo>
                      <a:pt x="6905" y="2323"/>
                    </a:lnTo>
                    <a:lnTo>
                      <a:pt x="6822" y="2261"/>
                    </a:lnTo>
                    <a:lnTo>
                      <a:pt x="6717" y="2114"/>
                    </a:lnTo>
                    <a:lnTo>
                      <a:pt x="6717" y="2093"/>
                    </a:lnTo>
                    <a:lnTo>
                      <a:pt x="6801" y="2072"/>
                    </a:lnTo>
                    <a:lnTo>
                      <a:pt x="6822" y="2051"/>
                    </a:lnTo>
                    <a:lnTo>
                      <a:pt x="6822" y="1968"/>
                    </a:lnTo>
                    <a:lnTo>
                      <a:pt x="6738" y="1884"/>
                    </a:lnTo>
                    <a:lnTo>
                      <a:pt x="6717" y="1863"/>
                    </a:lnTo>
                    <a:lnTo>
                      <a:pt x="6696" y="1842"/>
                    </a:lnTo>
                    <a:lnTo>
                      <a:pt x="6654" y="1800"/>
                    </a:lnTo>
                    <a:lnTo>
                      <a:pt x="6633" y="1675"/>
                    </a:lnTo>
                    <a:lnTo>
                      <a:pt x="6591" y="1591"/>
                    </a:lnTo>
                    <a:lnTo>
                      <a:pt x="6508" y="1549"/>
                    </a:lnTo>
                    <a:lnTo>
                      <a:pt x="6424" y="1528"/>
                    </a:lnTo>
                    <a:lnTo>
                      <a:pt x="6466" y="1465"/>
                    </a:lnTo>
                    <a:lnTo>
                      <a:pt x="6466" y="1424"/>
                    </a:lnTo>
                    <a:lnTo>
                      <a:pt x="6403" y="1340"/>
                    </a:lnTo>
                    <a:lnTo>
                      <a:pt x="6299" y="1319"/>
                    </a:lnTo>
                    <a:lnTo>
                      <a:pt x="6319" y="1256"/>
                    </a:lnTo>
                    <a:lnTo>
                      <a:pt x="6278" y="1173"/>
                    </a:lnTo>
                    <a:lnTo>
                      <a:pt x="6215" y="1173"/>
                    </a:lnTo>
                    <a:lnTo>
                      <a:pt x="6194" y="1131"/>
                    </a:lnTo>
                    <a:lnTo>
                      <a:pt x="6131" y="1068"/>
                    </a:lnTo>
                    <a:lnTo>
                      <a:pt x="6068" y="942"/>
                    </a:lnTo>
                    <a:lnTo>
                      <a:pt x="5943" y="859"/>
                    </a:lnTo>
                    <a:lnTo>
                      <a:pt x="5022" y="838"/>
                    </a:lnTo>
                    <a:lnTo>
                      <a:pt x="4980" y="1047"/>
                    </a:lnTo>
                    <a:lnTo>
                      <a:pt x="3327" y="1005"/>
                    </a:lnTo>
                    <a:lnTo>
                      <a:pt x="1402" y="105"/>
                    </a:lnTo>
                    <a:lnTo>
                      <a:pt x="1402" y="64"/>
                    </a:ln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814;p54"/>
              <p:cNvSpPr/>
              <p:nvPr/>
            </p:nvSpPr>
            <p:spPr>
              <a:xfrm>
                <a:off x="3378594" y="3107749"/>
                <a:ext cx="19445" cy="26657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344" extrusionOk="0">
                    <a:moveTo>
                      <a:pt x="336" y="0"/>
                    </a:moveTo>
                    <a:lnTo>
                      <a:pt x="231" y="84"/>
                    </a:lnTo>
                    <a:lnTo>
                      <a:pt x="126" y="147"/>
                    </a:lnTo>
                    <a:lnTo>
                      <a:pt x="85" y="209"/>
                    </a:lnTo>
                    <a:lnTo>
                      <a:pt x="1" y="314"/>
                    </a:lnTo>
                    <a:lnTo>
                      <a:pt x="1" y="460"/>
                    </a:lnTo>
                    <a:lnTo>
                      <a:pt x="64" y="607"/>
                    </a:lnTo>
                    <a:lnTo>
                      <a:pt x="22" y="732"/>
                    </a:lnTo>
                    <a:lnTo>
                      <a:pt x="22" y="816"/>
                    </a:lnTo>
                    <a:lnTo>
                      <a:pt x="126" y="879"/>
                    </a:lnTo>
                    <a:lnTo>
                      <a:pt x="189" y="963"/>
                    </a:lnTo>
                    <a:lnTo>
                      <a:pt x="231" y="1067"/>
                    </a:lnTo>
                    <a:lnTo>
                      <a:pt x="273" y="1193"/>
                    </a:lnTo>
                    <a:lnTo>
                      <a:pt x="294" y="1256"/>
                    </a:lnTo>
                    <a:lnTo>
                      <a:pt x="273" y="1360"/>
                    </a:lnTo>
                    <a:lnTo>
                      <a:pt x="189" y="1444"/>
                    </a:lnTo>
                    <a:lnTo>
                      <a:pt x="189" y="1590"/>
                    </a:lnTo>
                    <a:lnTo>
                      <a:pt x="231" y="1653"/>
                    </a:lnTo>
                    <a:lnTo>
                      <a:pt x="189" y="1779"/>
                    </a:lnTo>
                    <a:lnTo>
                      <a:pt x="64" y="1883"/>
                    </a:lnTo>
                    <a:lnTo>
                      <a:pt x="1" y="1883"/>
                    </a:lnTo>
                    <a:lnTo>
                      <a:pt x="22" y="1925"/>
                    </a:lnTo>
                    <a:lnTo>
                      <a:pt x="85" y="2009"/>
                    </a:lnTo>
                    <a:lnTo>
                      <a:pt x="106" y="2030"/>
                    </a:lnTo>
                    <a:lnTo>
                      <a:pt x="106" y="2113"/>
                    </a:lnTo>
                    <a:lnTo>
                      <a:pt x="189" y="2197"/>
                    </a:lnTo>
                    <a:lnTo>
                      <a:pt x="294" y="2218"/>
                    </a:lnTo>
                    <a:lnTo>
                      <a:pt x="336" y="2134"/>
                    </a:lnTo>
                    <a:lnTo>
                      <a:pt x="419" y="2113"/>
                    </a:lnTo>
                    <a:lnTo>
                      <a:pt x="503" y="2113"/>
                    </a:lnTo>
                    <a:lnTo>
                      <a:pt x="503" y="2176"/>
                    </a:lnTo>
                    <a:lnTo>
                      <a:pt x="545" y="2197"/>
                    </a:lnTo>
                    <a:lnTo>
                      <a:pt x="545" y="2323"/>
                    </a:lnTo>
                    <a:lnTo>
                      <a:pt x="608" y="2344"/>
                    </a:lnTo>
                    <a:lnTo>
                      <a:pt x="712" y="2281"/>
                    </a:lnTo>
                    <a:lnTo>
                      <a:pt x="733" y="2197"/>
                    </a:lnTo>
                    <a:lnTo>
                      <a:pt x="817" y="2134"/>
                    </a:lnTo>
                    <a:lnTo>
                      <a:pt x="880" y="2113"/>
                    </a:lnTo>
                    <a:lnTo>
                      <a:pt x="963" y="1988"/>
                    </a:lnTo>
                    <a:lnTo>
                      <a:pt x="1068" y="1820"/>
                    </a:lnTo>
                    <a:lnTo>
                      <a:pt x="1173" y="1590"/>
                    </a:lnTo>
                    <a:lnTo>
                      <a:pt x="1173" y="1486"/>
                    </a:lnTo>
                    <a:lnTo>
                      <a:pt x="1340" y="1297"/>
                    </a:lnTo>
                    <a:lnTo>
                      <a:pt x="1466" y="1130"/>
                    </a:lnTo>
                    <a:lnTo>
                      <a:pt x="1528" y="1046"/>
                    </a:lnTo>
                    <a:lnTo>
                      <a:pt x="1633" y="921"/>
                    </a:lnTo>
                    <a:lnTo>
                      <a:pt x="1591" y="774"/>
                    </a:lnTo>
                    <a:lnTo>
                      <a:pt x="1487" y="649"/>
                    </a:lnTo>
                    <a:lnTo>
                      <a:pt x="1466" y="711"/>
                    </a:lnTo>
                    <a:lnTo>
                      <a:pt x="1382" y="649"/>
                    </a:lnTo>
                    <a:lnTo>
                      <a:pt x="1361" y="544"/>
                    </a:lnTo>
                    <a:lnTo>
                      <a:pt x="1173" y="335"/>
                    </a:lnTo>
                    <a:lnTo>
                      <a:pt x="1131" y="335"/>
                    </a:lnTo>
                    <a:lnTo>
                      <a:pt x="963" y="209"/>
                    </a:lnTo>
                    <a:lnTo>
                      <a:pt x="650" y="105"/>
                    </a:lnTo>
                    <a:lnTo>
                      <a:pt x="524" y="21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815;p54"/>
              <p:cNvSpPr/>
              <p:nvPr/>
            </p:nvSpPr>
            <p:spPr>
              <a:xfrm>
                <a:off x="3354434" y="3105122"/>
                <a:ext cx="27661" cy="2880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533" extrusionOk="0">
                    <a:moveTo>
                      <a:pt x="1632" y="1"/>
                    </a:moveTo>
                    <a:lnTo>
                      <a:pt x="1528" y="43"/>
                    </a:lnTo>
                    <a:lnTo>
                      <a:pt x="1339" y="22"/>
                    </a:lnTo>
                    <a:lnTo>
                      <a:pt x="1151" y="64"/>
                    </a:lnTo>
                    <a:lnTo>
                      <a:pt x="963" y="22"/>
                    </a:lnTo>
                    <a:lnTo>
                      <a:pt x="691" y="22"/>
                    </a:lnTo>
                    <a:lnTo>
                      <a:pt x="544" y="64"/>
                    </a:lnTo>
                    <a:lnTo>
                      <a:pt x="544" y="210"/>
                    </a:lnTo>
                    <a:lnTo>
                      <a:pt x="482" y="336"/>
                    </a:lnTo>
                    <a:lnTo>
                      <a:pt x="523" y="419"/>
                    </a:lnTo>
                    <a:lnTo>
                      <a:pt x="440" y="524"/>
                    </a:lnTo>
                    <a:lnTo>
                      <a:pt x="335" y="566"/>
                    </a:lnTo>
                    <a:lnTo>
                      <a:pt x="168" y="566"/>
                    </a:lnTo>
                    <a:lnTo>
                      <a:pt x="105" y="691"/>
                    </a:lnTo>
                    <a:lnTo>
                      <a:pt x="105" y="838"/>
                    </a:lnTo>
                    <a:lnTo>
                      <a:pt x="0" y="1068"/>
                    </a:lnTo>
                    <a:lnTo>
                      <a:pt x="21" y="1152"/>
                    </a:lnTo>
                    <a:lnTo>
                      <a:pt x="126" y="1194"/>
                    </a:lnTo>
                    <a:lnTo>
                      <a:pt x="168" y="1277"/>
                    </a:lnTo>
                    <a:lnTo>
                      <a:pt x="210" y="1319"/>
                    </a:lnTo>
                    <a:lnTo>
                      <a:pt x="272" y="1424"/>
                    </a:lnTo>
                    <a:lnTo>
                      <a:pt x="272" y="1507"/>
                    </a:lnTo>
                    <a:lnTo>
                      <a:pt x="335" y="1570"/>
                    </a:lnTo>
                    <a:lnTo>
                      <a:pt x="419" y="1570"/>
                    </a:lnTo>
                    <a:lnTo>
                      <a:pt x="461" y="1591"/>
                    </a:lnTo>
                    <a:lnTo>
                      <a:pt x="482" y="1696"/>
                    </a:lnTo>
                    <a:lnTo>
                      <a:pt x="523" y="1842"/>
                    </a:lnTo>
                    <a:lnTo>
                      <a:pt x="523" y="1989"/>
                    </a:lnTo>
                    <a:lnTo>
                      <a:pt x="586" y="2010"/>
                    </a:lnTo>
                    <a:lnTo>
                      <a:pt x="670" y="2135"/>
                    </a:lnTo>
                    <a:lnTo>
                      <a:pt x="691" y="2219"/>
                    </a:lnTo>
                    <a:lnTo>
                      <a:pt x="795" y="2261"/>
                    </a:lnTo>
                    <a:lnTo>
                      <a:pt x="795" y="2323"/>
                    </a:lnTo>
                    <a:lnTo>
                      <a:pt x="858" y="2407"/>
                    </a:lnTo>
                    <a:lnTo>
                      <a:pt x="942" y="2449"/>
                    </a:lnTo>
                    <a:lnTo>
                      <a:pt x="984" y="2449"/>
                    </a:lnTo>
                    <a:lnTo>
                      <a:pt x="1005" y="2470"/>
                    </a:lnTo>
                    <a:lnTo>
                      <a:pt x="1172" y="2533"/>
                    </a:lnTo>
                    <a:lnTo>
                      <a:pt x="1256" y="2533"/>
                    </a:lnTo>
                    <a:lnTo>
                      <a:pt x="1277" y="2470"/>
                    </a:lnTo>
                    <a:lnTo>
                      <a:pt x="1214" y="2344"/>
                    </a:lnTo>
                    <a:lnTo>
                      <a:pt x="1193" y="2303"/>
                    </a:lnTo>
                    <a:lnTo>
                      <a:pt x="1088" y="2198"/>
                    </a:lnTo>
                    <a:lnTo>
                      <a:pt x="1109" y="2093"/>
                    </a:lnTo>
                    <a:lnTo>
                      <a:pt x="1214" y="2010"/>
                    </a:lnTo>
                    <a:lnTo>
                      <a:pt x="1339" y="2031"/>
                    </a:lnTo>
                    <a:lnTo>
                      <a:pt x="1591" y="2031"/>
                    </a:lnTo>
                    <a:lnTo>
                      <a:pt x="1695" y="1989"/>
                    </a:lnTo>
                    <a:lnTo>
                      <a:pt x="1842" y="1989"/>
                    </a:lnTo>
                    <a:lnTo>
                      <a:pt x="1946" y="2093"/>
                    </a:lnTo>
                    <a:lnTo>
                      <a:pt x="2030" y="2114"/>
                    </a:lnTo>
                    <a:lnTo>
                      <a:pt x="2093" y="2114"/>
                    </a:lnTo>
                    <a:lnTo>
                      <a:pt x="2218" y="2010"/>
                    </a:lnTo>
                    <a:lnTo>
                      <a:pt x="2260" y="1884"/>
                    </a:lnTo>
                    <a:lnTo>
                      <a:pt x="2218" y="1821"/>
                    </a:lnTo>
                    <a:lnTo>
                      <a:pt x="2218" y="1675"/>
                    </a:lnTo>
                    <a:lnTo>
                      <a:pt x="2302" y="1591"/>
                    </a:lnTo>
                    <a:lnTo>
                      <a:pt x="2323" y="1487"/>
                    </a:lnTo>
                    <a:lnTo>
                      <a:pt x="2302" y="1424"/>
                    </a:lnTo>
                    <a:lnTo>
                      <a:pt x="2260" y="1298"/>
                    </a:lnTo>
                    <a:lnTo>
                      <a:pt x="2218" y="1194"/>
                    </a:lnTo>
                    <a:lnTo>
                      <a:pt x="2155" y="1110"/>
                    </a:lnTo>
                    <a:lnTo>
                      <a:pt x="2051" y="1047"/>
                    </a:lnTo>
                    <a:lnTo>
                      <a:pt x="2051" y="963"/>
                    </a:lnTo>
                    <a:lnTo>
                      <a:pt x="2093" y="838"/>
                    </a:lnTo>
                    <a:lnTo>
                      <a:pt x="2030" y="691"/>
                    </a:lnTo>
                    <a:lnTo>
                      <a:pt x="2030" y="545"/>
                    </a:lnTo>
                    <a:lnTo>
                      <a:pt x="2114" y="440"/>
                    </a:lnTo>
                    <a:lnTo>
                      <a:pt x="2155" y="378"/>
                    </a:lnTo>
                    <a:lnTo>
                      <a:pt x="2260" y="231"/>
                    </a:lnTo>
                    <a:lnTo>
                      <a:pt x="2260" y="147"/>
                    </a:lnTo>
                    <a:lnTo>
                      <a:pt x="2135" y="106"/>
                    </a:lnTo>
                    <a:lnTo>
                      <a:pt x="1946" y="6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816;p54"/>
              <p:cNvSpPr/>
              <p:nvPr/>
            </p:nvSpPr>
            <p:spPr>
              <a:xfrm>
                <a:off x="3331012" y="3088711"/>
                <a:ext cx="34639" cy="49743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4374" extrusionOk="0">
                    <a:moveTo>
                      <a:pt x="879" y="0"/>
                    </a:moveTo>
                    <a:lnTo>
                      <a:pt x="858" y="84"/>
                    </a:lnTo>
                    <a:lnTo>
                      <a:pt x="712" y="251"/>
                    </a:lnTo>
                    <a:lnTo>
                      <a:pt x="565" y="356"/>
                    </a:lnTo>
                    <a:lnTo>
                      <a:pt x="503" y="335"/>
                    </a:lnTo>
                    <a:lnTo>
                      <a:pt x="335" y="544"/>
                    </a:lnTo>
                    <a:lnTo>
                      <a:pt x="356" y="628"/>
                    </a:lnTo>
                    <a:lnTo>
                      <a:pt x="419" y="733"/>
                    </a:lnTo>
                    <a:lnTo>
                      <a:pt x="565" y="753"/>
                    </a:lnTo>
                    <a:lnTo>
                      <a:pt x="649" y="837"/>
                    </a:lnTo>
                    <a:lnTo>
                      <a:pt x="649" y="963"/>
                    </a:lnTo>
                    <a:lnTo>
                      <a:pt x="461" y="1046"/>
                    </a:lnTo>
                    <a:lnTo>
                      <a:pt x="398" y="1025"/>
                    </a:lnTo>
                    <a:lnTo>
                      <a:pt x="293" y="1046"/>
                    </a:lnTo>
                    <a:lnTo>
                      <a:pt x="210" y="1025"/>
                    </a:lnTo>
                    <a:lnTo>
                      <a:pt x="126" y="1088"/>
                    </a:lnTo>
                    <a:lnTo>
                      <a:pt x="105" y="1277"/>
                    </a:lnTo>
                    <a:lnTo>
                      <a:pt x="1" y="1381"/>
                    </a:lnTo>
                    <a:lnTo>
                      <a:pt x="42" y="1507"/>
                    </a:lnTo>
                    <a:lnTo>
                      <a:pt x="189" y="1716"/>
                    </a:lnTo>
                    <a:lnTo>
                      <a:pt x="419" y="1904"/>
                    </a:lnTo>
                    <a:lnTo>
                      <a:pt x="419" y="1925"/>
                    </a:lnTo>
                    <a:lnTo>
                      <a:pt x="461" y="1925"/>
                    </a:lnTo>
                    <a:lnTo>
                      <a:pt x="524" y="1988"/>
                    </a:lnTo>
                    <a:lnTo>
                      <a:pt x="565" y="1925"/>
                    </a:lnTo>
                    <a:lnTo>
                      <a:pt x="712" y="1967"/>
                    </a:lnTo>
                    <a:lnTo>
                      <a:pt x="817" y="2072"/>
                    </a:lnTo>
                    <a:lnTo>
                      <a:pt x="817" y="2218"/>
                    </a:lnTo>
                    <a:lnTo>
                      <a:pt x="733" y="2344"/>
                    </a:lnTo>
                    <a:lnTo>
                      <a:pt x="670" y="2406"/>
                    </a:lnTo>
                    <a:lnTo>
                      <a:pt x="775" y="2448"/>
                    </a:lnTo>
                    <a:lnTo>
                      <a:pt x="879" y="2448"/>
                    </a:lnTo>
                    <a:lnTo>
                      <a:pt x="942" y="2532"/>
                    </a:lnTo>
                    <a:lnTo>
                      <a:pt x="984" y="2616"/>
                    </a:lnTo>
                    <a:lnTo>
                      <a:pt x="1089" y="2616"/>
                    </a:lnTo>
                    <a:lnTo>
                      <a:pt x="1089" y="2657"/>
                    </a:lnTo>
                    <a:lnTo>
                      <a:pt x="984" y="2804"/>
                    </a:lnTo>
                    <a:lnTo>
                      <a:pt x="963" y="2950"/>
                    </a:lnTo>
                    <a:lnTo>
                      <a:pt x="837" y="3160"/>
                    </a:lnTo>
                    <a:lnTo>
                      <a:pt x="858" y="3264"/>
                    </a:lnTo>
                    <a:lnTo>
                      <a:pt x="817" y="3369"/>
                    </a:lnTo>
                    <a:lnTo>
                      <a:pt x="817" y="3474"/>
                    </a:lnTo>
                    <a:lnTo>
                      <a:pt x="837" y="3536"/>
                    </a:lnTo>
                    <a:lnTo>
                      <a:pt x="817" y="3599"/>
                    </a:lnTo>
                    <a:lnTo>
                      <a:pt x="817" y="3704"/>
                    </a:lnTo>
                    <a:lnTo>
                      <a:pt x="921" y="3808"/>
                    </a:lnTo>
                    <a:lnTo>
                      <a:pt x="1047" y="3955"/>
                    </a:lnTo>
                    <a:lnTo>
                      <a:pt x="1047" y="4018"/>
                    </a:lnTo>
                    <a:lnTo>
                      <a:pt x="1130" y="4122"/>
                    </a:lnTo>
                    <a:lnTo>
                      <a:pt x="1361" y="4331"/>
                    </a:lnTo>
                    <a:lnTo>
                      <a:pt x="1444" y="4373"/>
                    </a:lnTo>
                    <a:lnTo>
                      <a:pt x="1507" y="4290"/>
                    </a:lnTo>
                    <a:lnTo>
                      <a:pt x="1591" y="4269"/>
                    </a:lnTo>
                    <a:lnTo>
                      <a:pt x="1612" y="4290"/>
                    </a:lnTo>
                    <a:lnTo>
                      <a:pt x="1758" y="4290"/>
                    </a:lnTo>
                    <a:lnTo>
                      <a:pt x="1821" y="4185"/>
                    </a:lnTo>
                    <a:lnTo>
                      <a:pt x="1863" y="4122"/>
                    </a:lnTo>
                    <a:lnTo>
                      <a:pt x="1967" y="4101"/>
                    </a:lnTo>
                    <a:lnTo>
                      <a:pt x="2198" y="4101"/>
                    </a:lnTo>
                    <a:lnTo>
                      <a:pt x="2260" y="3913"/>
                    </a:lnTo>
                    <a:lnTo>
                      <a:pt x="2386" y="3871"/>
                    </a:lnTo>
                    <a:lnTo>
                      <a:pt x="2553" y="3871"/>
                    </a:lnTo>
                    <a:lnTo>
                      <a:pt x="2616" y="3913"/>
                    </a:lnTo>
                    <a:lnTo>
                      <a:pt x="2721" y="3892"/>
                    </a:lnTo>
                    <a:lnTo>
                      <a:pt x="2909" y="3892"/>
                    </a:lnTo>
                    <a:lnTo>
                      <a:pt x="2825" y="3850"/>
                    </a:lnTo>
                    <a:lnTo>
                      <a:pt x="2762" y="3766"/>
                    </a:lnTo>
                    <a:lnTo>
                      <a:pt x="2762" y="3704"/>
                    </a:lnTo>
                    <a:lnTo>
                      <a:pt x="2658" y="3662"/>
                    </a:lnTo>
                    <a:lnTo>
                      <a:pt x="2637" y="3578"/>
                    </a:lnTo>
                    <a:lnTo>
                      <a:pt x="2553" y="3453"/>
                    </a:lnTo>
                    <a:lnTo>
                      <a:pt x="2490" y="3432"/>
                    </a:lnTo>
                    <a:lnTo>
                      <a:pt x="2490" y="3285"/>
                    </a:lnTo>
                    <a:lnTo>
                      <a:pt x="2449" y="3139"/>
                    </a:lnTo>
                    <a:lnTo>
                      <a:pt x="2428" y="3034"/>
                    </a:lnTo>
                    <a:lnTo>
                      <a:pt x="2386" y="3013"/>
                    </a:lnTo>
                    <a:lnTo>
                      <a:pt x="2302" y="3013"/>
                    </a:lnTo>
                    <a:lnTo>
                      <a:pt x="2239" y="2950"/>
                    </a:lnTo>
                    <a:lnTo>
                      <a:pt x="2239" y="2867"/>
                    </a:lnTo>
                    <a:lnTo>
                      <a:pt x="2177" y="2762"/>
                    </a:lnTo>
                    <a:lnTo>
                      <a:pt x="2135" y="2720"/>
                    </a:lnTo>
                    <a:lnTo>
                      <a:pt x="2093" y="2637"/>
                    </a:lnTo>
                    <a:lnTo>
                      <a:pt x="1988" y="2595"/>
                    </a:lnTo>
                    <a:lnTo>
                      <a:pt x="1967" y="2511"/>
                    </a:lnTo>
                    <a:lnTo>
                      <a:pt x="2072" y="2281"/>
                    </a:lnTo>
                    <a:lnTo>
                      <a:pt x="2072" y="2134"/>
                    </a:lnTo>
                    <a:lnTo>
                      <a:pt x="2135" y="2009"/>
                    </a:lnTo>
                    <a:lnTo>
                      <a:pt x="2302" y="2009"/>
                    </a:lnTo>
                    <a:lnTo>
                      <a:pt x="2407" y="1967"/>
                    </a:lnTo>
                    <a:lnTo>
                      <a:pt x="2490" y="1862"/>
                    </a:lnTo>
                    <a:lnTo>
                      <a:pt x="2449" y="1779"/>
                    </a:lnTo>
                    <a:lnTo>
                      <a:pt x="2511" y="1653"/>
                    </a:lnTo>
                    <a:lnTo>
                      <a:pt x="2449" y="1549"/>
                    </a:lnTo>
                    <a:lnTo>
                      <a:pt x="2449" y="1381"/>
                    </a:lnTo>
                    <a:lnTo>
                      <a:pt x="2428" y="1297"/>
                    </a:lnTo>
                    <a:lnTo>
                      <a:pt x="2218" y="1256"/>
                    </a:lnTo>
                    <a:lnTo>
                      <a:pt x="2009" y="1046"/>
                    </a:lnTo>
                    <a:lnTo>
                      <a:pt x="1905" y="963"/>
                    </a:lnTo>
                    <a:lnTo>
                      <a:pt x="1863" y="984"/>
                    </a:lnTo>
                    <a:lnTo>
                      <a:pt x="1716" y="1046"/>
                    </a:lnTo>
                    <a:lnTo>
                      <a:pt x="1653" y="1130"/>
                    </a:lnTo>
                    <a:lnTo>
                      <a:pt x="1612" y="1235"/>
                    </a:lnTo>
                    <a:lnTo>
                      <a:pt x="1591" y="1088"/>
                    </a:lnTo>
                    <a:lnTo>
                      <a:pt x="1612" y="921"/>
                    </a:lnTo>
                    <a:lnTo>
                      <a:pt x="1674" y="816"/>
                    </a:lnTo>
                    <a:lnTo>
                      <a:pt x="1612" y="628"/>
                    </a:lnTo>
                    <a:lnTo>
                      <a:pt x="1507" y="565"/>
                    </a:lnTo>
                    <a:lnTo>
                      <a:pt x="1298" y="419"/>
                    </a:lnTo>
                    <a:lnTo>
                      <a:pt x="1151" y="251"/>
                    </a:lnTo>
                    <a:lnTo>
                      <a:pt x="1130" y="147"/>
                    </a:lnTo>
                    <a:lnTo>
                      <a:pt x="1026" y="42"/>
                    </a:lnTo>
                    <a:lnTo>
                      <a:pt x="921" y="21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817;p54"/>
              <p:cNvSpPr/>
              <p:nvPr/>
            </p:nvSpPr>
            <p:spPr>
              <a:xfrm>
                <a:off x="3250041" y="3063487"/>
                <a:ext cx="91450" cy="78538"/>
              </a:xfrm>
              <a:custGeom>
                <a:avLst/>
                <a:gdLst/>
                <a:ahLst/>
                <a:cxnLst/>
                <a:rect l="l" t="t" r="r" b="b"/>
                <a:pathLst>
                  <a:path w="7680" h="6906" extrusionOk="0">
                    <a:moveTo>
                      <a:pt x="1988" y="0"/>
                    </a:moveTo>
                    <a:lnTo>
                      <a:pt x="1821" y="63"/>
                    </a:lnTo>
                    <a:lnTo>
                      <a:pt x="1674" y="251"/>
                    </a:lnTo>
                    <a:lnTo>
                      <a:pt x="1695" y="377"/>
                    </a:lnTo>
                    <a:lnTo>
                      <a:pt x="1758" y="440"/>
                    </a:lnTo>
                    <a:lnTo>
                      <a:pt x="1863" y="356"/>
                    </a:lnTo>
                    <a:lnTo>
                      <a:pt x="1967" y="377"/>
                    </a:lnTo>
                    <a:lnTo>
                      <a:pt x="2072" y="461"/>
                    </a:lnTo>
                    <a:lnTo>
                      <a:pt x="2030" y="544"/>
                    </a:lnTo>
                    <a:lnTo>
                      <a:pt x="1925" y="565"/>
                    </a:lnTo>
                    <a:lnTo>
                      <a:pt x="1821" y="523"/>
                    </a:lnTo>
                    <a:lnTo>
                      <a:pt x="1779" y="482"/>
                    </a:lnTo>
                    <a:lnTo>
                      <a:pt x="1758" y="523"/>
                    </a:lnTo>
                    <a:lnTo>
                      <a:pt x="1758" y="565"/>
                    </a:lnTo>
                    <a:lnTo>
                      <a:pt x="1611" y="649"/>
                    </a:lnTo>
                    <a:lnTo>
                      <a:pt x="1360" y="670"/>
                    </a:lnTo>
                    <a:lnTo>
                      <a:pt x="1088" y="774"/>
                    </a:lnTo>
                    <a:lnTo>
                      <a:pt x="1026" y="879"/>
                    </a:lnTo>
                    <a:lnTo>
                      <a:pt x="1026" y="984"/>
                    </a:lnTo>
                    <a:lnTo>
                      <a:pt x="1088" y="1088"/>
                    </a:lnTo>
                    <a:lnTo>
                      <a:pt x="1088" y="1318"/>
                    </a:lnTo>
                    <a:lnTo>
                      <a:pt x="1130" y="1486"/>
                    </a:lnTo>
                    <a:lnTo>
                      <a:pt x="1151" y="1611"/>
                    </a:lnTo>
                    <a:lnTo>
                      <a:pt x="1067" y="1800"/>
                    </a:lnTo>
                    <a:lnTo>
                      <a:pt x="879" y="1925"/>
                    </a:lnTo>
                    <a:lnTo>
                      <a:pt x="775" y="1904"/>
                    </a:lnTo>
                    <a:lnTo>
                      <a:pt x="775" y="1737"/>
                    </a:lnTo>
                    <a:lnTo>
                      <a:pt x="649" y="1611"/>
                    </a:lnTo>
                    <a:lnTo>
                      <a:pt x="628" y="1486"/>
                    </a:lnTo>
                    <a:lnTo>
                      <a:pt x="733" y="1402"/>
                    </a:lnTo>
                    <a:lnTo>
                      <a:pt x="754" y="1318"/>
                    </a:lnTo>
                    <a:lnTo>
                      <a:pt x="963" y="1109"/>
                    </a:lnTo>
                    <a:lnTo>
                      <a:pt x="963" y="942"/>
                    </a:lnTo>
                    <a:lnTo>
                      <a:pt x="879" y="795"/>
                    </a:lnTo>
                    <a:lnTo>
                      <a:pt x="921" y="754"/>
                    </a:lnTo>
                    <a:lnTo>
                      <a:pt x="879" y="670"/>
                    </a:lnTo>
                    <a:lnTo>
                      <a:pt x="816" y="628"/>
                    </a:lnTo>
                    <a:lnTo>
                      <a:pt x="754" y="523"/>
                    </a:lnTo>
                    <a:lnTo>
                      <a:pt x="775" y="440"/>
                    </a:lnTo>
                    <a:lnTo>
                      <a:pt x="921" y="377"/>
                    </a:lnTo>
                    <a:lnTo>
                      <a:pt x="1067" y="356"/>
                    </a:lnTo>
                    <a:lnTo>
                      <a:pt x="1172" y="210"/>
                    </a:lnTo>
                    <a:lnTo>
                      <a:pt x="1130" y="210"/>
                    </a:lnTo>
                    <a:lnTo>
                      <a:pt x="1088" y="230"/>
                    </a:lnTo>
                    <a:lnTo>
                      <a:pt x="775" y="356"/>
                    </a:lnTo>
                    <a:lnTo>
                      <a:pt x="628" y="628"/>
                    </a:lnTo>
                    <a:lnTo>
                      <a:pt x="565" y="670"/>
                    </a:lnTo>
                    <a:lnTo>
                      <a:pt x="461" y="691"/>
                    </a:lnTo>
                    <a:lnTo>
                      <a:pt x="356" y="837"/>
                    </a:lnTo>
                    <a:lnTo>
                      <a:pt x="293" y="900"/>
                    </a:lnTo>
                    <a:lnTo>
                      <a:pt x="105" y="1172"/>
                    </a:lnTo>
                    <a:lnTo>
                      <a:pt x="84" y="1298"/>
                    </a:lnTo>
                    <a:lnTo>
                      <a:pt x="105" y="1402"/>
                    </a:lnTo>
                    <a:lnTo>
                      <a:pt x="84" y="1590"/>
                    </a:lnTo>
                    <a:lnTo>
                      <a:pt x="0" y="1779"/>
                    </a:lnTo>
                    <a:lnTo>
                      <a:pt x="0" y="1821"/>
                    </a:lnTo>
                    <a:lnTo>
                      <a:pt x="147" y="1821"/>
                    </a:lnTo>
                    <a:lnTo>
                      <a:pt x="398" y="2239"/>
                    </a:lnTo>
                    <a:lnTo>
                      <a:pt x="503" y="2407"/>
                    </a:lnTo>
                    <a:lnTo>
                      <a:pt x="523" y="2511"/>
                    </a:lnTo>
                    <a:lnTo>
                      <a:pt x="461" y="2637"/>
                    </a:lnTo>
                    <a:lnTo>
                      <a:pt x="461" y="2720"/>
                    </a:lnTo>
                    <a:lnTo>
                      <a:pt x="440" y="2762"/>
                    </a:lnTo>
                    <a:lnTo>
                      <a:pt x="440" y="2867"/>
                    </a:lnTo>
                    <a:lnTo>
                      <a:pt x="565" y="2971"/>
                    </a:lnTo>
                    <a:lnTo>
                      <a:pt x="733" y="3034"/>
                    </a:lnTo>
                    <a:lnTo>
                      <a:pt x="837" y="3055"/>
                    </a:lnTo>
                    <a:lnTo>
                      <a:pt x="963" y="3097"/>
                    </a:lnTo>
                    <a:lnTo>
                      <a:pt x="1047" y="3055"/>
                    </a:lnTo>
                    <a:lnTo>
                      <a:pt x="1193" y="3055"/>
                    </a:lnTo>
                    <a:lnTo>
                      <a:pt x="1339" y="3097"/>
                    </a:lnTo>
                    <a:lnTo>
                      <a:pt x="1381" y="3076"/>
                    </a:lnTo>
                    <a:lnTo>
                      <a:pt x="1549" y="3055"/>
                    </a:lnTo>
                    <a:lnTo>
                      <a:pt x="1716" y="3076"/>
                    </a:lnTo>
                    <a:lnTo>
                      <a:pt x="1821" y="3139"/>
                    </a:lnTo>
                    <a:lnTo>
                      <a:pt x="2281" y="3557"/>
                    </a:lnTo>
                    <a:lnTo>
                      <a:pt x="2427" y="3515"/>
                    </a:lnTo>
                    <a:lnTo>
                      <a:pt x="2448" y="3557"/>
                    </a:lnTo>
                    <a:lnTo>
                      <a:pt x="2511" y="3515"/>
                    </a:lnTo>
                    <a:lnTo>
                      <a:pt x="2637" y="3578"/>
                    </a:lnTo>
                    <a:lnTo>
                      <a:pt x="2699" y="3599"/>
                    </a:lnTo>
                    <a:lnTo>
                      <a:pt x="2825" y="3557"/>
                    </a:lnTo>
                    <a:lnTo>
                      <a:pt x="2930" y="3557"/>
                    </a:lnTo>
                    <a:lnTo>
                      <a:pt x="3076" y="3578"/>
                    </a:lnTo>
                    <a:lnTo>
                      <a:pt x="3118" y="3515"/>
                    </a:lnTo>
                    <a:lnTo>
                      <a:pt x="3223" y="3515"/>
                    </a:lnTo>
                    <a:lnTo>
                      <a:pt x="3285" y="3578"/>
                    </a:lnTo>
                    <a:lnTo>
                      <a:pt x="3348" y="3808"/>
                    </a:lnTo>
                    <a:lnTo>
                      <a:pt x="3285" y="3892"/>
                    </a:lnTo>
                    <a:lnTo>
                      <a:pt x="3285" y="3997"/>
                    </a:lnTo>
                    <a:lnTo>
                      <a:pt x="3264" y="4080"/>
                    </a:lnTo>
                    <a:lnTo>
                      <a:pt x="3118" y="4101"/>
                    </a:lnTo>
                    <a:lnTo>
                      <a:pt x="3055" y="4185"/>
                    </a:lnTo>
                    <a:lnTo>
                      <a:pt x="3076" y="4394"/>
                    </a:lnTo>
                    <a:lnTo>
                      <a:pt x="3118" y="4457"/>
                    </a:lnTo>
                    <a:lnTo>
                      <a:pt x="3055" y="4624"/>
                    </a:lnTo>
                    <a:lnTo>
                      <a:pt x="3055" y="4813"/>
                    </a:lnTo>
                    <a:lnTo>
                      <a:pt x="3139" y="4875"/>
                    </a:lnTo>
                    <a:lnTo>
                      <a:pt x="3139" y="4959"/>
                    </a:lnTo>
                    <a:lnTo>
                      <a:pt x="3244" y="5252"/>
                    </a:lnTo>
                    <a:lnTo>
                      <a:pt x="3055" y="5587"/>
                    </a:lnTo>
                    <a:lnTo>
                      <a:pt x="3076" y="5692"/>
                    </a:lnTo>
                    <a:lnTo>
                      <a:pt x="3139" y="5692"/>
                    </a:lnTo>
                    <a:lnTo>
                      <a:pt x="3223" y="5671"/>
                    </a:lnTo>
                    <a:lnTo>
                      <a:pt x="3223" y="5692"/>
                    </a:lnTo>
                    <a:lnTo>
                      <a:pt x="3244" y="5775"/>
                    </a:lnTo>
                    <a:lnTo>
                      <a:pt x="3327" y="5817"/>
                    </a:lnTo>
                    <a:lnTo>
                      <a:pt x="3369" y="5922"/>
                    </a:lnTo>
                    <a:lnTo>
                      <a:pt x="3348" y="5984"/>
                    </a:lnTo>
                    <a:lnTo>
                      <a:pt x="3390" y="6131"/>
                    </a:lnTo>
                    <a:lnTo>
                      <a:pt x="3536" y="6424"/>
                    </a:lnTo>
                    <a:lnTo>
                      <a:pt x="3536" y="6528"/>
                    </a:lnTo>
                    <a:lnTo>
                      <a:pt x="3746" y="6696"/>
                    </a:lnTo>
                    <a:lnTo>
                      <a:pt x="3976" y="6863"/>
                    </a:lnTo>
                    <a:lnTo>
                      <a:pt x="4101" y="6905"/>
                    </a:lnTo>
                    <a:lnTo>
                      <a:pt x="4332" y="6863"/>
                    </a:lnTo>
                    <a:lnTo>
                      <a:pt x="4478" y="6717"/>
                    </a:lnTo>
                    <a:lnTo>
                      <a:pt x="4687" y="6591"/>
                    </a:lnTo>
                    <a:lnTo>
                      <a:pt x="4750" y="6487"/>
                    </a:lnTo>
                    <a:lnTo>
                      <a:pt x="5064" y="6319"/>
                    </a:lnTo>
                    <a:lnTo>
                      <a:pt x="5127" y="6173"/>
                    </a:lnTo>
                    <a:lnTo>
                      <a:pt x="5168" y="6110"/>
                    </a:lnTo>
                    <a:lnTo>
                      <a:pt x="5210" y="6068"/>
                    </a:lnTo>
                    <a:lnTo>
                      <a:pt x="5482" y="6005"/>
                    </a:lnTo>
                    <a:lnTo>
                      <a:pt x="5629" y="5964"/>
                    </a:lnTo>
                    <a:lnTo>
                      <a:pt x="5587" y="5817"/>
                    </a:lnTo>
                    <a:lnTo>
                      <a:pt x="5440" y="5796"/>
                    </a:lnTo>
                    <a:lnTo>
                      <a:pt x="5252" y="5817"/>
                    </a:lnTo>
                    <a:lnTo>
                      <a:pt x="4959" y="5712"/>
                    </a:lnTo>
                    <a:lnTo>
                      <a:pt x="5022" y="5545"/>
                    </a:lnTo>
                    <a:lnTo>
                      <a:pt x="5001" y="5482"/>
                    </a:lnTo>
                    <a:lnTo>
                      <a:pt x="4938" y="5440"/>
                    </a:lnTo>
                    <a:lnTo>
                      <a:pt x="5127" y="5168"/>
                    </a:lnTo>
                    <a:lnTo>
                      <a:pt x="5064" y="5064"/>
                    </a:lnTo>
                    <a:lnTo>
                      <a:pt x="4938" y="4938"/>
                    </a:lnTo>
                    <a:lnTo>
                      <a:pt x="4834" y="4917"/>
                    </a:lnTo>
                    <a:lnTo>
                      <a:pt x="4750" y="4750"/>
                    </a:lnTo>
                    <a:lnTo>
                      <a:pt x="4917" y="4813"/>
                    </a:lnTo>
                    <a:lnTo>
                      <a:pt x="5106" y="4834"/>
                    </a:lnTo>
                    <a:lnTo>
                      <a:pt x="5273" y="4938"/>
                    </a:lnTo>
                    <a:lnTo>
                      <a:pt x="5461" y="4938"/>
                    </a:lnTo>
                    <a:lnTo>
                      <a:pt x="5733" y="4875"/>
                    </a:lnTo>
                    <a:lnTo>
                      <a:pt x="5796" y="4938"/>
                    </a:lnTo>
                    <a:lnTo>
                      <a:pt x="5985" y="4875"/>
                    </a:lnTo>
                    <a:lnTo>
                      <a:pt x="6173" y="4708"/>
                    </a:lnTo>
                    <a:lnTo>
                      <a:pt x="6319" y="4708"/>
                    </a:lnTo>
                    <a:lnTo>
                      <a:pt x="6424" y="4729"/>
                    </a:lnTo>
                    <a:lnTo>
                      <a:pt x="6675" y="4624"/>
                    </a:lnTo>
                    <a:lnTo>
                      <a:pt x="6884" y="4624"/>
                    </a:lnTo>
                    <a:lnTo>
                      <a:pt x="7156" y="4394"/>
                    </a:lnTo>
                    <a:lnTo>
                      <a:pt x="7219" y="4248"/>
                    </a:lnTo>
                    <a:lnTo>
                      <a:pt x="7219" y="4143"/>
                    </a:lnTo>
                    <a:lnTo>
                      <a:pt x="7219" y="4122"/>
                    </a:lnTo>
                    <a:lnTo>
                      <a:pt x="6989" y="3934"/>
                    </a:lnTo>
                    <a:lnTo>
                      <a:pt x="6842" y="3725"/>
                    </a:lnTo>
                    <a:lnTo>
                      <a:pt x="6801" y="3599"/>
                    </a:lnTo>
                    <a:lnTo>
                      <a:pt x="6905" y="3495"/>
                    </a:lnTo>
                    <a:lnTo>
                      <a:pt x="6926" y="3306"/>
                    </a:lnTo>
                    <a:lnTo>
                      <a:pt x="7010" y="3243"/>
                    </a:lnTo>
                    <a:lnTo>
                      <a:pt x="7093" y="3264"/>
                    </a:lnTo>
                    <a:lnTo>
                      <a:pt x="7198" y="3243"/>
                    </a:lnTo>
                    <a:lnTo>
                      <a:pt x="7261" y="3264"/>
                    </a:lnTo>
                    <a:lnTo>
                      <a:pt x="7449" y="3181"/>
                    </a:lnTo>
                    <a:lnTo>
                      <a:pt x="7449" y="3055"/>
                    </a:lnTo>
                    <a:lnTo>
                      <a:pt x="7365" y="2971"/>
                    </a:lnTo>
                    <a:lnTo>
                      <a:pt x="7219" y="2951"/>
                    </a:lnTo>
                    <a:lnTo>
                      <a:pt x="7156" y="2846"/>
                    </a:lnTo>
                    <a:lnTo>
                      <a:pt x="7135" y="2762"/>
                    </a:lnTo>
                    <a:lnTo>
                      <a:pt x="7303" y="2553"/>
                    </a:lnTo>
                    <a:lnTo>
                      <a:pt x="7365" y="2574"/>
                    </a:lnTo>
                    <a:lnTo>
                      <a:pt x="7512" y="2469"/>
                    </a:lnTo>
                    <a:lnTo>
                      <a:pt x="7658" y="2302"/>
                    </a:lnTo>
                    <a:lnTo>
                      <a:pt x="7679" y="2218"/>
                    </a:lnTo>
                    <a:lnTo>
                      <a:pt x="7658" y="2218"/>
                    </a:lnTo>
                    <a:lnTo>
                      <a:pt x="7428" y="2114"/>
                    </a:lnTo>
                    <a:lnTo>
                      <a:pt x="7345" y="2114"/>
                    </a:lnTo>
                    <a:lnTo>
                      <a:pt x="7261" y="2135"/>
                    </a:lnTo>
                    <a:lnTo>
                      <a:pt x="7156" y="2114"/>
                    </a:lnTo>
                    <a:lnTo>
                      <a:pt x="7093" y="2114"/>
                    </a:lnTo>
                    <a:lnTo>
                      <a:pt x="7010" y="2155"/>
                    </a:lnTo>
                    <a:lnTo>
                      <a:pt x="6821" y="2197"/>
                    </a:lnTo>
                    <a:lnTo>
                      <a:pt x="6675" y="2155"/>
                    </a:lnTo>
                    <a:lnTo>
                      <a:pt x="6612" y="2155"/>
                    </a:lnTo>
                    <a:lnTo>
                      <a:pt x="6717" y="2135"/>
                    </a:lnTo>
                    <a:lnTo>
                      <a:pt x="6801" y="2135"/>
                    </a:lnTo>
                    <a:lnTo>
                      <a:pt x="6884" y="2093"/>
                    </a:lnTo>
                    <a:lnTo>
                      <a:pt x="6926" y="2009"/>
                    </a:lnTo>
                    <a:lnTo>
                      <a:pt x="7052" y="1904"/>
                    </a:lnTo>
                    <a:lnTo>
                      <a:pt x="7093" y="1842"/>
                    </a:lnTo>
                    <a:lnTo>
                      <a:pt x="7010" y="1800"/>
                    </a:lnTo>
                    <a:lnTo>
                      <a:pt x="7010" y="1779"/>
                    </a:lnTo>
                    <a:lnTo>
                      <a:pt x="6989" y="1674"/>
                    </a:lnTo>
                    <a:lnTo>
                      <a:pt x="6821" y="1590"/>
                    </a:lnTo>
                    <a:lnTo>
                      <a:pt x="6612" y="1528"/>
                    </a:lnTo>
                    <a:lnTo>
                      <a:pt x="6570" y="1486"/>
                    </a:lnTo>
                    <a:lnTo>
                      <a:pt x="6487" y="1423"/>
                    </a:lnTo>
                    <a:lnTo>
                      <a:pt x="6382" y="1423"/>
                    </a:lnTo>
                    <a:lnTo>
                      <a:pt x="6361" y="1381"/>
                    </a:lnTo>
                    <a:lnTo>
                      <a:pt x="6215" y="1318"/>
                    </a:lnTo>
                    <a:lnTo>
                      <a:pt x="6173" y="1318"/>
                    </a:lnTo>
                    <a:lnTo>
                      <a:pt x="6173" y="1423"/>
                    </a:lnTo>
                    <a:lnTo>
                      <a:pt x="6089" y="1318"/>
                    </a:lnTo>
                    <a:lnTo>
                      <a:pt x="6047" y="1214"/>
                    </a:lnTo>
                    <a:lnTo>
                      <a:pt x="5943" y="1172"/>
                    </a:lnTo>
                    <a:lnTo>
                      <a:pt x="5901" y="1088"/>
                    </a:lnTo>
                    <a:lnTo>
                      <a:pt x="5964" y="1046"/>
                    </a:lnTo>
                    <a:lnTo>
                      <a:pt x="6215" y="1067"/>
                    </a:lnTo>
                    <a:lnTo>
                      <a:pt x="6319" y="984"/>
                    </a:lnTo>
                    <a:lnTo>
                      <a:pt x="6487" y="984"/>
                    </a:lnTo>
                    <a:lnTo>
                      <a:pt x="6487" y="879"/>
                    </a:lnTo>
                    <a:lnTo>
                      <a:pt x="6361" y="900"/>
                    </a:lnTo>
                    <a:lnTo>
                      <a:pt x="6089" y="858"/>
                    </a:lnTo>
                    <a:lnTo>
                      <a:pt x="5901" y="879"/>
                    </a:lnTo>
                    <a:lnTo>
                      <a:pt x="5775" y="879"/>
                    </a:lnTo>
                    <a:lnTo>
                      <a:pt x="5524" y="963"/>
                    </a:lnTo>
                    <a:lnTo>
                      <a:pt x="5440" y="942"/>
                    </a:lnTo>
                    <a:lnTo>
                      <a:pt x="5336" y="942"/>
                    </a:lnTo>
                    <a:lnTo>
                      <a:pt x="5127" y="1088"/>
                    </a:lnTo>
                    <a:lnTo>
                      <a:pt x="5022" y="1109"/>
                    </a:lnTo>
                    <a:lnTo>
                      <a:pt x="4896" y="1172"/>
                    </a:lnTo>
                    <a:lnTo>
                      <a:pt x="4834" y="1256"/>
                    </a:lnTo>
                    <a:lnTo>
                      <a:pt x="4645" y="1277"/>
                    </a:lnTo>
                    <a:lnTo>
                      <a:pt x="4604" y="1298"/>
                    </a:lnTo>
                    <a:lnTo>
                      <a:pt x="4520" y="1277"/>
                    </a:lnTo>
                    <a:lnTo>
                      <a:pt x="4269" y="1088"/>
                    </a:lnTo>
                    <a:lnTo>
                      <a:pt x="4206" y="984"/>
                    </a:lnTo>
                    <a:lnTo>
                      <a:pt x="3871" y="984"/>
                    </a:lnTo>
                    <a:lnTo>
                      <a:pt x="3327" y="1088"/>
                    </a:lnTo>
                    <a:lnTo>
                      <a:pt x="3055" y="1088"/>
                    </a:lnTo>
                    <a:lnTo>
                      <a:pt x="2951" y="1046"/>
                    </a:lnTo>
                    <a:lnTo>
                      <a:pt x="2909" y="963"/>
                    </a:lnTo>
                    <a:lnTo>
                      <a:pt x="2909" y="858"/>
                    </a:lnTo>
                    <a:lnTo>
                      <a:pt x="2972" y="858"/>
                    </a:lnTo>
                    <a:lnTo>
                      <a:pt x="2951" y="733"/>
                    </a:lnTo>
                    <a:lnTo>
                      <a:pt x="2846" y="565"/>
                    </a:lnTo>
                    <a:lnTo>
                      <a:pt x="2741" y="544"/>
                    </a:lnTo>
                    <a:lnTo>
                      <a:pt x="2448" y="565"/>
                    </a:lnTo>
                    <a:lnTo>
                      <a:pt x="2323" y="482"/>
                    </a:lnTo>
                    <a:lnTo>
                      <a:pt x="2239" y="482"/>
                    </a:lnTo>
                    <a:lnTo>
                      <a:pt x="2176" y="523"/>
                    </a:lnTo>
                    <a:lnTo>
                      <a:pt x="2072" y="356"/>
                    </a:lnTo>
                    <a:lnTo>
                      <a:pt x="2072" y="210"/>
                    </a:lnTo>
                    <a:lnTo>
                      <a:pt x="2030" y="21"/>
                    </a:lnTo>
                    <a:lnTo>
                      <a:pt x="19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818;p54"/>
              <p:cNvSpPr/>
              <p:nvPr/>
            </p:nvSpPr>
            <p:spPr>
              <a:xfrm>
                <a:off x="3209425" y="3061815"/>
                <a:ext cx="82733" cy="112565"/>
              </a:xfrm>
              <a:custGeom>
                <a:avLst/>
                <a:gdLst/>
                <a:ahLst/>
                <a:cxnLst/>
                <a:rect l="l" t="t" r="r" b="b"/>
                <a:pathLst>
                  <a:path w="6948" h="9898" extrusionOk="0">
                    <a:moveTo>
                      <a:pt x="4353" y="1"/>
                    </a:moveTo>
                    <a:lnTo>
                      <a:pt x="4332" y="64"/>
                    </a:lnTo>
                    <a:lnTo>
                      <a:pt x="4290" y="105"/>
                    </a:lnTo>
                    <a:lnTo>
                      <a:pt x="4227" y="147"/>
                    </a:lnTo>
                    <a:lnTo>
                      <a:pt x="4165" y="168"/>
                    </a:lnTo>
                    <a:lnTo>
                      <a:pt x="4060" y="168"/>
                    </a:lnTo>
                    <a:lnTo>
                      <a:pt x="3976" y="189"/>
                    </a:lnTo>
                    <a:lnTo>
                      <a:pt x="3955" y="252"/>
                    </a:lnTo>
                    <a:lnTo>
                      <a:pt x="3976" y="294"/>
                    </a:lnTo>
                    <a:lnTo>
                      <a:pt x="3955" y="357"/>
                    </a:lnTo>
                    <a:lnTo>
                      <a:pt x="3809" y="419"/>
                    </a:lnTo>
                    <a:lnTo>
                      <a:pt x="3621" y="566"/>
                    </a:lnTo>
                    <a:lnTo>
                      <a:pt x="3495" y="670"/>
                    </a:lnTo>
                    <a:lnTo>
                      <a:pt x="3328" y="691"/>
                    </a:lnTo>
                    <a:lnTo>
                      <a:pt x="2972" y="691"/>
                    </a:lnTo>
                    <a:lnTo>
                      <a:pt x="2867" y="733"/>
                    </a:lnTo>
                    <a:lnTo>
                      <a:pt x="2867" y="817"/>
                    </a:lnTo>
                    <a:lnTo>
                      <a:pt x="2888" y="901"/>
                    </a:lnTo>
                    <a:lnTo>
                      <a:pt x="2888" y="1005"/>
                    </a:lnTo>
                    <a:lnTo>
                      <a:pt x="2805" y="1089"/>
                    </a:lnTo>
                    <a:lnTo>
                      <a:pt x="2721" y="1047"/>
                    </a:lnTo>
                    <a:lnTo>
                      <a:pt x="2763" y="942"/>
                    </a:lnTo>
                    <a:lnTo>
                      <a:pt x="2763" y="921"/>
                    </a:lnTo>
                    <a:lnTo>
                      <a:pt x="2825" y="901"/>
                    </a:lnTo>
                    <a:lnTo>
                      <a:pt x="2700" y="880"/>
                    </a:lnTo>
                    <a:lnTo>
                      <a:pt x="2574" y="817"/>
                    </a:lnTo>
                    <a:lnTo>
                      <a:pt x="2491" y="817"/>
                    </a:lnTo>
                    <a:lnTo>
                      <a:pt x="2302" y="942"/>
                    </a:lnTo>
                    <a:lnTo>
                      <a:pt x="2261" y="1026"/>
                    </a:lnTo>
                    <a:lnTo>
                      <a:pt x="2135" y="1152"/>
                    </a:lnTo>
                    <a:lnTo>
                      <a:pt x="1968" y="1465"/>
                    </a:lnTo>
                    <a:lnTo>
                      <a:pt x="1947" y="1549"/>
                    </a:lnTo>
                    <a:lnTo>
                      <a:pt x="1947" y="1549"/>
                    </a:lnTo>
                    <a:lnTo>
                      <a:pt x="1989" y="1528"/>
                    </a:lnTo>
                    <a:lnTo>
                      <a:pt x="2051" y="1570"/>
                    </a:lnTo>
                    <a:lnTo>
                      <a:pt x="2051" y="1654"/>
                    </a:lnTo>
                    <a:lnTo>
                      <a:pt x="2030" y="1758"/>
                    </a:lnTo>
                    <a:lnTo>
                      <a:pt x="1947" y="1821"/>
                    </a:lnTo>
                    <a:lnTo>
                      <a:pt x="1842" y="1821"/>
                    </a:lnTo>
                    <a:lnTo>
                      <a:pt x="1737" y="1863"/>
                    </a:lnTo>
                    <a:lnTo>
                      <a:pt x="1612" y="1989"/>
                    </a:lnTo>
                    <a:lnTo>
                      <a:pt x="1528" y="2051"/>
                    </a:lnTo>
                    <a:lnTo>
                      <a:pt x="1424" y="2198"/>
                    </a:lnTo>
                    <a:lnTo>
                      <a:pt x="1340" y="2198"/>
                    </a:lnTo>
                    <a:lnTo>
                      <a:pt x="1256" y="2240"/>
                    </a:lnTo>
                    <a:lnTo>
                      <a:pt x="1298" y="2344"/>
                    </a:lnTo>
                    <a:lnTo>
                      <a:pt x="1403" y="2449"/>
                    </a:lnTo>
                    <a:lnTo>
                      <a:pt x="1403" y="2574"/>
                    </a:lnTo>
                    <a:lnTo>
                      <a:pt x="1340" y="2700"/>
                    </a:lnTo>
                    <a:lnTo>
                      <a:pt x="1256" y="2700"/>
                    </a:lnTo>
                    <a:lnTo>
                      <a:pt x="1152" y="2616"/>
                    </a:lnTo>
                    <a:lnTo>
                      <a:pt x="1193" y="2574"/>
                    </a:lnTo>
                    <a:lnTo>
                      <a:pt x="1214" y="2512"/>
                    </a:lnTo>
                    <a:lnTo>
                      <a:pt x="1131" y="2470"/>
                    </a:lnTo>
                    <a:lnTo>
                      <a:pt x="1089" y="2365"/>
                    </a:lnTo>
                    <a:lnTo>
                      <a:pt x="984" y="2261"/>
                    </a:lnTo>
                    <a:lnTo>
                      <a:pt x="942" y="2365"/>
                    </a:lnTo>
                    <a:lnTo>
                      <a:pt x="942" y="2407"/>
                    </a:lnTo>
                    <a:lnTo>
                      <a:pt x="1005" y="2574"/>
                    </a:lnTo>
                    <a:lnTo>
                      <a:pt x="921" y="2721"/>
                    </a:lnTo>
                    <a:lnTo>
                      <a:pt x="901" y="2867"/>
                    </a:lnTo>
                    <a:lnTo>
                      <a:pt x="817" y="2909"/>
                    </a:lnTo>
                    <a:lnTo>
                      <a:pt x="775" y="2909"/>
                    </a:lnTo>
                    <a:lnTo>
                      <a:pt x="691" y="3098"/>
                    </a:lnTo>
                    <a:lnTo>
                      <a:pt x="712" y="3118"/>
                    </a:lnTo>
                    <a:lnTo>
                      <a:pt x="733" y="3244"/>
                    </a:lnTo>
                    <a:lnTo>
                      <a:pt x="733" y="3390"/>
                    </a:lnTo>
                    <a:lnTo>
                      <a:pt x="880" y="3516"/>
                    </a:lnTo>
                    <a:lnTo>
                      <a:pt x="901" y="3516"/>
                    </a:lnTo>
                    <a:lnTo>
                      <a:pt x="942" y="3495"/>
                    </a:lnTo>
                    <a:lnTo>
                      <a:pt x="1005" y="3537"/>
                    </a:lnTo>
                    <a:lnTo>
                      <a:pt x="1005" y="3662"/>
                    </a:lnTo>
                    <a:lnTo>
                      <a:pt x="921" y="3746"/>
                    </a:lnTo>
                    <a:lnTo>
                      <a:pt x="921" y="3809"/>
                    </a:lnTo>
                    <a:lnTo>
                      <a:pt x="1005" y="3872"/>
                    </a:lnTo>
                    <a:lnTo>
                      <a:pt x="1005" y="4039"/>
                    </a:lnTo>
                    <a:lnTo>
                      <a:pt x="921" y="4081"/>
                    </a:lnTo>
                    <a:lnTo>
                      <a:pt x="880" y="4165"/>
                    </a:lnTo>
                    <a:lnTo>
                      <a:pt x="921" y="4186"/>
                    </a:lnTo>
                    <a:lnTo>
                      <a:pt x="984" y="4290"/>
                    </a:lnTo>
                    <a:lnTo>
                      <a:pt x="942" y="4478"/>
                    </a:lnTo>
                    <a:lnTo>
                      <a:pt x="984" y="4771"/>
                    </a:lnTo>
                    <a:lnTo>
                      <a:pt x="901" y="4855"/>
                    </a:lnTo>
                    <a:lnTo>
                      <a:pt x="880" y="4918"/>
                    </a:lnTo>
                    <a:lnTo>
                      <a:pt x="942" y="5022"/>
                    </a:lnTo>
                    <a:lnTo>
                      <a:pt x="1047" y="4981"/>
                    </a:lnTo>
                    <a:lnTo>
                      <a:pt x="1047" y="4981"/>
                    </a:lnTo>
                    <a:lnTo>
                      <a:pt x="1026" y="5064"/>
                    </a:lnTo>
                    <a:lnTo>
                      <a:pt x="1089" y="5127"/>
                    </a:lnTo>
                    <a:lnTo>
                      <a:pt x="1152" y="5127"/>
                    </a:lnTo>
                    <a:lnTo>
                      <a:pt x="1152" y="5190"/>
                    </a:lnTo>
                    <a:lnTo>
                      <a:pt x="1110" y="5274"/>
                    </a:lnTo>
                    <a:lnTo>
                      <a:pt x="1047" y="5378"/>
                    </a:lnTo>
                    <a:lnTo>
                      <a:pt x="817" y="5608"/>
                    </a:lnTo>
                    <a:lnTo>
                      <a:pt x="775" y="5713"/>
                    </a:lnTo>
                    <a:lnTo>
                      <a:pt x="608" y="5859"/>
                    </a:lnTo>
                    <a:lnTo>
                      <a:pt x="398" y="5922"/>
                    </a:lnTo>
                    <a:lnTo>
                      <a:pt x="210" y="6048"/>
                    </a:lnTo>
                    <a:lnTo>
                      <a:pt x="64" y="6278"/>
                    </a:lnTo>
                    <a:lnTo>
                      <a:pt x="43" y="6466"/>
                    </a:lnTo>
                    <a:lnTo>
                      <a:pt x="1" y="6571"/>
                    </a:lnTo>
                    <a:lnTo>
                      <a:pt x="189" y="6655"/>
                    </a:lnTo>
                    <a:lnTo>
                      <a:pt x="377" y="6780"/>
                    </a:lnTo>
                    <a:lnTo>
                      <a:pt x="629" y="6947"/>
                    </a:lnTo>
                    <a:lnTo>
                      <a:pt x="733" y="6947"/>
                    </a:lnTo>
                    <a:lnTo>
                      <a:pt x="880" y="7094"/>
                    </a:lnTo>
                    <a:lnTo>
                      <a:pt x="838" y="7178"/>
                    </a:lnTo>
                    <a:lnTo>
                      <a:pt x="880" y="7261"/>
                    </a:lnTo>
                    <a:lnTo>
                      <a:pt x="1047" y="7282"/>
                    </a:lnTo>
                    <a:lnTo>
                      <a:pt x="1256" y="7366"/>
                    </a:lnTo>
                    <a:lnTo>
                      <a:pt x="1319" y="7408"/>
                    </a:lnTo>
                    <a:lnTo>
                      <a:pt x="1507" y="7471"/>
                    </a:lnTo>
                    <a:lnTo>
                      <a:pt x="1570" y="7387"/>
                    </a:lnTo>
                    <a:lnTo>
                      <a:pt x="1570" y="7282"/>
                    </a:lnTo>
                    <a:lnTo>
                      <a:pt x="1654" y="7199"/>
                    </a:lnTo>
                    <a:lnTo>
                      <a:pt x="1717" y="7199"/>
                    </a:lnTo>
                    <a:lnTo>
                      <a:pt x="1863" y="7282"/>
                    </a:lnTo>
                    <a:lnTo>
                      <a:pt x="1968" y="7303"/>
                    </a:lnTo>
                    <a:lnTo>
                      <a:pt x="1989" y="7387"/>
                    </a:lnTo>
                    <a:lnTo>
                      <a:pt x="2072" y="7429"/>
                    </a:lnTo>
                    <a:lnTo>
                      <a:pt x="2135" y="7429"/>
                    </a:lnTo>
                    <a:lnTo>
                      <a:pt x="2177" y="7512"/>
                    </a:lnTo>
                    <a:lnTo>
                      <a:pt x="2386" y="7575"/>
                    </a:lnTo>
                    <a:lnTo>
                      <a:pt x="2512" y="7596"/>
                    </a:lnTo>
                    <a:lnTo>
                      <a:pt x="2553" y="7638"/>
                    </a:lnTo>
                    <a:lnTo>
                      <a:pt x="2700" y="7805"/>
                    </a:lnTo>
                    <a:lnTo>
                      <a:pt x="2700" y="7910"/>
                    </a:lnTo>
                    <a:lnTo>
                      <a:pt x="2805" y="8098"/>
                    </a:lnTo>
                    <a:lnTo>
                      <a:pt x="2888" y="8098"/>
                    </a:lnTo>
                    <a:lnTo>
                      <a:pt x="3139" y="8203"/>
                    </a:lnTo>
                    <a:lnTo>
                      <a:pt x="3244" y="8349"/>
                    </a:lnTo>
                    <a:lnTo>
                      <a:pt x="3244" y="8517"/>
                    </a:lnTo>
                    <a:lnTo>
                      <a:pt x="3307" y="8517"/>
                    </a:lnTo>
                    <a:lnTo>
                      <a:pt x="3411" y="8559"/>
                    </a:lnTo>
                    <a:lnTo>
                      <a:pt x="3432" y="8684"/>
                    </a:lnTo>
                    <a:lnTo>
                      <a:pt x="3411" y="8768"/>
                    </a:lnTo>
                    <a:lnTo>
                      <a:pt x="3432" y="8852"/>
                    </a:lnTo>
                    <a:lnTo>
                      <a:pt x="3537" y="8872"/>
                    </a:lnTo>
                    <a:lnTo>
                      <a:pt x="3662" y="8852"/>
                    </a:lnTo>
                    <a:lnTo>
                      <a:pt x="3767" y="8872"/>
                    </a:lnTo>
                    <a:lnTo>
                      <a:pt x="3914" y="8872"/>
                    </a:lnTo>
                    <a:lnTo>
                      <a:pt x="3955" y="8831"/>
                    </a:lnTo>
                    <a:lnTo>
                      <a:pt x="4144" y="8747"/>
                    </a:lnTo>
                    <a:lnTo>
                      <a:pt x="4290" y="8768"/>
                    </a:lnTo>
                    <a:lnTo>
                      <a:pt x="4458" y="8852"/>
                    </a:lnTo>
                    <a:lnTo>
                      <a:pt x="4646" y="8747"/>
                    </a:lnTo>
                    <a:lnTo>
                      <a:pt x="4750" y="8747"/>
                    </a:lnTo>
                    <a:lnTo>
                      <a:pt x="4792" y="8831"/>
                    </a:lnTo>
                    <a:lnTo>
                      <a:pt x="4876" y="8831"/>
                    </a:lnTo>
                    <a:lnTo>
                      <a:pt x="4981" y="8872"/>
                    </a:lnTo>
                    <a:lnTo>
                      <a:pt x="5064" y="8956"/>
                    </a:lnTo>
                    <a:lnTo>
                      <a:pt x="5169" y="8935"/>
                    </a:lnTo>
                    <a:lnTo>
                      <a:pt x="5169" y="8998"/>
                    </a:lnTo>
                    <a:lnTo>
                      <a:pt x="4792" y="9626"/>
                    </a:lnTo>
                    <a:lnTo>
                      <a:pt x="4813" y="9709"/>
                    </a:lnTo>
                    <a:lnTo>
                      <a:pt x="4960" y="9688"/>
                    </a:lnTo>
                    <a:lnTo>
                      <a:pt x="5085" y="9688"/>
                    </a:lnTo>
                    <a:lnTo>
                      <a:pt x="5190" y="9772"/>
                    </a:lnTo>
                    <a:lnTo>
                      <a:pt x="5211" y="9898"/>
                    </a:lnTo>
                    <a:lnTo>
                      <a:pt x="5294" y="9584"/>
                    </a:lnTo>
                    <a:lnTo>
                      <a:pt x="5629" y="8370"/>
                    </a:lnTo>
                    <a:lnTo>
                      <a:pt x="5629" y="8308"/>
                    </a:lnTo>
                    <a:lnTo>
                      <a:pt x="5629" y="8098"/>
                    </a:lnTo>
                    <a:lnTo>
                      <a:pt x="5504" y="7847"/>
                    </a:lnTo>
                    <a:lnTo>
                      <a:pt x="5294" y="7680"/>
                    </a:lnTo>
                    <a:lnTo>
                      <a:pt x="5190" y="7533"/>
                    </a:lnTo>
                    <a:lnTo>
                      <a:pt x="5169" y="7219"/>
                    </a:lnTo>
                    <a:lnTo>
                      <a:pt x="5546" y="7094"/>
                    </a:lnTo>
                    <a:lnTo>
                      <a:pt x="5692" y="7199"/>
                    </a:lnTo>
                    <a:lnTo>
                      <a:pt x="5713" y="7094"/>
                    </a:lnTo>
                    <a:lnTo>
                      <a:pt x="5650" y="7010"/>
                    </a:lnTo>
                    <a:lnTo>
                      <a:pt x="5713" y="6968"/>
                    </a:lnTo>
                    <a:lnTo>
                      <a:pt x="5629" y="6801"/>
                    </a:lnTo>
                    <a:lnTo>
                      <a:pt x="5420" y="6738"/>
                    </a:lnTo>
                    <a:lnTo>
                      <a:pt x="5336" y="6592"/>
                    </a:lnTo>
                    <a:lnTo>
                      <a:pt x="5399" y="6424"/>
                    </a:lnTo>
                    <a:lnTo>
                      <a:pt x="6048" y="6424"/>
                    </a:lnTo>
                    <a:lnTo>
                      <a:pt x="6131" y="6341"/>
                    </a:lnTo>
                    <a:lnTo>
                      <a:pt x="6236" y="6341"/>
                    </a:lnTo>
                    <a:lnTo>
                      <a:pt x="6278" y="6383"/>
                    </a:lnTo>
                    <a:lnTo>
                      <a:pt x="6362" y="6383"/>
                    </a:lnTo>
                    <a:lnTo>
                      <a:pt x="6466" y="6257"/>
                    </a:lnTo>
                    <a:lnTo>
                      <a:pt x="6634" y="6215"/>
                    </a:lnTo>
                    <a:lnTo>
                      <a:pt x="6675" y="6320"/>
                    </a:lnTo>
                    <a:lnTo>
                      <a:pt x="6759" y="6424"/>
                    </a:lnTo>
                    <a:lnTo>
                      <a:pt x="6780" y="6550"/>
                    </a:lnTo>
                    <a:lnTo>
                      <a:pt x="6780" y="6696"/>
                    </a:lnTo>
                    <a:lnTo>
                      <a:pt x="6947" y="6675"/>
                    </a:lnTo>
                    <a:lnTo>
                      <a:pt x="6947" y="6571"/>
                    </a:lnTo>
                    <a:lnTo>
                      <a:pt x="6801" y="6278"/>
                    </a:lnTo>
                    <a:lnTo>
                      <a:pt x="6759" y="6131"/>
                    </a:lnTo>
                    <a:lnTo>
                      <a:pt x="6780" y="6069"/>
                    </a:lnTo>
                    <a:lnTo>
                      <a:pt x="6738" y="5964"/>
                    </a:lnTo>
                    <a:lnTo>
                      <a:pt x="6655" y="5922"/>
                    </a:lnTo>
                    <a:lnTo>
                      <a:pt x="6634" y="5839"/>
                    </a:lnTo>
                    <a:lnTo>
                      <a:pt x="6634" y="5818"/>
                    </a:lnTo>
                    <a:lnTo>
                      <a:pt x="6550" y="5839"/>
                    </a:lnTo>
                    <a:lnTo>
                      <a:pt x="6487" y="5839"/>
                    </a:lnTo>
                    <a:lnTo>
                      <a:pt x="6466" y="5734"/>
                    </a:lnTo>
                    <a:lnTo>
                      <a:pt x="6655" y="5399"/>
                    </a:lnTo>
                    <a:lnTo>
                      <a:pt x="6550" y="5106"/>
                    </a:lnTo>
                    <a:lnTo>
                      <a:pt x="6550" y="5022"/>
                    </a:lnTo>
                    <a:lnTo>
                      <a:pt x="6466" y="4960"/>
                    </a:lnTo>
                    <a:lnTo>
                      <a:pt x="6466" y="4771"/>
                    </a:lnTo>
                    <a:lnTo>
                      <a:pt x="6529" y="4604"/>
                    </a:lnTo>
                    <a:lnTo>
                      <a:pt x="6487" y="4541"/>
                    </a:lnTo>
                    <a:lnTo>
                      <a:pt x="6466" y="4332"/>
                    </a:lnTo>
                    <a:lnTo>
                      <a:pt x="6529" y="4248"/>
                    </a:lnTo>
                    <a:lnTo>
                      <a:pt x="6675" y="4227"/>
                    </a:lnTo>
                    <a:lnTo>
                      <a:pt x="6696" y="4144"/>
                    </a:lnTo>
                    <a:lnTo>
                      <a:pt x="6696" y="4039"/>
                    </a:lnTo>
                    <a:lnTo>
                      <a:pt x="6759" y="3955"/>
                    </a:lnTo>
                    <a:lnTo>
                      <a:pt x="6696" y="3725"/>
                    </a:lnTo>
                    <a:lnTo>
                      <a:pt x="6634" y="3662"/>
                    </a:lnTo>
                    <a:lnTo>
                      <a:pt x="6529" y="3662"/>
                    </a:lnTo>
                    <a:lnTo>
                      <a:pt x="6487" y="3725"/>
                    </a:lnTo>
                    <a:lnTo>
                      <a:pt x="6341" y="3704"/>
                    </a:lnTo>
                    <a:lnTo>
                      <a:pt x="6236" y="3704"/>
                    </a:lnTo>
                    <a:lnTo>
                      <a:pt x="6110" y="3746"/>
                    </a:lnTo>
                    <a:lnTo>
                      <a:pt x="6048" y="3725"/>
                    </a:lnTo>
                    <a:lnTo>
                      <a:pt x="5922" y="3662"/>
                    </a:lnTo>
                    <a:lnTo>
                      <a:pt x="5859" y="3704"/>
                    </a:lnTo>
                    <a:lnTo>
                      <a:pt x="5838" y="3662"/>
                    </a:lnTo>
                    <a:lnTo>
                      <a:pt x="5692" y="3704"/>
                    </a:lnTo>
                    <a:lnTo>
                      <a:pt x="5232" y="3286"/>
                    </a:lnTo>
                    <a:lnTo>
                      <a:pt x="5127" y="3223"/>
                    </a:lnTo>
                    <a:lnTo>
                      <a:pt x="4960" y="3202"/>
                    </a:lnTo>
                    <a:lnTo>
                      <a:pt x="4792" y="3223"/>
                    </a:lnTo>
                    <a:lnTo>
                      <a:pt x="4750" y="3244"/>
                    </a:lnTo>
                    <a:lnTo>
                      <a:pt x="4604" y="3202"/>
                    </a:lnTo>
                    <a:lnTo>
                      <a:pt x="4458" y="3202"/>
                    </a:lnTo>
                    <a:lnTo>
                      <a:pt x="4374" y="3244"/>
                    </a:lnTo>
                    <a:lnTo>
                      <a:pt x="4248" y="3202"/>
                    </a:lnTo>
                    <a:lnTo>
                      <a:pt x="4144" y="3181"/>
                    </a:lnTo>
                    <a:lnTo>
                      <a:pt x="3976" y="3118"/>
                    </a:lnTo>
                    <a:lnTo>
                      <a:pt x="3851" y="3014"/>
                    </a:lnTo>
                    <a:lnTo>
                      <a:pt x="3851" y="2909"/>
                    </a:lnTo>
                    <a:lnTo>
                      <a:pt x="3872" y="2867"/>
                    </a:lnTo>
                    <a:lnTo>
                      <a:pt x="3872" y="2784"/>
                    </a:lnTo>
                    <a:lnTo>
                      <a:pt x="3934" y="2658"/>
                    </a:lnTo>
                    <a:lnTo>
                      <a:pt x="3914" y="2554"/>
                    </a:lnTo>
                    <a:lnTo>
                      <a:pt x="3809" y="2386"/>
                    </a:lnTo>
                    <a:lnTo>
                      <a:pt x="3558" y="1968"/>
                    </a:lnTo>
                    <a:lnTo>
                      <a:pt x="3411" y="1968"/>
                    </a:lnTo>
                    <a:lnTo>
                      <a:pt x="3411" y="1926"/>
                    </a:lnTo>
                    <a:lnTo>
                      <a:pt x="3495" y="1737"/>
                    </a:lnTo>
                    <a:lnTo>
                      <a:pt x="3516" y="1549"/>
                    </a:lnTo>
                    <a:lnTo>
                      <a:pt x="3495" y="1445"/>
                    </a:lnTo>
                    <a:lnTo>
                      <a:pt x="3516" y="1319"/>
                    </a:lnTo>
                    <a:lnTo>
                      <a:pt x="3704" y="1047"/>
                    </a:lnTo>
                    <a:lnTo>
                      <a:pt x="3767" y="984"/>
                    </a:lnTo>
                    <a:lnTo>
                      <a:pt x="3872" y="838"/>
                    </a:lnTo>
                    <a:lnTo>
                      <a:pt x="3976" y="817"/>
                    </a:lnTo>
                    <a:lnTo>
                      <a:pt x="4039" y="775"/>
                    </a:lnTo>
                    <a:lnTo>
                      <a:pt x="4186" y="503"/>
                    </a:lnTo>
                    <a:lnTo>
                      <a:pt x="4499" y="377"/>
                    </a:lnTo>
                    <a:lnTo>
                      <a:pt x="4541" y="357"/>
                    </a:lnTo>
                    <a:lnTo>
                      <a:pt x="4604" y="357"/>
                    </a:lnTo>
                    <a:lnTo>
                      <a:pt x="4667" y="294"/>
                    </a:lnTo>
                    <a:lnTo>
                      <a:pt x="4688" y="210"/>
                    </a:lnTo>
                    <a:lnTo>
                      <a:pt x="4646" y="147"/>
                    </a:lnTo>
                    <a:lnTo>
                      <a:pt x="4437" y="43"/>
                    </a:lnTo>
                    <a:lnTo>
                      <a:pt x="43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819;p54"/>
              <p:cNvSpPr/>
              <p:nvPr/>
            </p:nvSpPr>
            <p:spPr>
              <a:xfrm>
                <a:off x="3195231" y="3136533"/>
                <a:ext cx="40867" cy="42852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768" extrusionOk="0">
                    <a:moveTo>
                      <a:pt x="1193" y="1"/>
                    </a:moveTo>
                    <a:lnTo>
                      <a:pt x="1172" y="168"/>
                    </a:lnTo>
                    <a:lnTo>
                      <a:pt x="1025" y="168"/>
                    </a:lnTo>
                    <a:lnTo>
                      <a:pt x="732" y="336"/>
                    </a:lnTo>
                    <a:lnTo>
                      <a:pt x="607" y="377"/>
                    </a:lnTo>
                    <a:lnTo>
                      <a:pt x="440" y="440"/>
                    </a:lnTo>
                    <a:lnTo>
                      <a:pt x="523" y="587"/>
                    </a:lnTo>
                    <a:lnTo>
                      <a:pt x="523" y="649"/>
                    </a:lnTo>
                    <a:lnTo>
                      <a:pt x="565" y="733"/>
                    </a:lnTo>
                    <a:lnTo>
                      <a:pt x="544" y="901"/>
                    </a:lnTo>
                    <a:lnTo>
                      <a:pt x="335" y="1131"/>
                    </a:lnTo>
                    <a:lnTo>
                      <a:pt x="314" y="1235"/>
                    </a:lnTo>
                    <a:lnTo>
                      <a:pt x="356" y="1277"/>
                    </a:lnTo>
                    <a:lnTo>
                      <a:pt x="251" y="1445"/>
                    </a:lnTo>
                    <a:lnTo>
                      <a:pt x="126" y="1465"/>
                    </a:lnTo>
                    <a:lnTo>
                      <a:pt x="21" y="1591"/>
                    </a:lnTo>
                    <a:lnTo>
                      <a:pt x="84" y="1696"/>
                    </a:lnTo>
                    <a:lnTo>
                      <a:pt x="126" y="1800"/>
                    </a:lnTo>
                    <a:lnTo>
                      <a:pt x="105" y="1905"/>
                    </a:lnTo>
                    <a:lnTo>
                      <a:pt x="126" y="2072"/>
                    </a:lnTo>
                    <a:lnTo>
                      <a:pt x="84" y="2198"/>
                    </a:lnTo>
                    <a:lnTo>
                      <a:pt x="0" y="2261"/>
                    </a:lnTo>
                    <a:lnTo>
                      <a:pt x="84" y="2323"/>
                    </a:lnTo>
                    <a:lnTo>
                      <a:pt x="209" y="2386"/>
                    </a:lnTo>
                    <a:lnTo>
                      <a:pt x="314" y="2491"/>
                    </a:lnTo>
                    <a:lnTo>
                      <a:pt x="419" y="2574"/>
                    </a:lnTo>
                    <a:lnTo>
                      <a:pt x="440" y="2533"/>
                    </a:lnTo>
                    <a:lnTo>
                      <a:pt x="502" y="2386"/>
                    </a:lnTo>
                    <a:lnTo>
                      <a:pt x="544" y="2323"/>
                    </a:lnTo>
                    <a:lnTo>
                      <a:pt x="628" y="2219"/>
                    </a:lnTo>
                    <a:lnTo>
                      <a:pt x="628" y="2323"/>
                    </a:lnTo>
                    <a:lnTo>
                      <a:pt x="649" y="2428"/>
                    </a:lnTo>
                    <a:lnTo>
                      <a:pt x="649" y="2365"/>
                    </a:lnTo>
                    <a:lnTo>
                      <a:pt x="649" y="2282"/>
                    </a:lnTo>
                    <a:lnTo>
                      <a:pt x="712" y="2282"/>
                    </a:lnTo>
                    <a:lnTo>
                      <a:pt x="732" y="2428"/>
                    </a:lnTo>
                    <a:lnTo>
                      <a:pt x="712" y="2595"/>
                    </a:lnTo>
                    <a:lnTo>
                      <a:pt x="712" y="2700"/>
                    </a:lnTo>
                    <a:lnTo>
                      <a:pt x="649" y="2826"/>
                    </a:lnTo>
                    <a:lnTo>
                      <a:pt x="502" y="2951"/>
                    </a:lnTo>
                    <a:lnTo>
                      <a:pt x="544" y="2993"/>
                    </a:lnTo>
                    <a:lnTo>
                      <a:pt x="607" y="3139"/>
                    </a:lnTo>
                    <a:lnTo>
                      <a:pt x="502" y="3202"/>
                    </a:lnTo>
                    <a:lnTo>
                      <a:pt x="398" y="3328"/>
                    </a:lnTo>
                    <a:lnTo>
                      <a:pt x="419" y="3432"/>
                    </a:lnTo>
                    <a:lnTo>
                      <a:pt x="523" y="3432"/>
                    </a:lnTo>
                    <a:lnTo>
                      <a:pt x="649" y="3370"/>
                    </a:lnTo>
                    <a:lnTo>
                      <a:pt x="712" y="3453"/>
                    </a:lnTo>
                    <a:lnTo>
                      <a:pt x="879" y="3516"/>
                    </a:lnTo>
                    <a:lnTo>
                      <a:pt x="984" y="3537"/>
                    </a:lnTo>
                    <a:lnTo>
                      <a:pt x="1151" y="3767"/>
                    </a:lnTo>
                    <a:lnTo>
                      <a:pt x="1235" y="3767"/>
                    </a:lnTo>
                    <a:lnTo>
                      <a:pt x="1339" y="3662"/>
                    </a:lnTo>
                    <a:lnTo>
                      <a:pt x="1779" y="2721"/>
                    </a:lnTo>
                    <a:lnTo>
                      <a:pt x="1883" y="2637"/>
                    </a:lnTo>
                    <a:lnTo>
                      <a:pt x="2448" y="2470"/>
                    </a:lnTo>
                    <a:lnTo>
                      <a:pt x="2720" y="2282"/>
                    </a:lnTo>
                    <a:lnTo>
                      <a:pt x="3118" y="1905"/>
                    </a:lnTo>
                    <a:lnTo>
                      <a:pt x="3264" y="1549"/>
                    </a:lnTo>
                    <a:lnTo>
                      <a:pt x="3369" y="1549"/>
                    </a:lnTo>
                    <a:lnTo>
                      <a:pt x="3390" y="1486"/>
                    </a:lnTo>
                    <a:lnTo>
                      <a:pt x="3432" y="1361"/>
                    </a:lnTo>
                    <a:lnTo>
                      <a:pt x="3390" y="1235"/>
                    </a:lnTo>
                    <a:lnTo>
                      <a:pt x="3285" y="1026"/>
                    </a:lnTo>
                    <a:lnTo>
                      <a:pt x="3285" y="963"/>
                    </a:lnTo>
                    <a:lnTo>
                      <a:pt x="3264" y="859"/>
                    </a:lnTo>
                    <a:lnTo>
                      <a:pt x="3181" y="817"/>
                    </a:lnTo>
                    <a:lnTo>
                      <a:pt x="3160" y="733"/>
                    </a:lnTo>
                    <a:lnTo>
                      <a:pt x="3055" y="712"/>
                    </a:lnTo>
                    <a:lnTo>
                      <a:pt x="2909" y="629"/>
                    </a:lnTo>
                    <a:lnTo>
                      <a:pt x="2846" y="629"/>
                    </a:lnTo>
                    <a:lnTo>
                      <a:pt x="2762" y="712"/>
                    </a:lnTo>
                    <a:lnTo>
                      <a:pt x="2762" y="817"/>
                    </a:lnTo>
                    <a:lnTo>
                      <a:pt x="2699" y="901"/>
                    </a:lnTo>
                    <a:lnTo>
                      <a:pt x="2511" y="838"/>
                    </a:lnTo>
                    <a:lnTo>
                      <a:pt x="2448" y="796"/>
                    </a:lnTo>
                    <a:lnTo>
                      <a:pt x="2239" y="712"/>
                    </a:lnTo>
                    <a:lnTo>
                      <a:pt x="2072" y="691"/>
                    </a:lnTo>
                    <a:lnTo>
                      <a:pt x="2030" y="608"/>
                    </a:lnTo>
                    <a:lnTo>
                      <a:pt x="2072" y="524"/>
                    </a:lnTo>
                    <a:lnTo>
                      <a:pt x="1925" y="377"/>
                    </a:lnTo>
                    <a:lnTo>
                      <a:pt x="1821" y="377"/>
                    </a:lnTo>
                    <a:lnTo>
                      <a:pt x="1569" y="210"/>
                    </a:lnTo>
                    <a:lnTo>
                      <a:pt x="1381" y="85"/>
                    </a:lnTo>
                    <a:lnTo>
                      <a:pt x="11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820;p54"/>
              <p:cNvSpPr/>
              <p:nvPr/>
            </p:nvSpPr>
            <p:spPr>
              <a:xfrm>
                <a:off x="3192980" y="3146290"/>
                <a:ext cx="88711" cy="124938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10986" extrusionOk="0">
                    <a:moveTo>
                      <a:pt x="3453" y="1"/>
                    </a:moveTo>
                    <a:lnTo>
                      <a:pt x="3474" y="105"/>
                    </a:lnTo>
                    <a:lnTo>
                      <a:pt x="3474" y="168"/>
                    </a:lnTo>
                    <a:lnTo>
                      <a:pt x="3579" y="377"/>
                    </a:lnTo>
                    <a:lnTo>
                      <a:pt x="3621" y="503"/>
                    </a:lnTo>
                    <a:lnTo>
                      <a:pt x="3579" y="628"/>
                    </a:lnTo>
                    <a:lnTo>
                      <a:pt x="3558" y="691"/>
                    </a:lnTo>
                    <a:lnTo>
                      <a:pt x="3453" y="691"/>
                    </a:lnTo>
                    <a:lnTo>
                      <a:pt x="3307" y="1047"/>
                    </a:lnTo>
                    <a:lnTo>
                      <a:pt x="2909" y="1424"/>
                    </a:lnTo>
                    <a:lnTo>
                      <a:pt x="2637" y="1612"/>
                    </a:lnTo>
                    <a:lnTo>
                      <a:pt x="2072" y="1779"/>
                    </a:lnTo>
                    <a:lnTo>
                      <a:pt x="1968" y="1863"/>
                    </a:lnTo>
                    <a:lnTo>
                      <a:pt x="1528" y="2804"/>
                    </a:lnTo>
                    <a:lnTo>
                      <a:pt x="1424" y="2909"/>
                    </a:lnTo>
                    <a:lnTo>
                      <a:pt x="1340" y="2909"/>
                    </a:lnTo>
                    <a:lnTo>
                      <a:pt x="1173" y="2679"/>
                    </a:lnTo>
                    <a:lnTo>
                      <a:pt x="1068" y="2658"/>
                    </a:lnTo>
                    <a:lnTo>
                      <a:pt x="901" y="2595"/>
                    </a:lnTo>
                    <a:lnTo>
                      <a:pt x="838" y="2512"/>
                    </a:lnTo>
                    <a:lnTo>
                      <a:pt x="712" y="2574"/>
                    </a:lnTo>
                    <a:lnTo>
                      <a:pt x="608" y="2574"/>
                    </a:lnTo>
                    <a:lnTo>
                      <a:pt x="587" y="2470"/>
                    </a:lnTo>
                    <a:lnTo>
                      <a:pt x="691" y="2344"/>
                    </a:lnTo>
                    <a:lnTo>
                      <a:pt x="796" y="2281"/>
                    </a:lnTo>
                    <a:lnTo>
                      <a:pt x="733" y="2135"/>
                    </a:lnTo>
                    <a:lnTo>
                      <a:pt x="691" y="2093"/>
                    </a:lnTo>
                    <a:lnTo>
                      <a:pt x="398" y="2240"/>
                    </a:lnTo>
                    <a:lnTo>
                      <a:pt x="294" y="2344"/>
                    </a:lnTo>
                    <a:lnTo>
                      <a:pt x="105" y="2512"/>
                    </a:lnTo>
                    <a:lnTo>
                      <a:pt x="64" y="2679"/>
                    </a:lnTo>
                    <a:lnTo>
                      <a:pt x="1" y="2784"/>
                    </a:lnTo>
                    <a:lnTo>
                      <a:pt x="22" y="2825"/>
                    </a:lnTo>
                    <a:lnTo>
                      <a:pt x="105" y="2909"/>
                    </a:lnTo>
                    <a:lnTo>
                      <a:pt x="126" y="2993"/>
                    </a:lnTo>
                    <a:lnTo>
                      <a:pt x="64" y="3035"/>
                    </a:lnTo>
                    <a:lnTo>
                      <a:pt x="64" y="3097"/>
                    </a:lnTo>
                    <a:lnTo>
                      <a:pt x="189" y="3202"/>
                    </a:lnTo>
                    <a:lnTo>
                      <a:pt x="273" y="3348"/>
                    </a:lnTo>
                    <a:lnTo>
                      <a:pt x="231" y="3495"/>
                    </a:lnTo>
                    <a:lnTo>
                      <a:pt x="168" y="3495"/>
                    </a:lnTo>
                    <a:lnTo>
                      <a:pt x="85" y="3516"/>
                    </a:lnTo>
                    <a:lnTo>
                      <a:pt x="22" y="3621"/>
                    </a:lnTo>
                    <a:lnTo>
                      <a:pt x="126" y="3704"/>
                    </a:lnTo>
                    <a:lnTo>
                      <a:pt x="231" y="3746"/>
                    </a:lnTo>
                    <a:lnTo>
                      <a:pt x="419" y="3872"/>
                    </a:lnTo>
                    <a:lnTo>
                      <a:pt x="587" y="3913"/>
                    </a:lnTo>
                    <a:lnTo>
                      <a:pt x="817" y="4060"/>
                    </a:lnTo>
                    <a:lnTo>
                      <a:pt x="921" y="4081"/>
                    </a:lnTo>
                    <a:lnTo>
                      <a:pt x="963" y="4185"/>
                    </a:lnTo>
                    <a:lnTo>
                      <a:pt x="1068" y="4374"/>
                    </a:lnTo>
                    <a:lnTo>
                      <a:pt x="1110" y="4541"/>
                    </a:lnTo>
                    <a:lnTo>
                      <a:pt x="1173" y="4667"/>
                    </a:lnTo>
                    <a:lnTo>
                      <a:pt x="1424" y="4771"/>
                    </a:lnTo>
                    <a:lnTo>
                      <a:pt x="1486" y="4960"/>
                    </a:lnTo>
                    <a:lnTo>
                      <a:pt x="1549" y="5106"/>
                    </a:lnTo>
                    <a:lnTo>
                      <a:pt x="1591" y="5211"/>
                    </a:lnTo>
                    <a:lnTo>
                      <a:pt x="1633" y="5399"/>
                    </a:lnTo>
                    <a:lnTo>
                      <a:pt x="1696" y="5525"/>
                    </a:lnTo>
                    <a:lnTo>
                      <a:pt x="1800" y="5587"/>
                    </a:lnTo>
                    <a:lnTo>
                      <a:pt x="1905" y="5797"/>
                    </a:lnTo>
                    <a:lnTo>
                      <a:pt x="1905" y="5922"/>
                    </a:lnTo>
                    <a:lnTo>
                      <a:pt x="1884" y="5964"/>
                    </a:lnTo>
                    <a:lnTo>
                      <a:pt x="1989" y="6152"/>
                    </a:lnTo>
                    <a:lnTo>
                      <a:pt x="2177" y="6382"/>
                    </a:lnTo>
                    <a:lnTo>
                      <a:pt x="2219" y="6487"/>
                    </a:lnTo>
                    <a:lnTo>
                      <a:pt x="2198" y="6592"/>
                    </a:lnTo>
                    <a:lnTo>
                      <a:pt x="2219" y="6675"/>
                    </a:lnTo>
                    <a:lnTo>
                      <a:pt x="2302" y="6696"/>
                    </a:lnTo>
                    <a:lnTo>
                      <a:pt x="2491" y="6885"/>
                    </a:lnTo>
                    <a:lnTo>
                      <a:pt x="2533" y="6989"/>
                    </a:lnTo>
                    <a:lnTo>
                      <a:pt x="2574" y="7157"/>
                    </a:lnTo>
                    <a:lnTo>
                      <a:pt x="2616" y="7219"/>
                    </a:lnTo>
                    <a:lnTo>
                      <a:pt x="2784" y="7282"/>
                    </a:lnTo>
                    <a:lnTo>
                      <a:pt x="2805" y="7408"/>
                    </a:lnTo>
                    <a:lnTo>
                      <a:pt x="2951" y="7680"/>
                    </a:lnTo>
                    <a:lnTo>
                      <a:pt x="3014" y="7805"/>
                    </a:lnTo>
                    <a:lnTo>
                      <a:pt x="3202" y="8056"/>
                    </a:lnTo>
                    <a:lnTo>
                      <a:pt x="3202" y="8203"/>
                    </a:lnTo>
                    <a:lnTo>
                      <a:pt x="3139" y="8203"/>
                    </a:lnTo>
                    <a:lnTo>
                      <a:pt x="3098" y="8161"/>
                    </a:lnTo>
                    <a:lnTo>
                      <a:pt x="3098" y="8224"/>
                    </a:lnTo>
                    <a:lnTo>
                      <a:pt x="3118" y="8328"/>
                    </a:lnTo>
                    <a:lnTo>
                      <a:pt x="3118" y="8412"/>
                    </a:lnTo>
                    <a:lnTo>
                      <a:pt x="3160" y="8412"/>
                    </a:lnTo>
                    <a:lnTo>
                      <a:pt x="3244" y="8454"/>
                    </a:lnTo>
                    <a:lnTo>
                      <a:pt x="3265" y="8538"/>
                    </a:lnTo>
                    <a:lnTo>
                      <a:pt x="3244" y="8579"/>
                    </a:lnTo>
                    <a:lnTo>
                      <a:pt x="3432" y="8726"/>
                    </a:lnTo>
                    <a:lnTo>
                      <a:pt x="3621" y="8789"/>
                    </a:lnTo>
                    <a:lnTo>
                      <a:pt x="3642" y="8872"/>
                    </a:lnTo>
                    <a:lnTo>
                      <a:pt x="3725" y="8977"/>
                    </a:lnTo>
                    <a:lnTo>
                      <a:pt x="3830" y="8998"/>
                    </a:lnTo>
                    <a:lnTo>
                      <a:pt x="3872" y="9061"/>
                    </a:lnTo>
                    <a:lnTo>
                      <a:pt x="3893" y="9165"/>
                    </a:lnTo>
                    <a:lnTo>
                      <a:pt x="3976" y="9207"/>
                    </a:lnTo>
                    <a:lnTo>
                      <a:pt x="4165" y="9186"/>
                    </a:lnTo>
                    <a:lnTo>
                      <a:pt x="4206" y="9144"/>
                    </a:lnTo>
                    <a:lnTo>
                      <a:pt x="4186" y="9207"/>
                    </a:lnTo>
                    <a:lnTo>
                      <a:pt x="4269" y="9354"/>
                    </a:lnTo>
                    <a:lnTo>
                      <a:pt x="4458" y="9416"/>
                    </a:lnTo>
                    <a:lnTo>
                      <a:pt x="4562" y="9500"/>
                    </a:lnTo>
                    <a:lnTo>
                      <a:pt x="4562" y="9605"/>
                    </a:lnTo>
                    <a:lnTo>
                      <a:pt x="4667" y="9667"/>
                    </a:lnTo>
                    <a:lnTo>
                      <a:pt x="4792" y="9709"/>
                    </a:lnTo>
                    <a:lnTo>
                      <a:pt x="4834" y="9688"/>
                    </a:lnTo>
                    <a:lnTo>
                      <a:pt x="4939" y="9709"/>
                    </a:lnTo>
                    <a:lnTo>
                      <a:pt x="5148" y="9835"/>
                    </a:lnTo>
                    <a:lnTo>
                      <a:pt x="5315" y="9919"/>
                    </a:lnTo>
                    <a:lnTo>
                      <a:pt x="5420" y="9919"/>
                    </a:lnTo>
                    <a:lnTo>
                      <a:pt x="5462" y="9939"/>
                    </a:lnTo>
                    <a:lnTo>
                      <a:pt x="5504" y="10023"/>
                    </a:lnTo>
                    <a:lnTo>
                      <a:pt x="5650" y="10128"/>
                    </a:lnTo>
                    <a:lnTo>
                      <a:pt x="5755" y="10191"/>
                    </a:lnTo>
                    <a:lnTo>
                      <a:pt x="5859" y="10316"/>
                    </a:lnTo>
                    <a:lnTo>
                      <a:pt x="5943" y="10337"/>
                    </a:lnTo>
                    <a:lnTo>
                      <a:pt x="5985" y="10421"/>
                    </a:lnTo>
                    <a:lnTo>
                      <a:pt x="5964" y="10463"/>
                    </a:lnTo>
                    <a:lnTo>
                      <a:pt x="5964" y="10546"/>
                    </a:lnTo>
                    <a:lnTo>
                      <a:pt x="6090" y="10567"/>
                    </a:lnTo>
                    <a:lnTo>
                      <a:pt x="6236" y="10630"/>
                    </a:lnTo>
                    <a:lnTo>
                      <a:pt x="6403" y="10776"/>
                    </a:lnTo>
                    <a:lnTo>
                      <a:pt x="6550" y="10944"/>
                    </a:lnTo>
                    <a:lnTo>
                      <a:pt x="6655" y="10965"/>
                    </a:lnTo>
                    <a:lnTo>
                      <a:pt x="6675" y="10986"/>
                    </a:lnTo>
                    <a:lnTo>
                      <a:pt x="6801" y="10923"/>
                    </a:lnTo>
                    <a:lnTo>
                      <a:pt x="6927" y="10839"/>
                    </a:lnTo>
                    <a:lnTo>
                      <a:pt x="7010" y="10839"/>
                    </a:lnTo>
                    <a:lnTo>
                      <a:pt x="7115" y="10776"/>
                    </a:lnTo>
                    <a:lnTo>
                      <a:pt x="7178" y="10672"/>
                    </a:lnTo>
                    <a:lnTo>
                      <a:pt x="7073" y="10567"/>
                    </a:lnTo>
                    <a:lnTo>
                      <a:pt x="7094" y="10463"/>
                    </a:lnTo>
                    <a:lnTo>
                      <a:pt x="7136" y="10400"/>
                    </a:lnTo>
                    <a:lnTo>
                      <a:pt x="7240" y="10421"/>
                    </a:lnTo>
                    <a:lnTo>
                      <a:pt x="7219" y="10337"/>
                    </a:lnTo>
                    <a:lnTo>
                      <a:pt x="7136" y="10316"/>
                    </a:lnTo>
                    <a:lnTo>
                      <a:pt x="7094" y="10253"/>
                    </a:lnTo>
                    <a:lnTo>
                      <a:pt x="7199" y="10086"/>
                    </a:lnTo>
                    <a:lnTo>
                      <a:pt x="7324" y="10002"/>
                    </a:lnTo>
                    <a:lnTo>
                      <a:pt x="7429" y="9835"/>
                    </a:lnTo>
                    <a:lnTo>
                      <a:pt x="7450" y="9709"/>
                    </a:lnTo>
                    <a:lnTo>
                      <a:pt x="7282" y="9312"/>
                    </a:lnTo>
                    <a:lnTo>
                      <a:pt x="7324" y="9207"/>
                    </a:lnTo>
                    <a:lnTo>
                      <a:pt x="7324" y="9082"/>
                    </a:lnTo>
                    <a:lnTo>
                      <a:pt x="7303" y="8998"/>
                    </a:lnTo>
                    <a:lnTo>
                      <a:pt x="7282" y="8872"/>
                    </a:lnTo>
                    <a:lnTo>
                      <a:pt x="7324" y="8789"/>
                    </a:lnTo>
                    <a:lnTo>
                      <a:pt x="7387" y="8621"/>
                    </a:lnTo>
                    <a:lnTo>
                      <a:pt x="7345" y="8245"/>
                    </a:lnTo>
                    <a:lnTo>
                      <a:pt x="7303" y="8098"/>
                    </a:lnTo>
                    <a:lnTo>
                      <a:pt x="7387" y="7910"/>
                    </a:lnTo>
                    <a:lnTo>
                      <a:pt x="7387" y="7491"/>
                    </a:lnTo>
                    <a:lnTo>
                      <a:pt x="7450" y="7324"/>
                    </a:lnTo>
                    <a:lnTo>
                      <a:pt x="7450" y="7261"/>
                    </a:lnTo>
                    <a:lnTo>
                      <a:pt x="6927" y="6487"/>
                    </a:lnTo>
                    <a:lnTo>
                      <a:pt x="6906" y="6487"/>
                    </a:lnTo>
                    <a:lnTo>
                      <a:pt x="6864" y="6466"/>
                    </a:lnTo>
                    <a:lnTo>
                      <a:pt x="6675" y="6466"/>
                    </a:lnTo>
                    <a:lnTo>
                      <a:pt x="6571" y="6529"/>
                    </a:lnTo>
                    <a:lnTo>
                      <a:pt x="6445" y="6529"/>
                    </a:lnTo>
                    <a:lnTo>
                      <a:pt x="6383" y="6466"/>
                    </a:lnTo>
                    <a:lnTo>
                      <a:pt x="6362" y="6341"/>
                    </a:lnTo>
                    <a:lnTo>
                      <a:pt x="6341" y="6006"/>
                    </a:lnTo>
                    <a:lnTo>
                      <a:pt x="6341" y="5797"/>
                    </a:lnTo>
                    <a:lnTo>
                      <a:pt x="6383" y="5734"/>
                    </a:lnTo>
                    <a:lnTo>
                      <a:pt x="6403" y="5608"/>
                    </a:lnTo>
                    <a:lnTo>
                      <a:pt x="6362" y="5545"/>
                    </a:lnTo>
                    <a:lnTo>
                      <a:pt x="6152" y="5650"/>
                    </a:lnTo>
                    <a:lnTo>
                      <a:pt x="5922" y="5901"/>
                    </a:lnTo>
                    <a:lnTo>
                      <a:pt x="5608" y="5859"/>
                    </a:lnTo>
                    <a:lnTo>
                      <a:pt x="5357" y="5859"/>
                    </a:lnTo>
                    <a:lnTo>
                      <a:pt x="5315" y="5713"/>
                    </a:lnTo>
                    <a:lnTo>
                      <a:pt x="5211" y="5525"/>
                    </a:lnTo>
                    <a:lnTo>
                      <a:pt x="5023" y="5483"/>
                    </a:lnTo>
                    <a:lnTo>
                      <a:pt x="4688" y="5525"/>
                    </a:lnTo>
                    <a:lnTo>
                      <a:pt x="4813" y="5336"/>
                    </a:lnTo>
                    <a:lnTo>
                      <a:pt x="4520" y="4876"/>
                    </a:lnTo>
                    <a:lnTo>
                      <a:pt x="4374" y="4709"/>
                    </a:lnTo>
                    <a:lnTo>
                      <a:pt x="4395" y="4646"/>
                    </a:lnTo>
                    <a:lnTo>
                      <a:pt x="4374" y="4541"/>
                    </a:lnTo>
                    <a:lnTo>
                      <a:pt x="4416" y="4437"/>
                    </a:lnTo>
                    <a:lnTo>
                      <a:pt x="4416" y="4290"/>
                    </a:lnTo>
                    <a:lnTo>
                      <a:pt x="4395" y="4227"/>
                    </a:lnTo>
                    <a:lnTo>
                      <a:pt x="4458" y="4165"/>
                    </a:lnTo>
                    <a:lnTo>
                      <a:pt x="4458" y="4039"/>
                    </a:lnTo>
                    <a:lnTo>
                      <a:pt x="4625" y="3934"/>
                    </a:lnTo>
                    <a:lnTo>
                      <a:pt x="4709" y="3955"/>
                    </a:lnTo>
                    <a:lnTo>
                      <a:pt x="4792" y="3851"/>
                    </a:lnTo>
                    <a:lnTo>
                      <a:pt x="4730" y="3746"/>
                    </a:lnTo>
                    <a:lnTo>
                      <a:pt x="4688" y="3558"/>
                    </a:lnTo>
                    <a:lnTo>
                      <a:pt x="4834" y="3411"/>
                    </a:lnTo>
                    <a:lnTo>
                      <a:pt x="4813" y="3307"/>
                    </a:lnTo>
                    <a:lnTo>
                      <a:pt x="4897" y="3223"/>
                    </a:lnTo>
                    <a:lnTo>
                      <a:pt x="4876" y="3076"/>
                    </a:lnTo>
                    <a:lnTo>
                      <a:pt x="4981" y="3014"/>
                    </a:lnTo>
                    <a:lnTo>
                      <a:pt x="5106" y="2930"/>
                    </a:lnTo>
                    <a:lnTo>
                      <a:pt x="5232" y="2825"/>
                    </a:lnTo>
                    <a:lnTo>
                      <a:pt x="5295" y="2804"/>
                    </a:lnTo>
                    <a:lnTo>
                      <a:pt x="5357" y="2721"/>
                    </a:lnTo>
                    <a:lnTo>
                      <a:pt x="5650" y="2679"/>
                    </a:lnTo>
                    <a:lnTo>
                      <a:pt x="6069" y="2553"/>
                    </a:lnTo>
                    <a:lnTo>
                      <a:pt x="6090" y="2449"/>
                    </a:lnTo>
                    <a:lnTo>
                      <a:pt x="6152" y="2470"/>
                    </a:lnTo>
                    <a:lnTo>
                      <a:pt x="6299" y="2470"/>
                    </a:lnTo>
                    <a:lnTo>
                      <a:pt x="6445" y="2553"/>
                    </a:lnTo>
                    <a:lnTo>
                      <a:pt x="6445" y="2574"/>
                    </a:lnTo>
                    <a:lnTo>
                      <a:pt x="6550" y="2595"/>
                    </a:lnTo>
                    <a:lnTo>
                      <a:pt x="6592" y="2512"/>
                    </a:lnTo>
                    <a:lnTo>
                      <a:pt x="6592" y="2470"/>
                    </a:lnTo>
                    <a:lnTo>
                      <a:pt x="6571" y="2344"/>
                    </a:lnTo>
                    <a:lnTo>
                      <a:pt x="6466" y="2260"/>
                    </a:lnTo>
                    <a:lnTo>
                      <a:pt x="6341" y="2260"/>
                    </a:lnTo>
                    <a:lnTo>
                      <a:pt x="6194" y="2281"/>
                    </a:lnTo>
                    <a:lnTo>
                      <a:pt x="6173" y="2198"/>
                    </a:lnTo>
                    <a:lnTo>
                      <a:pt x="6550" y="1570"/>
                    </a:lnTo>
                    <a:lnTo>
                      <a:pt x="6550" y="1507"/>
                    </a:lnTo>
                    <a:lnTo>
                      <a:pt x="6445" y="1528"/>
                    </a:lnTo>
                    <a:lnTo>
                      <a:pt x="6362" y="1444"/>
                    </a:lnTo>
                    <a:lnTo>
                      <a:pt x="6257" y="1403"/>
                    </a:lnTo>
                    <a:lnTo>
                      <a:pt x="6173" y="1403"/>
                    </a:lnTo>
                    <a:lnTo>
                      <a:pt x="6131" y="1319"/>
                    </a:lnTo>
                    <a:lnTo>
                      <a:pt x="6027" y="1319"/>
                    </a:lnTo>
                    <a:lnTo>
                      <a:pt x="5839" y="1424"/>
                    </a:lnTo>
                    <a:lnTo>
                      <a:pt x="5671" y="1340"/>
                    </a:lnTo>
                    <a:lnTo>
                      <a:pt x="5525" y="1319"/>
                    </a:lnTo>
                    <a:lnTo>
                      <a:pt x="5336" y="1403"/>
                    </a:lnTo>
                    <a:lnTo>
                      <a:pt x="5295" y="1444"/>
                    </a:lnTo>
                    <a:lnTo>
                      <a:pt x="5148" y="1444"/>
                    </a:lnTo>
                    <a:lnTo>
                      <a:pt x="5043" y="1424"/>
                    </a:lnTo>
                    <a:lnTo>
                      <a:pt x="4918" y="1444"/>
                    </a:lnTo>
                    <a:lnTo>
                      <a:pt x="4813" y="1424"/>
                    </a:lnTo>
                    <a:lnTo>
                      <a:pt x="4792" y="1340"/>
                    </a:lnTo>
                    <a:lnTo>
                      <a:pt x="4813" y="1256"/>
                    </a:lnTo>
                    <a:lnTo>
                      <a:pt x="4792" y="1131"/>
                    </a:lnTo>
                    <a:lnTo>
                      <a:pt x="4688" y="1089"/>
                    </a:lnTo>
                    <a:lnTo>
                      <a:pt x="4625" y="1089"/>
                    </a:lnTo>
                    <a:lnTo>
                      <a:pt x="4625" y="921"/>
                    </a:lnTo>
                    <a:lnTo>
                      <a:pt x="4520" y="775"/>
                    </a:lnTo>
                    <a:lnTo>
                      <a:pt x="4269" y="670"/>
                    </a:lnTo>
                    <a:lnTo>
                      <a:pt x="4186" y="670"/>
                    </a:lnTo>
                    <a:lnTo>
                      <a:pt x="4081" y="482"/>
                    </a:lnTo>
                    <a:lnTo>
                      <a:pt x="4081" y="377"/>
                    </a:lnTo>
                    <a:lnTo>
                      <a:pt x="3934" y="210"/>
                    </a:lnTo>
                    <a:lnTo>
                      <a:pt x="3893" y="168"/>
                    </a:lnTo>
                    <a:lnTo>
                      <a:pt x="3767" y="147"/>
                    </a:lnTo>
                    <a:lnTo>
                      <a:pt x="3558" y="84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821;p54"/>
              <p:cNvSpPr/>
              <p:nvPr/>
            </p:nvSpPr>
            <p:spPr>
              <a:xfrm>
                <a:off x="3275452" y="3211250"/>
                <a:ext cx="85722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8036" extrusionOk="0">
                    <a:moveTo>
                      <a:pt x="1967" y="1"/>
                    </a:moveTo>
                    <a:lnTo>
                      <a:pt x="1779" y="85"/>
                    </a:lnTo>
                    <a:lnTo>
                      <a:pt x="1612" y="126"/>
                    </a:lnTo>
                    <a:lnTo>
                      <a:pt x="1319" y="294"/>
                    </a:lnTo>
                    <a:lnTo>
                      <a:pt x="1235" y="545"/>
                    </a:lnTo>
                    <a:lnTo>
                      <a:pt x="1047" y="608"/>
                    </a:lnTo>
                    <a:lnTo>
                      <a:pt x="921" y="608"/>
                    </a:lnTo>
                    <a:lnTo>
                      <a:pt x="796" y="712"/>
                    </a:lnTo>
                    <a:lnTo>
                      <a:pt x="712" y="712"/>
                    </a:lnTo>
                    <a:lnTo>
                      <a:pt x="524" y="775"/>
                    </a:lnTo>
                    <a:lnTo>
                      <a:pt x="1" y="775"/>
                    </a:lnTo>
                    <a:lnTo>
                      <a:pt x="524" y="1549"/>
                    </a:lnTo>
                    <a:lnTo>
                      <a:pt x="524" y="1612"/>
                    </a:lnTo>
                    <a:lnTo>
                      <a:pt x="461" y="1779"/>
                    </a:lnTo>
                    <a:lnTo>
                      <a:pt x="461" y="2198"/>
                    </a:lnTo>
                    <a:lnTo>
                      <a:pt x="377" y="2386"/>
                    </a:lnTo>
                    <a:lnTo>
                      <a:pt x="419" y="2533"/>
                    </a:lnTo>
                    <a:lnTo>
                      <a:pt x="461" y="2909"/>
                    </a:lnTo>
                    <a:lnTo>
                      <a:pt x="398" y="3077"/>
                    </a:lnTo>
                    <a:lnTo>
                      <a:pt x="356" y="3160"/>
                    </a:lnTo>
                    <a:lnTo>
                      <a:pt x="377" y="3286"/>
                    </a:lnTo>
                    <a:lnTo>
                      <a:pt x="398" y="3370"/>
                    </a:lnTo>
                    <a:lnTo>
                      <a:pt x="398" y="3495"/>
                    </a:lnTo>
                    <a:lnTo>
                      <a:pt x="356" y="3600"/>
                    </a:lnTo>
                    <a:lnTo>
                      <a:pt x="524" y="3997"/>
                    </a:lnTo>
                    <a:lnTo>
                      <a:pt x="503" y="4123"/>
                    </a:lnTo>
                    <a:lnTo>
                      <a:pt x="398" y="4290"/>
                    </a:lnTo>
                    <a:lnTo>
                      <a:pt x="273" y="4374"/>
                    </a:lnTo>
                    <a:lnTo>
                      <a:pt x="168" y="4541"/>
                    </a:lnTo>
                    <a:lnTo>
                      <a:pt x="210" y="4604"/>
                    </a:lnTo>
                    <a:lnTo>
                      <a:pt x="293" y="4625"/>
                    </a:lnTo>
                    <a:lnTo>
                      <a:pt x="314" y="4709"/>
                    </a:lnTo>
                    <a:lnTo>
                      <a:pt x="356" y="4709"/>
                    </a:lnTo>
                    <a:lnTo>
                      <a:pt x="356" y="4834"/>
                    </a:lnTo>
                    <a:lnTo>
                      <a:pt x="482" y="4939"/>
                    </a:lnTo>
                    <a:lnTo>
                      <a:pt x="524" y="5002"/>
                    </a:lnTo>
                    <a:lnTo>
                      <a:pt x="565" y="5127"/>
                    </a:lnTo>
                    <a:lnTo>
                      <a:pt x="524" y="5232"/>
                    </a:lnTo>
                    <a:lnTo>
                      <a:pt x="524" y="5274"/>
                    </a:lnTo>
                    <a:lnTo>
                      <a:pt x="586" y="5483"/>
                    </a:lnTo>
                    <a:lnTo>
                      <a:pt x="670" y="5629"/>
                    </a:lnTo>
                    <a:lnTo>
                      <a:pt x="921" y="5839"/>
                    </a:lnTo>
                    <a:lnTo>
                      <a:pt x="942" y="5901"/>
                    </a:lnTo>
                    <a:lnTo>
                      <a:pt x="879" y="6090"/>
                    </a:lnTo>
                    <a:lnTo>
                      <a:pt x="921" y="6194"/>
                    </a:lnTo>
                    <a:lnTo>
                      <a:pt x="775" y="6508"/>
                    </a:lnTo>
                    <a:lnTo>
                      <a:pt x="879" y="6613"/>
                    </a:lnTo>
                    <a:lnTo>
                      <a:pt x="1130" y="6885"/>
                    </a:lnTo>
                    <a:lnTo>
                      <a:pt x="1570" y="8036"/>
                    </a:lnTo>
                    <a:lnTo>
                      <a:pt x="1737" y="8036"/>
                    </a:lnTo>
                    <a:lnTo>
                      <a:pt x="1758" y="7952"/>
                    </a:lnTo>
                    <a:lnTo>
                      <a:pt x="1863" y="7931"/>
                    </a:lnTo>
                    <a:lnTo>
                      <a:pt x="1863" y="7952"/>
                    </a:lnTo>
                    <a:lnTo>
                      <a:pt x="1946" y="7847"/>
                    </a:lnTo>
                    <a:lnTo>
                      <a:pt x="2051" y="7638"/>
                    </a:lnTo>
                    <a:lnTo>
                      <a:pt x="2260" y="7408"/>
                    </a:lnTo>
                    <a:lnTo>
                      <a:pt x="2407" y="7345"/>
                    </a:lnTo>
                    <a:lnTo>
                      <a:pt x="2553" y="7471"/>
                    </a:lnTo>
                    <a:lnTo>
                      <a:pt x="2721" y="7450"/>
                    </a:lnTo>
                    <a:lnTo>
                      <a:pt x="2804" y="7429"/>
                    </a:lnTo>
                    <a:lnTo>
                      <a:pt x="2930" y="7471"/>
                    </a:lnTo>
                    <a:lnTo>
                      <a:pt x="3139" y="7429"/>
                    </a:lnTo>
                    <a:lnTo>
                      <a:pt x="3244" y="7450"/>
                    </a:lnTo>
                    <a:lnTo>
                      <a:pt x="3286" y="7575"/>
                    </a:lnTo>
                    <a:lnTo>
                      <a:pt x="3348" y="7847"/>
                    </a:lnTo>
                    <a:lnTo>
                      <a:pt x="3411" y="7889"/>
                    </a:lnTo>
                    <a:lnTo>
                      <a:pt x="3453" y="7847"/>
                    </a:lnTo>
                    <a:lnTo>
                      <a:pt x="3453" y="7743"/>
                    </a:lnTo>
                    <a:lnTo>
                      <a:pt x="3516" y="7617"/>
                    </a:lnTo>
                    <a:lnTo>
                      <a:pt x="3516" y="7512"/>
                    </a:lnTo>
                    <a:lnTo>
                      <a:pt x="3620" y="7366"/>
                    </a:lnTo>
                    <a:lnTo>
                      <a:pt x="4227" y="7366"/>
                    </a:lnTo>
                    <a:lnTo>
                      <a:pt x="4353" y="7471"/>
                    </a:lnTo>
                    <a:lnTo>
                      <a:pt x="4374" y="7303"/>
                    </a:lnTo>
                    <a:lnTo>
                      <a:pt x="4541" y="6989"/>
                    </a:lnTo>
                    <a:lnTo>
                      <a:pt x="4562" y="6822"/>
                    </a:lnTo>
                    <a:lnTo>
                      <a:pt x="4541" y="6675"/>
                    </a:lnTo>
                    <a:lnTo>
                      <a:pt x="4478" y="6592"/>
                    </a:lnTo>
                    <a:lnTo>
                      <a:pt x="4667" y="6299"/>
                    </a:lnTo>
                    <a:lnTo>
                      <a:pt x="4750" y="6090"/>
                    </a:lnTo>
                    <a:lnTo>
                      <a:pt x="4750" y="5985"/>
                    </a:lnTo>
                    <a:lnTo>
                      <a:pt x="4876" y="5901"/>
                    </a:lnTo>
                    <a:lnTo>
                      <a:pt x="5650" y="5692"/>
                    </a:lnTo>
                    <a:lnTo>
                      <a:pt x="6319" y="5692"/>
                    </a:lnTo>
                    <a:lnTo>
                      <a:pt x="6696" y="5985"/>
                    </a:lnTo>
                    <a:lnTo>
                      <a:pt x="6780" y="5985"/>
                    </a:lnTo>
                    <a:lnTo>
                      <a:pt x="6864" y="6069"/>
                    </a:lnTo>
                    <a:lnTo>
                      <a:pt x="6926" y="5964"/>
                    </a:lnTo>
                    <a:lnTo>
                      <a:pt x="6905" y="5880"/>
                    </a:lnTo>
                    <a:lnTo>
                      <a:pt x="7198" y="5315"/>
                    </a:lnTo>
                    <a:lnTo>
                      <a:pt x="7177" y="5043"/>
                    </a:lnTo>
                    <a:lnTo>
                      <a:pt x="6884" y="4499"/>
                    </a:lnTo>
                    <a:lnTo>
                      <a:pt x="6571" y="4437"/>
                    </a:lnTo>
                    <a:lnTo>
                      <a:pt x="6591" y="4207"/>
                    </a:lnTo>
                    <a:lnTo>
                      <a:pt x="6550" y="3851"/>
                    </a:lnTo>
                    <a:lnTo>
                      <a:pt x="5524" y="3809"/>
                    </a:lnTo>
                    <a:lnTo>
                      <a:pt x="5545" y="3558"/>
                    </a:lnTo>
                    <a:lnTo>
                      <a:pt x="5315" y="3181"/>
                    </a:lnTo>
                    <a:lnTo>
                      <a:pt x="5399" y="3056"/>
                    </a:lnTo>
                    <a:lnTo>
                      <a:pt x="5336" y="2846"/>
                    </a:lnTo>
                    <a:lnTo>
                      <a:pt x="5378" y="2554"/>
                    </a:lnTo>
                    <a:lnTo>
                      <a:pt x="5315" y="2491"/>
                    </a:lnTo>
                    <a:lnTo>
                      <a:pt x="5106" y="2323"/>
                    </a:lnTo>
                    <a:lnTo>
                      <a:pt x="4771" y="2386"/>
                    </a:lnTo>
                    <a:lnTo>
                      <a:pt x="4604" y="2302"/>
                    </a:lnTo>
                    <a:lnTo>
                      <a:pt x="4499" y="2240"/>
                    </a:lnTo>
                    <a:lnTo>
                      <a:pt x="4457" y="2093"/>
                    </a:lnTo>
                    <a:lnTo>
                      <a:pt x="4290" y="2030"/>
                    </a:lnTo>
                    <a:lnTo>
                      <a:pt x="4060" y="1968"/>
                    </a:lnTo>
                    <a:lnTo>
                      <a:pt x="3955" y="1968"/>
                    </a:lnTo>
                    <a:lnTo>
                      <a:pt x="3746" y="1717"/>
                    </a:lnTo>
                    <a:lnTo>
                      <a:pt x="3620" y="1779"/>
                    </a:lnTo>
                    <a:lnTo>
                      <a:pt x="3411" y="1570"/>
                    </a:lnTo>
                    <a:lnTo>
                      <a:pt x="3181" y="1612"/>
                    </a:lnTo>
                    <a:lnTo>
                      <a:pt x="3118" y="1696"/>
                    </a:lnTo>
                    <a:lnTo>
                      <a:pt x="2993" y="1570"/>
                    </a:lnTo>
                    <a:lnTo>
                      <a:pt x="2804" y="1466"/>
                    </a:lnTo>
                    <a:lnTo>
                      <a:pt x="2679" y="1382"/>
                    </a:lnTo>
                    <a:lnTo>
                      <a:pt x="2616" y="1235"/>
                    </a:lnTo>
                    <a:lnTo>
                      <a:pt x="2490" y="1152"/>
                    </a:lnTo>
                    <a:lnTo>
                      <a:pt x="2407" y="942"/>
                    </a:lnTo>
                    <a:lnTo>
                      <a:pt x="2449" y="838"/>
                    </a:lnTo>
                    <a:lnTo>
                      <a:pt x="2386" y="545"/>
                    </a:lnTo>
                    <a:lnTo>
                      <a:pt x="2470" y="398"/>
                    </a:lnTo>
                    <a:lnTo>
                      <a:pt x="2407" y="189"/>
                    </a:lnTo>
                    <a:lnTo>
                      <a:pt x="2407" y="43"/>
                    </a:lnTo>
                    <a:lnTo>
                      <a:pt x="2365" y="1"/>
                    </a:lnTo>
                    <a:lnTo>
                      <a:pt x="2239" y="85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62" name="Google Shape;6822;p54"/>
              <p:cNvSpPr/>
              <p:nvPr/>
            </p:nvSpPr>
            <p:spPr>
              <a:xfrm>
                <a:off x="3327273" y="3275982"/>
                <a:ext cx="58811" cy="59262"/>
              </a:xfrm>
              <a:custGeom>
                <a:avLst/>
                <a:gdLst/>
                <a:ahLst/>
                <a:cxnLst/>
                <a:rect l="l" t="t" r="r" b="b"/>
                <a:pathLst>
                  <a:path w="4939" h="5211" extrusionOk="0">
                    <a:moveTo>
                      <a:pt x="1298" y="0"/>
                    </a:moveTo>
                    <a:lnTo>
                      <a:pt x="524" y="209"/>
                    </a:lnTo>
                    <a:lnTo>
                      <a:pt x="398" y="293"/>
                    </a:lnTo>
                    <a:lnTo>
                      <a:pt x="398" y="398"/>
                    </a:lnTo>
                    <a:lnTo>
                      <a:pt x="315" y="607"/>
                    </a:lnTo>
                    <a:lnTo>
                      <a:pt x="126" y="900"/>
                    </a:lnTo>
                    <a:lnTo>
                      <a:pt x="189" y="983"/>
                    </a:lnTo>
                    <a:lnTo>
                      <a:pt x="210" y="1130"/>
                    </a:lnTo>
                    <a:lnTo>
                      <a:pt x="189" y="1297"/>
                    </a:lnTo>
                    <a:lnTo>
                      <a:pt x="22" y="1611"/>
                    </a:lnTo>
                    <a:lnTo>
                      <a:pt x="1" y="1779"/>
                    </a:lnTo>
                    <a:lnTo>
                      <a:pt x="1" y="1820"/>
                    </a:lnTo>
                    <a:lnTo>
                      <a:pt x="126" y="1946"/>
                    </a:lnTo>
                    <a:lnTo>
                      <a:pt x="231" y="1967"/>
                    </a:lnTo>
                    <a:lnTo>
                      <a:pt x="398" y="2239"/>
                    </a:lnTo>
                    <a:lnTo>
                      <a:pt x="754" y="2595"/>
                    </a:lnTo>
                    <a:lnTo>
                      <a:pt x="879" y="2595"/>
                    </a:lnTo>
                    <a:lnTo>
                      <a:pt x="1026" y="2720"/>
                    </a:lnTo>
                    <a:lnTo>
                      <a:pt x="1131" y="2888"/>
                    </a:lnTo>
                    <a:lnTo>
                      <a:pt x="1465" y="2971"/>
                    </a:lnTo>
                    <a:lnTo>
                      <a:pt x="1695" y="3097"/>
                    </a:lnTo>
                    <a:lnTo>
                      <a:pt x="1800" y="3097"/>
                    </a:lnTo>
                    <a:lnTo>
                      <a:pt x="2030" y="3327"/>
                    </a:lnTo>
                    <a:lnTo>
                      <a:pt x="2302" y="3452"/>
                    </a:lnTo>
                    <a:lnTo>
                      <a:pt x="2637" y="3515"/>
                    </a:lnTo>
                    <a:lnTo>
                      <a:pt x="2804" y="3641"/>
                    </a:lnTo>
                    <a:lnTo>
                      <a:pt x="2951" y="3808"/>
                    </a:lnTo>
                    <a:lnTo>
                      <a:pt x="3035" y="3934"/>
                    </a:lnTo>
                    <a:lnTo>
                      <a:pt x="2972" y="4059"/>
                    </a:lnTo>
                    <a:lnTo>
                      <a:pt x="2909" y="4185"/>
                    </a:lnTo>
                    <a:lnTo>
                      <a:pt x="2804" y="4269"/>
                    </a:lnTo>
                    <a:lnTo>
                      <a:pt x="2742" y="4373"/>
                    </a:lnTo>
                    <a:lnTo>
                      <a:pt x="2763" y="4478"/>
                    </a:lnTo>
                    <a:lnTo>
                      <a:pt x="2700" y="4708"/>
                    </a:lnTo>
                    <a:lnTo>
                      <a:pt x="2512" y="4896"/>
                    </a:lnTo>
                    <a:lnTo>
                      <a:pt x="2491" y="5022"/>
                    </a:lnTo>
                    <a:lnTo>
                      <a:pt x="2574" y="5022"/>
                    </a:lnTo>
                    <a:lnTo>
                      <a:pt x="2972" y="4959"/>
                    </a:lnTo>
                    <a:lnTo>
                      <a:pt x="3328" y="5064"/>
                    </a:lnTo>
                    <a:lnTo>
                      <a:pt x="3579" y="5210"/>
                    </a:lnTo>
                    <a:lnTo>
                      <a:pt x="3704" y="5168"/>
                    </a:lnTo>
                    <a:lnTo>
                      <a:pt x="3788" y="5168"/>
                    </a:lnTo>
                    <a:lnTo>
                      <a:pt x="3851" y="5210"/>
                    </a:lnTo>
                    <a:lnTo>
                      <a:pt x="3955" y="5064"/>
                    </a:lnTo>
                    <a:lnTo>
                      <a:pt x="3997" y="5022"/>
                    </a:lnTo>
                    <a:lnTo>
                      <a:pt x="4123" y="5085"/>
                    </a:lnTo>
                    <a:lnTo>
                      <a:pt x="4227" y="4959"/>
                    </a:lnTo>
                    <a:lnTo>
                      <a:pt x="4290" y="4792"/>
                    </a:lnTo>
                    <a:lnTo>
                      <a:pt x="4541" y="4603"/>
                    </a:lnTo>
                    <a:lnTo>
                      <a:pt x="4583" y="4478"/>
                    </a:lnTo>
                    <a:lnTo>
                      <a:pt x="4646" y="4352"/>
                    </a:lnTo>
                    <a:lnTo>
                      <a:pt x="4750" y="4248"/>
                    </a:lnTo>
                    <a:lnTo>
                      <a:pt x="4792" y="4038"/>
                    </a:lnTo>
                    <a:lnTo>
                      <a:pt x="4750" y="3976"/>
                    </a:lnTo>
                    <a:lnTo>
                      <a:pt x="4750" y="3829"/>
                    </a:lnTo>
                    <a:lnTo>
                      <a:pt x="4813" y="3808"/>
                    </a:lnTo>
                    <a:lnTo>
                      <a:pt x="4813" y="3724"/>
                    </a:lnTo>
                    <a:lnTo>
                      <a:pt x="4813" y="3662"/>
                    </a:lnTo>
                    <a:lnTo>
                      <a:pt x="4813" y="3599"/>
                    </a:lnTo>
                    <a:lnTo>
                      <a:pt x="4834" y="3599"/>
                    </a:lnTo>
                    <a:lnTo>
                      <a:pt x="4855" y="3515"/>
                    </a:lnTo>
                    <a:lnTo>
                      <a:pt x="4855" y="2971"/>
                    </a:lnTo>
                    <a:lnTo>
                      <a:pt x="4939" y="2888"/>
                    </a:lnTo>
                    <a:lnTo>
                      <a:pt x="4834" y="2867"/>
                    </a:lnTo>
                    <a:lnTo>
                      <a:pt x="4750" y="2783"/>
                    </a:lnTo>
                    <a:lnTo>
                      <a:pt x="4625" y="2720"/>
                    </a:lnTo>
                    <a:lnTo>
                      <a:pt x="4395" y="2867"/>
                    </a:lnTo>
                    <a:lnTo>
                      <a:pt x="4290" y="2825"/>
                    </a:lnTo>
                    <a:lnTo>
                      <a:pt x="4206" y="2616"/>
                    </a:lnTo>
                    <a:lnTo>
                      <a:pt x="4060" y="1988"/>
                    </a:lnTo>
                    <a:lnTo>
                      <a:pt x="4018" y="1862"/>
                    </a:lnTo>
                    <a:lnTo>
                      <a:pt x="3892" y="1820"/>
                    </a:lnTo>
                    <a:lnTo>
                      <a:pt x="3767" y="1716"/>
                    </a:lnTo>
                    <a:lnTo>
                      <a:pt x="3495" y="1841"/>
                    </a:lnTo>
                    <a:lnTo>
                      <a:pt x="3328" y="1758"/>
                    </a:lnTo>
                    <a:lnTo>
                      <a:pt x="3056" y="1779"/>
                    </a:lnTo>
                    <a:lnTo>
                      <a:pt x="2972" y="1737"/>
                    </a:lnTo>
                    <a:lnTo>
                      <a:pt x="2763" y="1758"/>
                    </a:lnTo>
                    <a:lnTo>
                      <a:pt x="2721" y="1632"/>
                    </a:lnTo>
                    <a:lnTo>
                      <a:pt x="2763" y="1528"/>
                    </a:lnTo>
                    <a:lnTo>
                      <a:pt x="2721" y="1360"/>
                    </a:lnTo>
                    <a:lnTo>
                      <a:pt x="2763" y="1025"/>
                    </a:lnTo>
                    <a:lnTo>
                      <a:pt x="2658" y="837"/>
                    </a:lnTo>
                    <a:lnTo>
                      <a:pt x="2658" y="670"/>
                    </a:lnTo>
                    <a:lnTo>
                      <a:pt x="2512" y="565"/>
                    </a:lnTo>
                    <a:lnTo>
                      <a:pt x="2553" y="419"/>
                    </a:lnTo>
                    <a:lnTo>
                      <a:pt x="2428" y="293"/>
                    </a:lnTo>
                    <a:lnTo>
                      <a:pt x="2344" y="293"/>
                    </a:lnTo>
                    <a:lnTo>
                      <a:pt x="19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63" name="Google Shape;6823;p54"/>
              <p:cNvSpPr/>
              <p:nvPr/>
            </p:nvSpPr>
            <p:spPr>
              <a:xfrm>
                <a:off x="3363150" y="3352838"/>
                <a:ext cx="34889" cy="37848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3328" extrusionOk="0">
                    <a:moveTo>
                      <a:pt x="754" y="0"/>
                    </a:moveTo>
                    <a:lnTo>
                      <a:pt x="440" y="63"/>
                    </a:lnTo>
                    <a:lnTo>
                      <a:pt x="377" y="42"/>
                    </a:lnTo>
                    <a:lnTo>
                      <a:pt x="315" y="42"/>
                    </a:lnTo>
                    <a:lnTo>
                      <a:pt x="273" y="63"/>
                    </a:lnTo>
                    <a:lnTo>
                      <a:pt x="231" y="210"/>
                    </a:lnTo>
                    <a:lnTo>
                      <a:pt x="126" y="335"/>
                    </a:lnTo>
                    <a:lnTo>
                      <a:pt x="168" y="524"/>
                    </a:lnTo>
                    <a:lnTo>
                      <a:pt x="126" y="586"/>
                    </a:lnTo>
                    <a:lnTo>
                      <a:pt x="147" y="712"/>
                    </a:lnTo>
                    <a:lnTo>
                      <a:pt x="147" y="963"/>
                    </a:lnTo>
                    <a:lnTo>
                      <a:pt x="84" y="1047"/>
                    </a:lnTo>
                    <a:lnTo>
                      <a:pt x="84" y="1151"/>
                    </a:lnTo>
                    <a:lnTo>
                      <a:pt x="43" y="1277"/>
                    </a:lnTo>
                    <a:lnTo>
                      <a:pt x="84" y="1465"/>
                    </a:lnTo>
                    <a:lnTo>
                      <a:pt x="43" y="1507"/>
                    </a:lnTo>
                    <a:lnTo>
                      <a:pt x="63" y="1779"/>
                    </a:lnTo>
                    <a:lnTo>
                      <a:pt x="126" y="1967"/>
                    </a:lnTo>
                    <a:lnTo>
                      <a:pt x="84" y="2030"/>
                    </a:lnTo>
                    <a:lnTo>
                      <a:pt x="22" y="2114"/>
                    </a:lnTo>
                    <a:lnTo>
                      <a:pt x="1" y="2156"/>
                    </a:lnTo>
                    <a:lnTo>
                      <a:pt x="1" y="2428"/>
                    </a:lnTo>
                    <a:lnTo>
                      <a:pt x="63" y="2637"/>
                    </a:lnTo>
                    <a:lnTo>
                      <a:pt x="231" y="2867"/>
                    </a:lnTo>
                    <a:lnTo>
                      <a:pt x="315" y="2867"/>
                    </a:lnTo>
                    <a:lnTo>
                      <a:pt x="461" y="3034"/>
                    </a:lnTo>
                    <a:lnTo>
                      <a:pt x="545" y="3055"/>
                    </a:lnTo>
                    <a:lnTo>
                      <a:pt x="796" y="3034"/>
                    </a:lnTo>
                    <a:lnTo>
                      <a:pt x="963" y="3055"/>
                    </a:lnTo>
                    <a:lnTo>
                      <a:pt x="1089" y="3139"/>
                    </a:lnTo>
                    <a:lnTo>
                      <a:pt x="1172" y="3160"/>
                    </a:lnTo>
                    <a:lnTo>
                      <a:pt x="1277" y="3160"/>
                    </a:lnTo>
                    <a:lnTo>
                      <a:pt x="1298" y="3181"/>
                    </a:lnTo>
                    <a:lnTo>
                      <a:pt x="1277" y="3244"/>
                    </a:lnTo>
                    <a:lnTo>
                      <a:pt x="1277" y="3285"/>
                    </a:lnTo>
                    <a:lnTo>
                      <a:pt x="1382" y="3285"/>
                    </a:lnTo>
                    <a:lnTo>
                      <a:pt x="1507" y="3202"/>
                    </a:lnTo>
                    <a:lnTo>
                      <a:pt x="1654" y="3181"/>
                    </a:lnTo>
                    <a:lnTo>
                      <a:pt x="1800" y="3244"/>
                    </a:lnTo>
                    <a:lnTo>
                      <a:pt x="1842" y="3264"/>
                    </a:lnTo>
                    <a:lnTo>
                      <a:pt x="1926" y="3264"/>
                    </a:lnTo>
                    <a:lnTo>
                      <a:pt x="2009" y="3285"/>
                    </a:lnTo>
                    <a:lnTo>
                      <a:pt x="2093" y="3327"/>
                    </a:lnTo>
                    <a:lnTo>
                      <a:pt x="2135" y="3264"/>
                    </a:lnTo>
                    <a:lnTo>
                      <a:pt x="2156" y="3181"/>
                    </a:lnTo>
                    <a:lnTo>
                      <a:pt x="2177" y="3181"/>
                    </a:lnTo>
                    <a:lnTo>
                      <a:pt x="2239" y="3202"/>
                    </a:lnTo>
                    <a:lnTo>
                      <a:pt x="2449" y="3139"/>
                    </a:lnTo>
                    <a:lnTo>
                      <a:pt x="2574" y="2972"/>
                    </a:lnTo>
                    <a:lnTo>
                      <a:pt x="2637" y="2930"/>
                    </a:lnTo>
                    <a:lnTo>
                      <a:pt x="2616" y="2909"/>
                    </a:lnTo>
                    <a:lnTo>
                      <a:pt x="2658" y="2804"/>
                    </a:lnTo>
                    <a:lnTo>
                      <a:pt x="2784" y="2720"/>
                    </a:lnTo>
                    <a:lnTo>
                      <a:pt x="2784" y="2532"/>
                    </a:lnTo>
                    <a:lnTo>
                      <a:pt x="2867" y="2428"/>
                    </a:lnTo>
                    <a:lnTo>
                      <a:pt x="2930" y="2407"/>
                    </a:lnTo>
                    <a:lnTo>
                      <a:pt x="2888" y="2386"/>
                    </a:lnTo>
                    <a:lnTo>
                      <a:pt x="2825" y="2281"/>
                    </a:lnTo>
                    <a:lnTo>
                      <a:pt x="2784" y="2239"/>
                    </a:lnTo>
                    <a:lnTo>
                      <a:pt x="2784" y="2218"/>
                    </a:lnTo>
                    <a:lnTo>
                      <a:pt x="2742" y="2030"/>
                    </a:lnTo>
                    <a:lnTo>
                      <a:pt x="2846" y="1884"/>
                    </a:lnTo>
                    <a:lnTo>
                      <a:pt x="2867" y="1716"/>
                    </a:lnTo>
                    <a:lnTo>
                      <a:pt x="2742" y="1612"/>
                    </a:lnTo>
                    <a:lnTo>
                      <a:pt x="2574" y="1402"/>
                    </a:lnTo>
                    <a:lnTo>
                      <a:pt x="2449" y="1256"/>
                    </a:lnTo>
                    <a:lnTo>
                      <a:pt x="2239" y="1151"/>
                    </a:lnTo>
                    <a:lnTo>
                      <a:pt x="2114" y="1172"/>
                    </a:lnTo>
                    <a:lnTo>
                      <a:pt x="2114" y="1026"/>
                    </a:lnTo>
                    <a:lnTo>
                      <a:pt x="1988" y="879"/>
                    </a:lnTo>
                    <a:lnTo>
                      <a:pt x="1842" y="858"/>
                    </a:lnTo>
                    <a:lnTo>
                      <a:pt x="1695" y="775"/>
                    </a:lnTo>
                    <a:lnTo>
                      <a:pt x="1570" y="565"/>
                    </a:lnTo>
                    <a:lnTo>
                      <a:pt x="1486" y="565"/>
                    </a:lnTo>
                    <a:lnTo>
                      <a:pt x="1382" y="670"/>
                    </a:lnTo>
                    <a:lnTo>
                      <a:pt x="1319" y="670"/>
                    </a:lnTo>
                    <a:lnTo>
                      <a:pt x="1172" y="461"/>
                    </a:lnTo>
                    <a:lnTo>
                      <a:pt x="1110" y="314"/>
                    </a:lnTo>
                    <a:lnTo>
                      <a:pt x="984" y="251"/>
                    </a:lnTo>
                    <a:lnTo>
                      <a:pt x="859" y="6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" name="Google Shape;6824;p54"/>
              <p:cNvGrpSpPr/>
              <p:nvPr/>
            </p:nvGrpSpPr>
            <p:grpSpPr>
              <a:xfrm>
                <a:off x="3280929" y="3294542"/>
                <a:ext cx="109894" cy="272224"/>
                <a:chOff x="2711750" y="3572300"/>
                <a:chExt cx="230725" cy="598425"/>
              </a:xfrm>
            </p:grpSpPr>
            <p:sp>
              <p:nvSpPr>
                <p:cNvPr id="228" name="Google Shape;6825;p54"/>
                <p:cNvSpPr/>
                <p:nvPr/>
              </p:nvSpPr>
              <p:spPr>
                <a:xfrm>
                  <a:off x="2711750" y="3572300"/>
                  <a:ext cx="230725" cy="5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9" h="21552" extrusionOk="0">
                      <a:moveTo>
                        <a:pt x="1947" y="0"/>
                      </a:moveTo>
                      <a:lnTo>
                        <a:pt x="1800" y="42"/>
                      </a:lnTo>
                      <a:lnTo>
                        <a:pt x="1570" y="293"/>
                      </a:lnTo>
                      <a:lnTo>
                        <a:pt x="1466" y="502"/>
                      </a:lnTo>
                      <a:lnTo>
                        <a:pt x="1382" y="607"/>
                      </a:lnTo>
                      <a:lnTo>
                        <a:pt x="1466" y="753"/>
                      </a:lnTo>
                      <a:lnTo>
                        <a:pt x="1298" y="1402"/>
                      </a:lnTo>
                      <a:lnTo>
                        <a:pt x="629" y="1779"/>
                      </a:lnTo>
                      <a:lnTo>
                        <a:pt x="566" y="1925"/>
                      </a:lnTo>
                      <a:lnTo>
                        <a:pt x="691" y="2030"/>
                      </a:lnTo>
                      <a:lnTo>
                        <a:pt x="733" y="2134"/>
                      </a:lnTo>
                      <a:lnTo>
                        <a:pt x="650" y="2281"/>
                      </a:lnTo>
                      <a:lnTo>
                        <a:pt x="670" y="2448"/>
                      </a:lnTo>
                      <a:lnTo>
                        <a:pt x="796" y="2616"/>
                      </a:lnTo>
                      <a:lnTo>
                        <a:pt x="796" y="2762"/>
                      </a:lnTo>
                      <a:lnTo>
                        <a:pt x="691" y="2846"/>
                      </a:lnTo>
                      <a:lnTo>
                        <a:pt x="670" y="2950"/>
                      </a:lnTo>
                      <a:lnTo>
                        <a:pt x="754" y="3013"/>
                      </a:lnTo>
                      <a:lnTo>
                        <a:pt x="796" y="3076"/>
                      </a:lnTo>
                      <a:lnTo>
                        <a:pt x="796" y="3243"/>
                      </a:lnTo>
                      <a:lnTo>
                        <a:pt x="859" y="3285"/>
                      </a:lnTo>
                      <a:lnTo>
                        <a:pt x="775" y="3390"/>
                      </a:lnTo>
                      <a:lnTo>
                        <a:pt x="670" y="3453"/>
                      </a:lnTo>
                      <a:lnTo>
                        <a:pt x="524" y="3599"/>
                      </a:lnTo>
                      <a:lnTo>
                        <a:pt x="357" y="3997"/>
                      </a:lnTo>
                      <a:lnTo>
                        <a:pt x="252" y="4164"/>
                      </a:lnTo>
                      <a:lnTo>
                        <a:pt x="210" y="4582"/>
                      </a:lnTo>
                      <a:lnTo>
                        <a:pt x="126" y="4645"/>
                      </a:lnTo>
                      <a:lnTo>
                        <a:pt x="147" y="5022"/>
                      </a:lnTo>
                      <a:lnTo>
                        <a:pt x="252" y="5210"/>
                      </a:lnTo>
                      <a:lnTo>
                        <a:pt x="252" y="5461"/>
                      </a:lnTo>
                      <a:lnTo>
                        <a:pt x="168" y="5566"/>
                      </a:lnTo>
                      <a:lnTo>
                        <a:pt x="168" y="5859"/>
                      </a:lnTo>
                      <a:lnTo>
                        <a:pt x="22" y="5942"/>
                      </a:lnTo>
                      <a:lnTo>
                        <a:pt x="1" y="6152"/>
                      </a:lnTo>
                      <a:lnTo>
                        <a:pt x="43" y="6424"/>
                      </a:lnTo>
                      <a:lnTo>
                        <a:pt x="147" y="6570"/>
                      </a:lnTo>
                      <a:lnTo>
                        <a:pt x="168" y="6675"/>
                      </a:lnTo>
                      <a:lnTo>
                        <a:pt x="315" y="6884"/>
                      </a:lnTo>
                      <a:lnTo>
                        <a:pt x="378" y="7051"/>
                      </a:lnTo>
                      <a:lnTo>
                        <a:pt x="461" y="7407"/>
                      </a:lnTo>
                      <a:lnTo>
                        <a:pt x="545" y="7470"/>
                      </a:lnTo>
                      <a:lnTo>
                        <a:pt x="587" y="7930"/>
                      </a:lnTo>
                      <a:lnTo>
                        <a:pt x="566" y="8181"/>
                      </a:lnTo>
                      <a:lnTo>
                        <a:pt x="461" y="8202"/>
                      </a:lnTo>
                      <a:lnTo>
                        <a:pt x="357" y="8453"/>
                      </a:lnTo>
                      <a:lnTo>
                        <a:pt x="378" y="8683"/>
                      </a:lnTo>
                      <a:lnTo>
                        <a:pt x="252" y="8872"/>
                      </a:lnTo>
                      <a:lnTo>
                        <a:pt x="336" y="8935"/>
                      </a:lnTo>
                      <a:lnTo>
                        <a:pt x="440" y="9123"/>
                      </a:lnTo>
                      <a:lnTo>
                        <a:pt x="461" y="9332"/>
                      </a:lnTo>
                      <a:lnTo>
                        <a:pt x="336" y="9458"/>
                      </a:lnTo>
                      <a:lnTo>
                        <a:pt x="210" y="9709"/>
                      </a:lnTo>
                      <a:lnTo>
                        <a:pt x="210" y="10085"/>
                      </a:lnTo>
                      <a:lnTo>
                        <a:pt x="210" y="10253"/>
                      </a:lnTo>
                      <a:lnTo>
                        <a:pt x="147" y="10483"/>
                      </a:lnTo>
                      <a:lnTo>
                        <a:pt x="482" y="11173"/>
                      </a:lnTo>
                      <a:lnTo>
                        <a:pt x="419" y="11278"/>
                      </a:lnTo>
                      <a:lnTo>
                        <a:pt x="252" y="11341"/>
                      </a:lnTo>
                      <a:lnTo>
                        <a:pt x="231" y="11655"/>
                      </a:lnTo>
                      <a:lnTo>
                        <a:pt x="22" y="11948"/>
                      </a:lnTo>
                      <a:lnTo>
                        <a:pt x="43" y="12157"/>
                      </a:lnTo>
                      <a:lnTo>
                        <a:pt x="147" y="12345"/>
                      </a:lnTo>
                      <a:lnTo>
                        <a:pt x="126" y="12764"/>
                      </a:lnTo>
                      <a:lnTo>
                        <a:pt x="147" y="13119"/>
                      </a:lnTo>
                      <a:lnTo>
                        <a:pt x="210" y="13391"/>
                      </a:lnTo>
                      <a:lnTo>
                        <a:pt x="315" y="13433"/>
                      </a:lnTo>
                      <a:lnTo>
                        <a:pt x="357" y="13538"/>
                      </a:lnTo>
                      <a:lnTo>
                        <a:pt x="336" y="13705"/>
                      </a:lnTo>
                      <a:lnTo>
                        <a:pt x="210" y="13789"/>
                      </a:lnTo>
                      <a:lnTo>
                        <a:pt x="231" y="14103"/>
                      </a:lnTo>
                      <a:cubicBezTo>
                        <a:pt x="252" y="14165"/>
                        <a:pt x="252" y="14270"/>
                        <a:pt x="273" y="14354"/>
                      </a:cubicBezTo>
                      <a:lnTo>
                        <a:pt x="273" y="14375"/>
                      </a:lnTo>
                      <a:lnTo>
                        <a:pt x="461" y="14437"/>
                      </a:lnTo>
                      <a:lnTo>
                        <a:pt x="461" y="14626"/>
                      </a:lnTo>
                      <a:lnTo>
                        <a:pt x="461" y="14772"/>
                      </a:lnTo>
                      <a:lnTo>
                        <a:pt x="566" y="15002"/>
                      </a:lnTo>
                      <a:lnTo>
                        <a:pt x="608" y="15274"/>
                      </a:lnTo>
                      <a:lnTo>
                        <a:pt x="712" y="15295"/>
                      </a:lnTo>
                      <a:lnTo>
                        <a:pt x="796" y="15253"/>
                      </a:lnTo>
                      <a:lnTo>
                        <a:pt x="880" y="15274"/>
                      </a:lnTo>
                      <a:lnTo>
                        <a:pt x="880" y="15400"/>
                      </a:lnTo>
                      <a:lnTo>
                        <a:pt x="754" y="15567"/>
                      </a:lnTo>
                      <a:lnTo>
                        <a:pt x="482" y="15567"/>
                      </a:lnTo>
                      <a:lnTo>
                        <a:pt x="440" y="15672"/>
                      </a:lnTo>
                      <a:lnTo>
                        <a:pt x="524" y="15735"/>
                      </a:lnTo>
                      <a:lnTo>
                        <a:pt x="545" y="15714"/>
                      </a:lnTo>
                      <a:lnTo>
                        <a:pt x="670" y="15714"/>
                      </a:lnTo>
                      <a:lnTo>
                        <a:pt x="859" y="15839"/>
                      </a:lnTo>
                      <a:lnTo>
                        <a:pt x="984" y="16049"/>
                      </a:lnTo>
                      <a:lnTo>
                        <a:pt x="984" y="16195"/>
                      </a:lnTo>
                      <a:lnTo>
                        <a:pt x="838" y="16321"/>
                      </a:lnTo>
                      <a:lnTo>
                        <a:pt x="838" y="16425"/>
                      </a:lnTo>
                      <a:lnTo>
                        <a:pt x="901" y="16572"/>
                      </a:lnTo>
                      <a:lnTo>
                        <a:pt x="963" y="16885"/>
                      </a:lnTo>
                      <a:lnTo>
                        <a:pt x="1047" y="17137"/>
                      </a:lnTo>
                      <a:lnTo>
                        <a:pt x="942" y="17241"/>
                      </a:lnTo>
                      <a:lnTo>
                        <a:pt x="901" y="17367"/>
                      </a:lnTo>
                      <a:lnTo>
                        <a:pt x="1005" y="17618"/>
                      </a:lnTo>
                      <a:lnTo>
                        <a:pt x="901" y="17764"/>
                      </a:lnTo>
                      <a:lnTo>
                        <a:pt x="859" y="18015"/>
                      </a:lnTo>
                      <a:lnTo>
                        <a:pt x="942" y="18246"/>
                      </a:lnTo>
                      <a:lnTo>
                        <a:pt x="984" y="18559"/>
                      </a:lnTo>
                      <a:lnTo>
                        <a:pt x="942" y="18852"/>
                      </a:lnTo>
                      <a:lnTo>
                        <a:pt x="733" y="19062"/>
                      </a:lnTo>
                      <a:lnTo>
                        <a:pt x="587" y="19250"/>
                      </a:lnTo>
                      <a:lnTo>
                        <a:pt x="524" y="19752"/>
                      </a:lnTo>
                      <a:cubicBezTo>
                        <a:pt x="545" y="19815"/>
                        <a:pt x="545" y="19898"/>
                        <a:pt x="566" y="19982"/>
                      </a:cubicBezTo>
                      <a:lnTo>
                        <a:pt x="796" y="20422"/>
                      </a:lnTo>
                      <a:lnTo>
                        <a:pt x="942" y="20422"/>
                      </a:lnTo>
                      <a:lnTo>
                        <a:pt x="1047" y="20317"/>
                      </a:lnTo>
                      <a:lnTo>
                        <a:pt x="1214" y="20233"/>
                      </a:lnTo>
                      <a:lnTo>
                        <a:pt x="1361" y="20233"/>
                      </a:lnTo>
                      <a:lnTo>
                        <a:pt x="1361" y="20401"/>
                      </a:lnTo>
                      <a:lnTo>
                        <a:pt x="1382" y="20735"/>
                      </a:lnTo>
                      <a:lnTo>
                        <a:pt x="1507" y="20840"/>
                      </a:lnTo>
                      <a:lnTo>
                        <a:pt x="1570" y="21049"/>
                      </a:lnTo>
                      <a:lnTo>
                        <a:pt x="1633" y="21279"/>
                      </a:lnTo>
                      <a:lnTo>
                        <a:pt x="1926" y="21321"/>
                      </a:lnTo>
                      <a:lnTo>
                        <a:pt x="2030" y="21363"/>
                      </a:lnTo>
                      <a:lnTo>
                        <a:pt x="2449" y="21279"/>
                      </a:lnTo>
                      <a:lnTo>
                        <a:pt x="3181" y="21279"/>
                      </a:lnTo>
                      <a:lnTo>
                        <a:pt x="3244" y="21342"/>
                      </a:lnTo>
                      <a:lnTo>
                        <a:pt x="3370" y="21363"/>
                      </a:lnTo>
                      <a:lnTo>
                        <a:pt x="3516" y="21489"/>
                      </a:lnTo>
                      <a:lnTo>
                        <a:pt x="3663" y="21551"/>
                      </a:lnTo>
                      <a:lnTo>
                        <a:pt x="3704" y="21551"/>
                      </a:lnTo>
                      <a:lnTo>
                        <a:pt x="3704" y="21447"/>
                      </a:lnTo>
                      <a:lnTo>
                        <a:pt x="3600" y="21363"/>
                      </a:lnTo>
                      <a:lnTo>
                        <a:pt x="3411" y="21238"/>
                      </a:lnTo>
                      <a:lnTo>
                        <a:pt x="3391" y="21133"/>
                      </a:lnTo>
                      <a:lnTo>
                        <a:pt x="3286" y="21028"/>
                      </a:lnTo>
                      <a:lnTo>
                        <a:pt x="3202" y="21049"/>
                      </a:lnTo>
                      <a:lnTo>
                        <a:pt x="3160" y="21007"/>
                      </a:lnTo>
                      <a:lnTo>
                        <a:pt x="3244" y="20945"/>
                      </a:lnTo>
                      <a:lnTo>
                        <a:pt x="3265" y="20861"/>
                      </a:lnTo>
                      <a:lnTo>
                        <a:pt x="3244" y="20840"/>
                      </a:lnTo>
                      <a:lnTo>
                        <a:pt x="3244" y="20756"/>
                      </a:lnTo>
                      <a:lnTo>
                        <a:pt x="3139" y="20505"/>
                      </a:lnTo>
                      <a:lnTo>
                        <a:pt x="3035" y="20317"/>
                      </a:lnTo>
                      <a:lnTo>
                        <a:pt x="2993" y="20129"/>
                      </a:lnTo>
                      <a:lnTo>
                        <a:pt x="3077" y="19961"/>
                      </a:lnTo>
                      <a:lnTo>
                        <a:pt x="3202" y="19857"/>
                      </a:lnTo>
                      <a:lnTo>
                        <a:pt x="3265" y="19752"/>
                      </a:lnTo>
                      <a:lnTo>
                        <a:pt x="3202" y="19689"/>
                      </a:lnTo>
                      <a:lnTo>
                        <a:pt x="3202" y="19585"/>
                      </a:lnTo>
                      <a:lnTo>
                        <a:pt x="3160" y="19501"/>
                      </a:lnTo>
                      <a:lnTo>
                        <a:pt x="3244" y="19564"/>
                      </a:lnTo>
                      <a:lnTo>
                        <a:pt x="3307" y="19647"/>
                      </a:lnTo>
                      <a:lnTo>
                        <a:pt x="3391" y="19668"/>
                      </a:lnTo>
                      <a:lnTo>
                        <a:pt x="3516" y="19564"/>
                      </a:lnTo>
                      <a:lnTo>
                        <a:pt x="3558" y="19480"/>
                      </a:lnTo>
                      <a:lnTo>
                        <a:pt x="3663" y="19354"/>
                      </a:lnTo>
                      <a:lnTo>
                        <a:pt x="3683" y="19250"/>
                      </a:lnTo>
                      <a:lnTo>
                        <a:pt x="3663" y="19062"/>
                      </a:lnTo>
                      <a:lnTo>
                        <a:pt x="3579" y="19041"/>
                      </a:lnTo>
                      <a:lnTo>
                        <a:pt x="3516" y="19082"/>
                      </a:lnTo>
                      <a:lnTo>
                        <a:pt x="3516" y="19082"/>
                      </a:lnTo>
                      <a:lnTo>
                        <a:pt x="3558" y="19020"/>
                      </a:lnTo>
                      <a:lnTo>
                        <a:pt x="3663" y="18915"/>
                      </a:lnTo>
                      <a:lnTo>
                        <a:pt x="3704" y="18769"/>
                      </a:lnTo>
                      <a:lnTo>
                        <a:pt x="3725" y="18643"/>
                      </a:lnTo>
                      <a:lnTo>
                        <a:pt x="3872" y="18518"/>
                      </a:lnTo>
                      <a:lnTo>
                        <a:pt x="3976" y="18518"/>
                      </a:lnTo>
                      <a:lnTo>
                        <a:pt x="4018" y="18392"/>
                      </a:lnTo>
                      <a:lnTo>
                        <a:pt x="4102" y="18287"/>
                      </a:lnTo>
                      <a:lnTo>
                        <a:pt x="4144" y="18246"/>
                      </a:lnTo>
                      <a:lnTo>
                        <a:pt x="4186" y="18141"/>
                      </a:lnTo>
                      <a:lnTo>
                        <a:pt x="4248" y="18099"/>
                      </a:lnTo>
                      <a:lnTo>
                        <a:pt x="4332" y="17994"/>
                      </a:lnTo>
                      <a:lnTo>
                        <a:pt x="4311" y="17932"/>
                      </a:lnTo>
                      <a:lnTo>
                        <a:pt x="4311" y="17869"/>
                      </a:lnTo>
                      <a:lnTo>
                        <a:pt x="4395" y="17806"/>
                      </a:lnTo>
                      <a:lnTo>
                        <a:pt x="4290" y="17702"/>
                      </a:lnTo>
                      <a:lnTo>
                        <a:pt x="4207" y="17702"/>
                      </a:lnTo>
                      <a:lnTo>
                        <a:pt x="4311" y="17597"/>
                      </a:lnTo>
                      <a:lnTo>
                        <a:pt x="4311" y="17492"/>
                      </a:lnTo>
                      <a:lnTo>
                        <a:pt x="4227" y="17367"/>
                      </a:lnTo>
                      <a:lnTo>
                        <a:pt x="4227" y="17423"/>
                      </a:lnTo>
                      <a:lnTo>
                        <a:pt x="4186" y="17409"/>
                      </a:lnTo>
                      <a:lnTo>
                        <a:pt x="4123" y="17429"/>
                      </a:lnTo>
                      <a:lnTo>
                        <a:pt x="4018" y="17429"/>
                      </a:lnTo>
                      <a:lnTo>
                        <a:pt x="3830" y="17471"/>
                      </a:lnTo>
                      <a:lnTo>
                        <a:pt x="3600" y="17262"/>
                      </a:lnTo>
                      <a:lnTo>
                        <a:pt x="3453" y="17137"/>
                      </a:lnTo>
                      <a:lnTo>
                        <a:pt x="3370" y="17095"/>
                      </a:lnTo>
                      <a:lnTo>
                        <a:pt x="3265" y="16990"/>
                      </a:lnTo>
                      <a:lnTo>
                        <a:pt x="3139" y="16781"/>
                      </a:lnTo>
                      <a:lnTo>
                        <a:pt x="3139" y="16655"/>
                      </a:lnTo>
                      <a:lnTo>
                        <a:pt x="3056" y="16551"/>
                      </a:lnTo>
                      <a:lnTo>
                        <a:pt x="3056" y="16467"/>
                      </a:lnTo>
                      <a:lnTo>
                        <a:pt x="3181" y="16362"/>
                      </a:lnTo>
                      <a:lnTo>
                        <a:pt x="3244" y="16258"/>
                      </a:lnTo>
                      <a:lnTo>
                        <a:pt x="3286" y="16132"/>
                      </a:lnTo>
                      <a:lnTo>
                        <a:pt x="3370" y="16111"/>
                      </a:lnTo>
                      <a:lnTo>
                        <a:pt x="3474" y="16007"/>
                      </a:lnTo>
                      <a:lnTo>
                        <a:pt x="3600" y="15986"/>
                      </a:lnTo>
                      <a:lnTo>
                        <a:pt x="3704" y="15881"/>
                      </a:lnTo>
                      <a:lnTo>
                        <a:pt x="3872" y="15839"/>
                      </a:lnTo>
                      <a:lnTo>
                        <a:pt x="3976" y="15881"/>
                      </a:lnTo>
                      <a:lnTo>
                        <a:pt x="4144" y="15839"/>
                      </a:lnTo>
                      <a:lnTo>
                        <a:pt x="4144" y="15797"/>
                      </a:lnTo>
                      <a:lnTo>
                        <a:pt x="4102" y="15735"/>
                      </a:lnTo>
                      <a:lnTo>
                        <a:pt x="3997" y="15693"/>
                      </a:lnTo>
                      <a:lnTo>
                        <a:pt x="4018" y="15630"/>
                      </a:lnTo>
                      <a:lnTo>
                        <a:pt x="4039" y="15567"/>
                      </a:lnTo>
                      <a:lnTo>
                        <a:pt x="4207" y="15463"/>
                      </a:lnTo>
                      <a:lnTo>
                        <a:pt x="4186" y="15421"/>
                      </a:lnTo>
                      <a:lnTo>
                        <a:pt x="4227" y="15358"/>
                      </a:lnTo>
                      <a:lnTo>
                        <a:pt x="4227" y="15295"/>
                      </a:lnTo>
                      <a:lnTo>
                        <a:pt x="4102" y="15128"/>
                      </a:lnTo>
                      <a:lnTo>
                        <a:pt x="4123" y="15065"/>
                      </a:lnTo>
                      <a:lnTo>
                        <a:pt x="4123" y="14981"/>
                      </a:lnTo>
                      <a:lnTo>
                        <a:pt x="4018" y="14940"/>
                      </a:lnTo>
                      <a:lnTo>
                        <a:pt x="3997" y="14772"/>
                      </a:lnTo>
                      <a:lnTo>
                        <a:pt x="4081" y="14668"/>
                      </a:lnTo>
                      <a:lnTo>
                        <a:pt x="4123" y="14563"/>
                      </a:lnTo>
                      <a:lnTo>
                        <a:pt x="4081" y="14521"/>
                      </a:lnTo>
                      <a:lnTo>
                        <a:pt x="4144" y="14437"/>
                      </a:lnTo>
                      <a:lnTo>
                        <a:pt x="4332" y="14354"/>
                      </a:lnTo>
                      <a:lnTo>
                        <a:pt x="4458" y="14249"/>
                      </a:lnTo>
                      <a:lnTo>
                        <a:pt x="4458" y="14207"/>
                      </a:lnTo>
                      <a:lnTo>
                        <a:pt x="4311" y="14144"/>
                      </a:lnTo>
                      <a:lnTo>
                        <a:pt x="4207" y="14144"/>
                      </a:lnTo>
                      <a:lnTo>
                        <a:pt x="4144" y="14061"/>
                      </a:lnTo>
                      <a:lnTo>
                        <a:pt x="4186" y="14019"/>
                      </a:lnTo>
                      <a:lnTo>
                        <a:pt x="4290" y="13935"/>
                      </a:lnTo>
                      <a:lnTo>
                        <a:pt x="4437" y="13893"/>
                      </a:lnTo>
                      <a:lnTo>
                        <a:pt x="4562" y="13956"/>
                      </a:lnTo>
                      <a:lnTo>
                        <a:pt x="4562" y="14040"/>
                      </a:lnTo>
                      <a:lnTo>
                        <a:pt x="4541" y="14082"/>
                      </a:lnTo>
                      <a:lnTo>
                        <a:pt x="4604" y="14186"/>
                      </a:lnTo>
                      <a:lnTo>
                        <a:pt x="4667" y="14228"/>
                      </a:lnTo>
                      <a:lnTo>
                        <a:pt x="4918" y="14082"/>
                      </a:lnTo>
                      <a:lnTo>
                        <a:pt x="4939" y="13998"/>
                      </a:lnTo>
                      <a:lnTo>
                        <a:pt x="4876" y="13852"/>
                      </a:lnTo>
                      <a:lnTo>
                        <a:pt x="4813" y="13747"/>
                      </a:lnTo>
                      <a:lnTo>
                        <a:pt x="4855" y="13726"/>
                      </a:lnTo>
                      <a:lnTo>
                        <a:pt x="4876" y="13621"/>
                      </a:lnTo>
                      <a:lnTo>
                        <a:pt x="4813" y="13496"/>
                      </a:lnTo>
                      <a:lnTo>
                        <a:pt x="4730" y="13496"/>
                      </a:lnTo>
                      <a:lnTo>
                        <a:pt x="4625" y="13559"/>
                      </a:lnTo>
                      <a:lnTo>
                        <a:pt x="4541" y="13559"/>
                      </a:lnTo>
                      <a:lnTo>
                        <a:pt x="4499" y="13621"/>
                      </a:lnTo>
                      <a:lnTo>
                        <a:pt x="4520" y="13642"/>
                      </a:lnTo>
                      <a:lnTo>
                        <a:pt x="4625" y="13684"/>
                      </a:lnTo>
                      <a:lnTo>
                        <a:pt x="4625" y="13726"/>
                      </a:lnTo>
                      <a:lnTo>
                        <a:pt x="4437" y="13789"/>
                      </a:lnTo>
                      <a:lnTo>
                        <a:pt x="4353" y="13747"/>
                      </a:lnTo>
                      <a:lnTo>
                        <a:pt x="4416" y="13705"/>
                      </a:lnTo>
                      <a:lnTo>
                        <a:pt x="4499" y="13684"/>
                      </a:lnTo>
                      <a:lnTo>
                        <a:pt x="4437" y="13642"/>
                      </a:lnTo>
                      <a:lnTo>
                        <a:pt x="4248" y="13642"/>
                      </a:lnTo>
                      <a:lnTo>
                        <a:pt x="4123" y="13580"/>
                      </a:lnTo>
                      <a:lnTo>
                        <a:pt x="4102" y="13475"/>
                      </a:lnTo>
                      <a:lnTo>
                        <a:pt x="4102" y="13203"/>
                      </a:lnTo>
                      <a:lnTo>
                        <a:pt x="4039" y="12994"/>
                      </a:lnTo>
                      <a:lnTo>
                        <a:pt x="3914" y="12889"/>
                      </a:lnTo>
                      <a:lnTo>
                        <a:pt x="3914" y="12680"/>
                      </a:lnTo>
                      <a:lnTo>
                        <a:pt x="4018" y="12575"/>
                      </a:lnTo>
                      <a:lnTo>
                        <a:pt x="4102" y="12575"/>
                      </a:lnTo>
                      <a:lnTo>
                        <a:pt x="4081" y="12659"/>
                      </a:lnTo>
                      <a:lnTo>
                        <a:pt x="4102" y="12680"/>
                      </a:lnTo>
                      <a:lnTo>
                        <a:pt x="4227" y="12680"/>
                      </a:lnTo>
                      <a:lnTo>
                        <a:pt x="4437" y="12764"/>
                      </a:lnTo>
                      <a:lnTo>
                        <a:pt x="4646" y="12910"/>
                      </a:lnTo>
                      <a:lnTo>
                        <a:pt x="4834" y="12973"/>
                      </a:lnTo>
                      <a:lnTo>
                        <a:pt x="5148" y="12973"/>
                      </a:lnTo>
                      <a:lnTo>
                        <a:pt x="5336" y="12847"/>
                      </a:lnTo>
                      <a:lnTo>
                        <a:pt x="5295" y="12805"/>
                      </a:lnTo>
                      <a:lnTo>
                        <a:pt x="5441" y="12701"/>
                      </a:lnTo>
                      <a:lnTo>
                        <a:pt x="5462" y="12596"/>
                      </a:lnTo>
                      <a:lnTo>
                        <a:pt x="5441" y="12533"/>
                      </a:lnTo>
                      <a:lnTo>
                        <a:pt x="5462" y="12471"/>
                      </a:lnTo>
                      <a:lnTo>
                        <a:pt x="5483" y="12366"/>
                      </a:lnTo>
                      <a:lnTo>
                        <a:pt x="5378" y="12345"/>
                      </a:lnTo>
                      <a:lnTo>
                        <a:pt x="5295" y="12220"/>
                      </a:lnTo>
                      <a:lnTo>
                        <a:pt x="5295" y="12115"/>
                      </a:lnTo>
                      <a:lnTo>
                        <a:pt x="5357" y="12031"/>
                      </a:lnTo>
                      <a:lnTo>
                        <a:pt x="5336" y="11968"/>
                      </a:lnTo>
                      <a:lnTo>
                        <a:pt x="5441" y="11864"/>
                      </a:lnTo>
                      <a:lnTo>
                        <a:pt x="5441" y="11843"/>
                      </a:lnTo>
                      <a:lnTo>
                        <a:pt x="5483" y="11843"/>
                      </a:lnTo>
                      <a:lnTo>
                        <a:pt x="5504" y="11759"/>
                      </a:lnTo>
                      <a:lnTo>
                        <a:pt x="5483" y="11655"/>
                      </a:lnTo>
                      <a:lnTo>
                        <a:pt x="5378" y="11655"/>
                      </a:lnTo>
                      <a:lnTo>
                        <a:pt x="5378" y="11613"/>
                      </a:lnTo>
                      <a:lnTo>
                        <a:pt x="5336" y="11529"/>
                      </a:lnTo>
                      <a:lnTo>
                        <a:pt x="5336" y="11320"/>
                      </a:lnTo>
                      <a:lnTo>
                        <a:pt x="5295" y="11236"/>
                      </a:lnTo>
                      <a:lnTo>
                        <a:pt x="5295" y="11131"/>
                      </a:lnTo>
                      <a:lnTo>
                        <a:pt x="5336" y="11111"/>
                      </a:lnTo>
                      <a:lnTo>
                        <a:pt x="5378" y="11194"/>
                      </a:lnTo>
                      <a:lnTo>
                        <a:pt x="5462" y="11194"/>
                      </a:lnTo>
                      <a:lnTo>
                        <a:pt x="5608" y="11236"/>
                      </a:lnTo>
                      <a:lnTo>
                        <a:pt x="5755" y="11320"/>
                      </a:lnTo>
                      <a:lnTo>
                        <a:pt x="5859" y="11320"/>
                      </a:lnTo>
                      <a:lnTo>
                        <a:pt x="6027" y="11299"/>
                      </a:lnTo>
                      <a:lnTo>
                        <a:pt x="6215" y="11320"/>
                      </a:lnTo>
                      <a:lnTo>
                        <a:pt x="6445" y="11320"/>
                      </a:lnTo>
                      <a:lnTo>
                        <a:pt x="6843" y="11215"/>
                      </a:lnTo>
                      <a:lnTo>
                        <a:pt x="7178" y="11069"/>
                      </a:lnTo>
                      <a:lnTo>
                        <a:pt x="7220" y="10985"/>
                      </a:lnTo>
                      <a:lnTo>
                        <a:pt x="7261" y="11027"/>
                      </a:lnTo>
                      <a:lnTo>
                        <a:pt x="7492" y="10964"/>
                      </a:lnTo>
                      <a:lnTo>
                        <a:pt x="7805" y="10776"/>
                      </a:lnTo>
                      <a:lnTo>
                        <a:pt x="7868" y="10671"/>
                      </a:lnTo>
                      <a:lnTo>
                        <a:pt x="7826" y="10546"/>
                      </a:lnTo>
                      <a:lnTo>
                        <a:pt x="7889" y="10357"/>
                      </a:lnTo>
                      <a:lnTo>
                        <a:pt x="7931" y="10336"/>
                      </a:lnTo>
                      <a:lnTo>
                        <a:pt x="7973" y="10378"/>
                      </a:lnTo>
                      <a:lnTo>
                        <a:pt x="8015" y="10336"/>
                      </a:lnTo>
                      <a:lnTo>
                        <a:pt x="8077" y="10148"/>
                      </a:lnTo>
                      <a:lnTo>
                        <a:pt x="8182" y="9960"/>
                      </a:lnTo>
                      <a:lnTo>
                        <a:pt x="8203" y="9855"/>
                      </a:lnTo>
                      <a:lnTo>
                        <a:pt x="8203" y="9625"/>
                      </a:lnTo>
                      <a:lnTo>
                        <a:pt x="8182" y="9520"/>
                      </a:lnTo>
                      <a:lnTo>
                        <a:pt x="8140" y="9520"/>
                      </a:lnTo>
                      <a:lnTo>
                        <a:pt x="8077" y="9604"/>
                      </a:lnTo>
                      <a:lnTo>
                        <a:pt x="7931" y="9604"/>
                      </a:lnTo>
                      <a:lnTo>
                        <a:pt x="7784" y="9499"/>
                      </a:lnTo>
                      <a:lnTo>
                        <a:pt x="7701" y="9332"/>
                      </a:lnTo>
                      <a:lnTo>
                        <a:pt x="7701" y="9248"/>
                      </a:lnTo>
                      <a:lnTo>
                        <a:pt x="7826" y="8976"/>
                      </a:lnTo>
                      <a:lnTo>
                        <a:pt x="7826" y="8872"/>
                      </a:lnTo>
                      <a:lnTo>
                        <a:pt x="7764" y="8788"/>
                      </a:lnTo>
                      <a:lnTo>
                        <a:pt x="7471" y="8558"/>
                      </a:lnTo>
                      <a:lnTo>
                        <a:pt x="7240" y="8453"/>
                      </a:lnTo>
                      <a:lnTo>
                        <a:pt x="6989" y="8265"/>
                      </a:lnTo>
                      <a:lnTo>
                        <a:pt x="6948" y="8160"/>
                      </a:lnTo>
                      <a:lnTo>
                        <a:pt x="6968" y="8139"/>
                      </a:lnTo>
                      <a:lnTo>
                        <a:pt x="6968" y="8035"/>
                      </a:lnTo>
                      <a:lnTo>
                        <a:pt x="6885" y="7951"/>
                      </a:lnTo>
                      <a:lnTo>
                        <a:pt x="6927" y="7888"/>
                      </a:lnTo>
                      <a:lnTo>
                        <a:pt x="6864" y="7679"/>
                      </a:lnTo>
                      <a:lnTo>
                        <a:pt x="6885" y="7449"/>
                      </a:lnTo>
                      <a:lnTo>
                        <a:pt x="6927" y="7240"/>
                      </a:lnTo>
                      <a:lnTo>
                        <a:pt x="7010" y="7156"/>
                      </a:lnTo>
                      <a:lnTo>
                        <a:pt x="7031" y="7093"/>
                      </a:lnTo>
                      <a:lnTo>
                        <a:pt x="6968" y="6905"/>
                      </a:lnTo>
                      <a:lnTo>
                        <a:pt x="6948" y="6633"/>
                      </a:lnTo>
                      <a:lnTo>
                        <a:pt x="7010" y="6591"/>
                      </a:lnTo>
                      <a:lnTo>
                        <a:pt x="6948" y="6403"/>
                      </a:lnTo>
                      <a:lnTo>
                        <a:pt x="7031" y="6277"/>
                      </a:lnTo>
                      <a:lnTo>
                        <a:pt x="7031" y="6173"/>
                      </a:lnTo>
                      <a:lnTo>
                        <a:pt x="7073" y="6089"/>
                      </a:lnTo>
                      <a:lnTo>
                        <a:pt x="7115" y="5838"/>
                      </a:lnTo>
                      <a:lnTo>
                        <a:pt x="7073" y="5733"/>
                      </a:lnTo>
                      <a:lnTo>
                        <a:pt x="7136" y="5650"/>
                      </a:lnTo>
                      <a:lnTo>
                        <a:pt x="7115" y="5461"/>
                      </a:lnTo>
                      <a:lnTo>
                        <a:pt x="7220" y="5336"/>
                      </a:lnTo>
                      <a:lnTo>
                        <a:pt x="7261" y="5210"/>
                      </a:lnTo>
                      <a:lnTo>
                        <a:pt x="7261" y="5168"/>
                      </a:lnTo>
                      <a:lnTo>
                        <a:pt x="7282" y="5126"/>
                      </a:lnTo>
                      <a:lnTo>
                        <a:pt x="7387" y="5043"/>
                      </a:lnTo>
                      <a:lnTo>
                        <a:pt x="7387" y="5001"/>
                      </a:lnTo>
                      <a:lnTo>
                        <a:pt x="7492" y="4833"/>
                      </a:lnTo>
                      <a:lnTo>
                        <a:pt x="7575" y="4750"/>
                      </a:lnTo>
                      <a:lnTo>
                        <a:pt x="7680" y="4541"/>
                      </a:lnTo>
                      <a:lnTo>
                        <a:pt x="7722" y="4478"/>
                      </a:lnTo>
                      <a:lnTo>
                        <a:pt x="7805" y="4436"/>
                      </a:lnTo>
                      <a:lnTo>
                        <a:pt x="7805" y="4310"/>
                      </a:lnTo>
                      <a:lnTo>
                        <a:pt x="7826" y="4227"/>
                      </a:lnTo>
                      <a:lnTo>
                        <a:pt x="8015" y="3997"/>
                      </a:lnTo>
                      <a:lnTo>
                        <a:pt x="8098" y="3997"/>
                      </a:lnTo>
                      <a:lnTo>
                        <a:pt x="8182" y="3976"/>
                      </a:lnTo>
                      <a:lnTo>
                        <a:pt x="8182" y="3850"/>
                      </a:lnTo>
                      <a:lnTo>
                        <a:pt x="8266" y="3808"/>
                      </a:lnTo>
                      <a:lnTo>
                        <a:pt x="8475" y="3641"/>
                      </a:lnTo>
                      <a:lnTo>
                        <a:pt x="8538" y="3599"/>
                      </a:lnTo>
                      <a:lnTo>
                        <a:pt x="8600" y="3536"/>
                      </a:lnTo>
                      <a:lnTo>
                        <a:pt x="8831" y="3369"/>
                      </a:lnTo>
                      <a:lnTo>
                        <a:pt x="8852" y="3390"/>
                      </a:lnTo>
                      <a:lnTo>
                        <a:pt x="8935" y="3327"/>
                      </a:lnTo>
                      <a:lnTo>
                        <a:pt x="8956" y="3264"/>
                      </a:lnTo>
                      <a:lnTo>
                        <a:pt x="9103" y="3181"/>
                      </a:lnTo>
                      <a:lnTo>
                        <a:pt x="9207" y="3181"/>
                      </a:lnTo>
                      <a:lnTo>
                        <a:pt x="9228" y="3118"/>
                      </a:lnTo>
                      <a:lnTo>
                        <a:pt x="9207" y="2909"/>
                      </a:lnTo>
                      <a:lnTo>
                        <a:pt x="9165" y="2657"/>
                      </a:lnTo>
                      <a:lnTo>
                        <a:pt x="9165" y="2490"/>
                      </a:lnTo>
                      <a:lnTo>
                        <a:pt x="9061" y="2239"/>
                      </a:lnTo>
                      <a:lnTo>
                        <a:pt x="9061" y="2134"/>
                      </a:lnTo>
                      <a:lnTo>
                        <a:pt x="8810" y="2113"/>
                      </a:lnTo>
                      <a:lnTo>
                        <a:pt x="8705" y="2197"/>
                      </a:lnTo>
                      <a:lnTo>
                        <a:pt x="8684" y="2218"/>
                      </a:lnTo>
                      <a:lnTo>
                        <a:pt x="8684" y="2385"/>
                      </a:lnTo>
                      <a:lnTo>
                        <a:pt x="8705" y="2427"/>
                      </a:lnTo>
                      <a:lnTo>
                        <a:pt x="8705" y="2637"/>
                      </a:lnTo>
                      <a:lnTo>
                        <a:pt x="8600" y="2720"/>
                      </a:lnTo>
                      <a:lnTo>
                        <a:pt x="8517" y="2846"/>
                      </a:lnTo>
                      <a:lnTo>
                        <a:pt x="8496" y="2971"/>
                      </a:lnTo>
                      <a:lnTo>
                        <a:pt x="8224" y="3160"/>
                      </a:lnTo>
                      <a:lnTo>
                        <a:pt x="8182" y="3327"/>
                      </a:lnTo>
                      <a:lnTo>
                        <a:pt x="8077" y="3453"/>
                      </a:lnTo>
                      <a:lnTo>
                        <a:pt x="7952" y="3432"/>
                      </a:lnTo>
                      <a:lnTo>
                        <a:pt x="7889" y="3453"/>
                      </a:lnTo>
                      <a:lnTo>
                        <a:pt x="7784" y="3599"/>
                      </a:lnTo>
                      <a:lnTo>
                        <a:pt x="7743" y="3557"/>
                      </a:lnTo>
                      <a:lnTo>
                        <a:pt x="7659" y="3557"/>
                      </a:lnTo>
                      <a:lnTo>
                        <a:pt x="7533" y="3599"/>
                      </a:lnTo>
                      <a:lnTo>
                        <a:pt x="7282" y="3453"/>
                      </a:lnTo>
                      <a:lnTo>
                        <a:pt x="6948" y="3348"/>
                      </a:lnTo>
                      <a:lnTo>
                        <a:pt x="6529" y="3390"/>
                      </a:lnTo>
                      <a:lnTo>
                        <a:pt x="6424" y="3390"/>
                      </a:lnTo>
                      <a:lnTo>
                        <a:pt x="6445" y="3264"/>
                      </a:lnTo>
                      <a:lnTo>
                        <a:pt x="6634" y="3076"/>
                      </a:lnTo>
                      <a:lnTo>
                        <a:pt x="6717" y="2846"/>
                      </a:lnTo>
                      <a:lnTo>
                        <a:pt x="6696" y="2720"/>
                      </a:lnTo>
                      <a:lnTo>
                        <a:pt x="6738" y="2616"/>
                      </a:lnTo>
                      <a:lnTo>
                        <a:pt x="6843" y="2532"/>
                      </a:lnTo>
                      <a:lnTo>
                        <a:pt x="6927" y="2406"/>
                      </a:lnTo>
                      <a:lnTo>
                        <a:pt x="6948" y="2281"/>
                      </a:lnTo>
                      <a:lnTo>
                        <a:pt x="6864" y="2134"/>
                      </a:lnTo>
                      <a:lnTo>
                        <a:pt x="6696" y="2009"/>
                      </a:lnTo>
                      <a:lnTo>
                        <a:pt x="6550" y="1862"/>
                      </a:lnTo>
                      <a:lnTo>
                        <a:pt x="6215" y="1800"/>
                      </a:lnTo>
                      <a:lnTo>
                        <a:pt x="5964" y="1674"/>
                      </a:lnTo>
                      <a:lnTo>
                        <a:pt x="5692" y="1465"/>
                      </a:lnTo>
                      <a:lnTo>
                        <a:pt x="5587" y="1444"/>
                      </a:lnTo>
                      <a:lnTo>
                        <a:pt x="5357" y="1339"/>
                      </a:lnTo>
                      <a:lnTo>
                        <a:pt x="5023" y="1256"/>
                      </a:lnTo>
                      <a:lnTo>
                        <a:pt x="4939" y="1088"/>
                      </a:lnTo>
                      <a:lnTo>
                        <a:pt x="4813" y="963"/>
                      </a:lnTo>
                      <a:lnTo>
                        <a:pt x="4667" y="942"/>
                      </a:lnTo>
                      <a:lnTo>
                        <a:pt x="4311" y="565"/>
                      </a:lnTo>
                      <a:lnTo>
                        <a:pt x="4186" y="314"/>
                      </a:lnTo>
                      <a:lnTo>
                        <a:pt x="4081" y="293"/>
                      </a:lnTo>
                      <a:lnTo>
                        <a:pt x="3935" y="147"/>
                      </a:lnTo>
                      <a:lnTo>
                        <a:pt x="3914" y="126"/>
                      </a:lnTo>
                      <a:lnTo>
                        <a:pt x="3809" y="21"/>
                      </a:lnTo>
                      <a:lnTo>
                        <a:pt x="3181" y="21"/>
                      </a:lnTo>
                      <a:lnTo>
                        <a:pt x="3077" y="147"/>
                      </a:lnTo>
                      <a:lnTo>
                        <a:pt x="3077" y="251"/>
                      </a:lnTo>
                      <a:lnTo>
                        <a:pt x="2993" y="356"/>
                      </a:lnTo>
                      <a:lnTo>
                        <a:pt x="2993" y="460"/>
                      </a:lnTo>
                      <a:lnTo>
                        <a:pt x="2951" y="544"/>
                      </a:lnTo>
                      <a:lnTo>
                        <a:pt x="2888" y="460"/>
                      </a:lnTo>
                      <a:lnTo>
                        <a:pt x="2826" y="230"/>
                      </a:lnTo>
                      <a:lnTo>
                        <a:pt x="2784" y="84"/>
                      </a:lnTo>
                      <a:lnTo>
                        <a:pt x="2679" y="42"/>
                      </a:lnTo>
                      <a:lnTo>
                        <a:pt x="2470" y="105"/>
                      </a:lnTo>
                      <a:lnTo>
                        <a:pt x="2344" y="84"/>
                      </a:lnTo>
                      <a:lnTo>
                        <a:pt x="2240" y="105"/>
                      </a:lnTo>
                      <a:lnTo>
                        <a:pt x="2093" y="126"/>
                      </a:lnTo>
                      <a:lnTo>
                        <a:pt x="19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6826;p54"/>
                <p:cNvSpPr/>
                <p:nvPr/>
              </p:nvSpPr>
              <p:spPr>
                <a:xfrm>
                  <a:off x="2804875" y="4134625"/>
                  <a:ext cx="51800" cy="3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" h="1444" extrusionOk="0">
                      <a:moveTo>
                        <a:pt x="0" y="0"/>
                      </a:moveTo>
                      <a:lnTo>
                        <a:pt x="272" y="1067"/>
                      </a:lnTo>
                      <a:lnTo>
                        <a:pt x="314" y="1067"/>
                      </a:lnTo>
                      <a:lnTo>
                        <a:pt x="502" y="1046"/>
                      </a:lnTo>
                      <a:lnTo>
                        <a:pt x="670" y="1046"/>
                      </a:lnTo>
                      <a:lnTo>
                        <a:pt x="816" y="1004"/>
                      </a:lnTo>
                      <a:lnTo>
                        <a:pt x="816" y="1046"/>
                      </a:lnTo>
                      <a:lnTo>
                        <a:pt x="712" y="1067"/>
                      </a:lnTo>
                      <a:lnTo>
                        <a:pt x="565" y="1130"/>
                      </a:lnTo>
                      <a:lnTo>
                        <a:pt x="293" y="1130"/>
                      </a:lnTo>
                      <a:lnTo>
                        <a:pt x="356" y="1360"/>
                      </a:lnTo>
                      <a:lnTo>
                        <a:pt x="398" y="1360"/>
                      </a:lnTo>
                      <a:lnTo>
                        <a:pt x="607" y="1276"/>
                      </a:lnTo>
                      <a:lnTo>
                        <a:pt x="837" y="1297"/>
                      </a:lnTo>
                      <a:lnTo>
                        <a:pt x="1005" y="1276"/>
                      </a:lnTo>
                      <a:lnTo>
                        <a:pt x="1235" y="1297"/>
                      </a:lnTo>
                      <a:lnTo>
                        <a:pt x="1360" y="1381"/>
                      </a:lnTo>
                      <a:lnTo>
                        <a:pt x="1507" y="1444"/>
                      </a:lnTo>
                      <a:lnTo>
                        <a:pt x="1632" y="1402"/>
                      </a:lnTo>
                      <a:lnTo>
                        <a:pt x="1737" y="1297"/>
                      </a:lnTo>
                      <a:lnTo>
                        <a:pt x="1758" y="1193"/>
                      </a:lnTo>
                      <a:lnTo>
                        <a:pt x="1883" y="1151"/>
                      </a:lnTo>
                      <a:lnTo>
                        <a:pt x="1946" y="1193"/>
                      </a:lnTo>
                      <a:lnTo>
                        <a:pt x="2072" y="1130"/>
                      </a:lnTo>
                      <a:lnTo>
                        <a:pt x="2072" y="1004"/>
                      </a:lnTo>
                      <a:lnTo>
                        <a:pt x="1967" y="983"/>
                      </a:lnTo>
                      <a:lnTo>
                        <a:pt x="1758" y="1046"/>
                      </a:lnTo>
                      <a:lnTo>
                        <a:pt x="1632" y="1004"/>
                      </a:lnTo>
                      <a:lnTo>
                        <a:pt x="1507" y="879"/>
                      </a:lnTo>
                      <a:lnTo>
                        <a:pt x="1318" y="837"/>
                      </a:lnTo>
                      <a:lnTo>
                        <a:pt x="1256" y="774"/>
                      </a:lnTo>
                      <a:lnTo>
                        <a:pt x="816" y="628"/>
                      </a:lnTo>
                      <a:lnTo>
                        <a:pt x="691" y="607"/>
                      </a:lnTo>
                      <a:lnTo>
                        <a:pt x="691" y="460"/>
                      </a:lnTo>
                      <a:lnTo>
                        <a:pt x="565" y="335"/>
                      </a:lnTo>
                      <a:lnTo>
                        <a:pt x="398" y="314"/>
                      </a:lnTo>
                      <a:lnTo>
                        <a:pt x="314" y="126"/>
                      </a:lnTo>
                      <a:lnTo>
                        <a:pt x="272" y="21"/>
                      </a:lnTo>
                      <a:lnTo>
                        <a:pt x="105" y="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" name="Google Shape;6827;p54"/>
              <p:cNvSpPr/>
              <p:nvPr/>
            </p:nvSpPr>
            <p:spPr>
              <a:xfrm>
                <a:off x="4563295" y="2964728"/>
                <a:ext cx="12467" cy="27863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2450" extrusionOk="0">
                    <a:moveTo>
                      <a:pt x="691" y="1"/>
                    </a:moveTo>
                    <a:lnTo>
                      <a:pt x="628" y="43"/>
                    </a:lnTo>
                    <a:lnTo>
                      <a:pt x="628" y="127"/>
                    </a:lnTo>
                    <a:lnTo>
                      <a:pt x="524" y="147"/>
                    </a:lnTo>
                    <a:lnTo>
                      <a:pt x="398" y="315"/>
                    </a:lnTo>
                    <a:lnTo>
                      <a:pt x="294" y="482"/>
                    </a:lnTo>
                    <a:lnTo>
                      <a:pt x="315" y="545"/>
                    </a:lnTo>
                    <a:lnTo>
                      <a:pt x="294" y="629"/>
                    </a:lnTo>
                    <a:lnTo>
                      <a:pt x="231" y="671"/>
                    </a:lnTo>
                    <a:lnTo>
                      <a:pt x="105" y="880"/>
                    </a:lnTo>
                    <a:lnTo>
                      <a:pt x="63" y="1110"/>
                    </a:lnTo>
                    <a:lnTo>
                      <a:pt x="1" y="1152"/>
                    </a:lnTo>
                    <a:lnTo>
                      <a:pt x="63" y="1194"/>
                    </a:lnTo>
                    <a:lnTo>
                      <a:pt x="63" y="1424"/>
                    </a:lnTo>
                    <a:lnTo>
                      <a:pt x="84" y="1675"/>
                    </a:lnTo>
                    <a:lnTo>
                      <a:pt x="126" y="1696"/>
                    </a:lnTo>
                    <a:lnTo>
                      <a:pt x="168" y="1780"/>
                    </a:lnTo>
                    <a:lnTo>
                      <a:pt x="126" y="1780"/>
                    </a:lnTo>
                    <a:lnTo>
                      <a:pt x="105" y="1842"/>
                    </a:lnTo>
                    <a:lnTo>
                      <a:pt x="189" y="1947"/>
                    </a:lnTo>
                    <a:lnTo>
                      <a:pt x="231" y="1947"/>
                    </a:lnTo>
                    <a:lnTo>
                      <a:pt x="273" y="2031"/>
                    </a:lnTo>
                    <a:lnTo>
                      <a:pt x="419" y="2093"/>
                    </a:lnTo>
                    <a:lnTo>
                      <a:pt x="503" y="2219"/>
                    </a:lnTo>
                    <a:lnTo>
                      <a:pt x="503" y="2344"/>
                    </a:lnTo>
                    <a:lnTo>
                      <a:pt x="503" y="2449"/>
                    </a:lnTo>
                    <a:lnTo>
                      <a:pt x="587" y="2407"/>
                    </a:lnTo>
                    <a:lnTo>
                      <a:pt x="691" y="2449"/>
                    </a:lnTo>
                    <a:lnTo>
                      <a:pt x="691" y="2449"/>
                    </a:lnTo>
                    <a:lnTo>
                      <a:pt x="649" y="2324"/>
                    </a:lnTo>
                    <a:lnTo>
                      <a:pt x="691" y="2198"/>
                    </a:lnTo>
                    <a:lnTo>
                      <a:pt x="628" y="2010"/>
                    </a:lnTo>
                    <a:lnTo>
                      <a:pt x="712" y="1884"/>
                    </a:lnTo>
                    <a:lnTo>
                      <a:pt x="859" y="1675"/>
                    </a:lnTo>
                    <a:lnTo>
                      <a:pt x="859" y="1528"/>
                    </a:lnTo>
                    <a:lnTo>
                      <a:pt x="880" y="1487"/>
                    </a:lnTo>
                    <a:lnTo>
                      <a:pt x="838" y="1466"/>
                    </a:lnTo>
                    <a:lnTo>
                      <a:pt x="880" y="1256"/>
                    </a:lnTo>
                    <a:lnTo>
                      <a:pt x="880" y="1089"/>
                    </a:lnTo>
                    <a:lnTo>
                      <a:pt x="859" y="943"/>
                    </a:lnTo>
                    <a:lnTo>
                      <a:pt x="942" y="796"/>
                    </a:lnTo>
                    <a:lnTo>
                      <a:pt x="963" y="524"/>
                    </a:lnTo>
                    <a:lnTo>
                      <a:pt x="1005" y="357"/>
                    </a:lnTo>
                    <a:lnTo>
                      <a:pt x="1047" y="336"/>
                    </a:lnTo>
                    <a:lnTo>
                      <a:pt x="1026" y="252"/>
                    </a:lnTo>
                    <a:lnTo>
                      <a:pt x="921" y="168"/>
                    </a:lnTo>
                    <a:lnTo>
                      <a:pt x="880" y="168"/>
                    </a:lnTo>
                    <a:lnTo>
                      <a:pt x="817" y="43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" name="Google Shape;6828;p54"/>
              <p:cNvGrpSpPr/>
              <p:nvPr/>
            </p:nvGrpSpPr>
            <p:grpSpPr>
              <a:xfrm>
                <a:off x="3790439" y="2408636"/>
                <a:ext cx="73017" cy="75684"/>
                <a:chOff x="3781475" y="1624825"/>
                <a:chExt cx="153300" cy="166375"/>
              </a:xfrm>
            </p:grpSpPr>
            <p:sp>
              <p:nvSpPr>
                <p:cNvPr id="224" name="Google Shape;6829;p54"/>
                <p:cNvSpPr/>
                <p:nvPr/>
              </p:nvSpPr>
              <p:spPr>
                <a:xfrm>
                  <a:off x="3845300" y="1624825"/>
                  <a:ext cx="89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2428" extrusionOk="0">
                      <a:moveTo>
                        <a:pt x="1695" y="1"/>
                      </a:moveTo>
                      <a:lnTo>
                        <a:pt x="1674" y="84"/>
                      </a:lnTo>
                      <a:lnTo>
                        <a:pt x="1716" y="168"/>
                      </a:lnTo>
                      <a:lnTo>
                        <a:pt x="1758" y="252"/>
                      </a:lnTo>
                      <a:lnTo>
                        <a:pt x="1674" y="210"/>
                      </a:lnTo>
                      <a:lnTo>
                        <a:pt x="1611" y="168"/>
                      </a:lnTo>
                      <a:lnTo>
                        <a:pt x="1570" y="189"/>
                      </a:lnTo>
                      <a:lnTo>
                        <a:pt x="1570" y="293"/>
                      </a:lnTo>
                      <a:lnTo>
                        <a:pt x="1653" y="377"/>
                      </a:lnTo>
                      <a:lnTo>
                        <a:pt x="1653" y="482"/>
                      </a:lnTo>
                      <a:lnTo>
                        <a:pt x="1611" y="586"/>
                      </a:lnTo>
                      <a:lnTo>
                        <a:pt x="1611" y="712"/>
                      </a:lnTo>
                      <a:lnTo>
                        <a:pt x="1674" y="879"/>
                      </a:lnTo>
                      <a:lnTo>
                        <a:pt x="1653" y="984"/>
                      </a:lnTo>
                      <a:lnTo>
                        <a:pt x="1591" y="984"/>
                      </a:lnTo>
                      <a:lnTo>
                        <a:pt x="1570" y="879"/>
                      </a:lnTo>
                      <a:lnTo>
                        <a:pt x="1465" y="796"/>
                      </a:lnTo>
                      <a:lnTo>
                        <a:pt x="1360" y="733"/>
                      </a:lnTo>
                      <a:lnTo>
                        <a:pt x="1339" y="670"/>
                      </a:lnTo>
                      <a:lnTo>
                        <a:pt x="1381" y="586"/>
                      </a:lnTo>
                      <a:lnTo>
                        <a:pt x="1381" y="524"/>
                      </a:lnTo>
                      <a:lnTo>
                        <a:pt x="1298" y="503"/>
                      </a:lnTo>
                      <a:lnTo>
                        <a:pt x="1193" y="565"/>
                      </a:lnTo>
                      <a:lnTo>
                        <a:pt x="1151" y="565"/>
                      </a:lnTo>
                      <a:lnTo>
                        <a:pt x="1130" y="607"/>
                      </a:lnTo>
                      <a:lnTo>
                        <a:pt x="1026" y="670"/>
                      </a:lnTo>
                      <a:lnTo>
                        <a:pt x="942" y="628"/>
                      </a:lnTo>
                      <a:lnTo>
                        <a:pt x="942" y="586"/>
                      </a:lnTo>
                      <a:lnTo>
                        <a:pt x="942" y="524"/>
                      </a:lnTo>
                      <a:lnTo>
                        <a:pt x="879" y="524"/>
                      </a:lnTo>
                      <a:lnTo>
                        <a:pt x="816" y="461"/>
                      </a:lnTo>
                      <a:lnTo>
                        <a:pt x="775" y="356"/>
                      </a:lnTo>
                      <a:lnTo>
                        <a:pt x="712" y="314"/>
                      </a:lnTo>
                      <a:lnTo>
                        <a:pt x="649" y="356"/>
                      </a:lnTo>
                      <a:lnTo>
                        <a:pt x="565" y="273"/>
                      </a:lnTo>
                      <a:lnTo>
                        <a:pt x="607" y="189"/>
                      </a:lnTo>
                      <a:lnTo>
                        <a:pt x="565" y="84"/>
                      </a:lnTo>
                      <a:lnTo>
                        <a:pt x="523" y="63"/>
                      </a:lnTo>
                      <a:lnTo>
                        <a:pt x="461" y="147"/>
                      </a:lnTo>
                      <a:lnTo>
                        <a:pt x="440" y="293"/>
                      </a:lnTo>
                      <a:lnTo>
                        <a:pt x="461" y="419"/>
                      </a:lnTo>
                      <a:lnTo>
                        <a:pt x="544" y="565"/>
                      </a:lnTo>
                      <a:lnTo>
                        <a:pt x="565" y="712"/>
                      </a:lnTo>
                      <a:lnTo>
                        <a:pt x="523" y="733"/>
                      </a:lnTo>
                      <a:lnTo>
                        <a:pt x="440" y="649"/>
                      </a:lnTo>
                      <a:lnTo>
                        <a:pt x="419" y="545"/>
                      </a:lnTo>
                      <a:lnTo>
                        <a:pt x="398" y="524"/>
                      </a:lnTo>
                      <a:lnTo>
                        <a:pt x="398" y="628"/>
                      </a:lnTo>
                      <a:lnTo>
                        <a:pt x="419" y="754"/>
                      </a:lnTo>
                      <a:lnTo>
                        <a:pt x="461" y="837"/>
                      </a:lnTo>
                      <a:lnTo>
                        <a:pt x="461" y="921"/>
                      </a:lnTo>
                      <a:lnTo>
                        <a:pt x="440" y="1005"/>
                      </a:lnTo>
                      <a:lnTo>
                        <a:pt x="419" y="984"/>
                      </a:lnTo>
                      <a:lnTo>
                        <a:pt x="356" y="837"/>
                      </a:lnTo>
                      <a:lnTo>
                        <a:pt x="314" y="796"/>
                      </a:lnTo>
                      <a:lnTo>
                        <a:pt x="105" y="817"/>
                      </a:lnTo>
                      <a:lnTo>
                        <a:pt x="21" y="775"/>
                      </a:lnTo>
                      <a:lnTo>
                        <a:pt x="0" y="775"/>
                      </a:lnTo>
                      <a:lnTo>
                        <a:pt x="63" y="879"/>
                      </a:lnTo>
                      <a:lnTo>
                        <a:pt x="126" y="879"/>
                      </a:lnTo>
                      <a:lnTo>
                        <a:pt x="189" y="921"/>
                      </a:lnTo>
                      <a:lnTo>
                        <a:pt x="168" y="984"/>
                      </a:lnTo>
                      <a:lnTo>
                        <a:pt x="189" y="1026"/>
                      </a:lnTo>
                      <a:lnTo>
                        <a:pt x="293" y="1026"/>
                      </a:lnTo>
                      <a:lnTo>
                        <a:pt x="314" y="1068"/>
                      </a:lnTo>
                      <a:lnTo>
                        <a:pt x="168" y="1172"/>
                      </a:lnTo>
                      <a:lnTo>
                        <a:pt x="168" y="1235"/>
                      </a:lnTo>
                      <a:lnTo>
                        <a:pt x="293" y="1423"/>
                      </a:lnTo>
                      <a:lnTo>
                        <a:pt x="377" y="1444"/>
                      </a:lnTo>
                      <a:lnTo>
                        <a:pt x="461" y="1486"/>
                      </a:lnTo>
                      <a:lnTo>
                        <a:pt x="607" y="1486"/>
                      </a:lnTo>
                      <a:lnTo>
                        <a:pt x="691" y="1465"/>
                      </a:lnTo>
                      <a:lnTo>
                        <a:pt x="754" y="1528"/>
                      </a:lnTo>
                      <a:lnTo>
                        <a:pt x="816" y="1528"/>
                      </a:lnTo>
                      <a:lnTo>
                        <a:pt x="942" y="1444"/>
                      </a:lnTo>
                      <a:lnTo>
                        <a:pt x="1026" y="1423"/>
                      </a:lnTo>
                      <a:lnTo>
                        <a:pt x="1235" y="1381"/>
                      </a:lnTo>
                      <a:lnTo>
                        <a:pt x="1381" y="1381"/>
                      </a:lnTo>
                      <a:lnTo>
                        <a:pt x="1465" y="1340"/>
                      </a:lnTo>
                      <a:lnTo>
                        <a:pt x="1528" y="1340"/>
                      </a:lnTo>
                      <a:lnTo>
                        <a:pt x="1570" y="1361"/>
                      </a:lnTo>
                      <a:lnTo>
                        <a:pt x="1570" y="1423"/>
                      </a:lnTo>
                      <a:lnTo>
                        <a:pt x="1549" y="1465"/>
                      </a:lnTo>
                      <a:lnTo>
                        <a:pt x="1507" y="1549"/>
                      </a:lnTo>
                      <a:lnTo>
                        <a:pt x="1465" y="1570"/>
                      </a:lnTo>
                      <a:lnTo>
                        <a:pt x="1339" y="1549"/>
                      </a:lnTo>
                      <a:lnTo>
                        <a:pt x="1214" y="1549"/>
                      </a:lnTo>
                      <a:lnTo>
                        <a:pt x="1109" y="1528"/>
                      </a:lnTo>
                      <a:lnTo>
                        <a:pt x="1067" y="1570"/>
                      </a:lnTo>
                      <a:lnTo>
                        <a:pt x="1130" y="1591"/>
                      </a:lnTo>
                      <a:lnTo>
                        <a:pt x="1298" y="1653"/>
                      </a:lnTo>
                      <a:lnTo>
                        <a:pt x="1360" y="1695"/>
                      </a:lnTo>
                      <a:lnTo>
                        <a:pt x="1360" y="1758"/>
                      </a:lnTo>
                      <a:lnTo>
                        <a:pt x="1298" y="1758"/>
                      </a:lnTo>
                      <a:lnTo>
                        <a:pt x="1172" y="1695"/>
                      </a:lnTo>
                      <a:lnTo>
                        <a:pt x="1151" y="1758"/>
                      </a:lnTo>
                      <a:lnTo>
                        <a:pt x="1088" y="1758"/>
                      </a:lnTo>
                      <a:lnTo>
                        <a:pt x="984" y="1674"/>
                      </a:lnTo>
                      <a:lnTo>
                        <a:pt x="900" y="1653"/>
                      </a:lnTo>
                      <a:lnTo>
                        <a:pt x="754" y="1695"/>
                      </a:lnTo>
                      <a:lnTo>
                        <a:pt x="754" y="1758"/>
                      </a:lnTo>
                      <a:lnTo>
                        <a:pt x="837" y="1779"/>
                      </a:lnTo>
                      <a:lnTo>
                        <a:pt x="1047" y="1967"/>
                      </a:lnTo>
                      <a:lnTo>
                        <a:pt x="1130" y="1988"/>
                      </a:lnTo>
                      <a:lnTo>
                        <a:pt x="1235" y="1946"/>
                      </a:lnTo>
                      <a:lnTo>
                        <a:pt x="1277" y="1967"/>
                      </a:lnTo>
                      <a:lnTo>
                        <a:pt x="1339" y="2072"/>
                      </a:lnTo>
                      <a:lnTo>
                        <a:pt x="1339" y="2156"/>
                      </a:lnTo>
                      <a:lnTo>
                        <a:pt x="1423" y="2177"/>
                      </a:lnTo>
                      <a:lnTo>
                        <a:pt x="1507" y="2156"/>
                      </a:lnTo>
                      <a:lnTo>
                        <a:pt x="1674" y="2156"/>
                      </a:lnTo>
                      <a:lnTo>
                        <a:pt x="1842" y="2093"/>
                      </a:lnTo>
                      <a:lnTo>
                        <a:pt x="1946" y="2093"/>
                      </a:lnTo>
                      <a:lnTo>
                        <a:pt x="2093" y="2072"/>
                      </a:lnTo>
                      <a:lnTo>
                        <a:pt x="2093" y="2114"/>
                      </a:lnTo>
                      <a:lnTo>
                        <a:pt x="2072" y="2218"/>
                      </a:lnTo>
                      <a:lnTo>
                        <a:pt x="2093" y="2323"/>
                      </a:lnTo>
                      <a:lnTo>
                        <a:pt x="2218" y="2407"/>
                      </a:lnTo>
                      <a:lnTo>
                        <a:pt x="2365" y="2428"/>
                      </a:lnTo>
                      <a:lnTo>
                        <a:pt x="2532" y="2386"/>
                      </a:lnTo>
                      <a:lnTo>
                        <a:pt x="2574" y="2323"/>
                      </a:lnTo>
                      <a:lnTo>
                        <a:pt x="2532" y="2281"/>
                      </a:lnTo>
                      <a:lnTo>
                        <a:pt x="2532" y="2218"/>
                      </a:lnTo>
                      <a:lnTo>
                        <a:pt x="2595" y="2156"/>
                      </a:lnTo>
                      <a:lnTo>
                        <a:pt x="2699" y="2051"/>
                      </a:lnTo>
                      <a:lnTo>
                        <a:pt x="2783" y="2009"/>
                      </a:lnTo>
                      <a:lnTo>
                        <a:pt x="2846" y="2072"/>
                      </a:lnTo>
                      <a:lnTo>
                        <a:pt x="2930" y="2114"/>
                      </a:lnTo>
                      <a:lnTo>
                        <a:pt x="3034" y="2114"/>
                      </a:lnTo>
                      <a:lnTo>
                        <a:pt x="3160" y="2051"/>
                      </a:lnTo>
                      <a:lnTo>
                        <a:pt x="3202" y="1988"/>
                      </a:lnTo>
                      <a:lnTo>
                        <a:pt x="3160" y="1842"/>
                      </a:lnTo>
                      <a:lnTo>
                        <a:pt x="3139" y="1758"/>
                      </a:lnTo>
                      <a:lnTo>
                        <a:pt x="3181" y="1674"/>
                      </a:lnTo>
                      <a:lnTo>
                        <a:pt x="3264" y="1591"/>
                      </a:lnTo>
                      <a:lnTo>
                        <a:pt x="3348" y="1423"/>
                      </a:lnTo>
                      <a:lnTo>
                        <a:pt x="3432" y="1319"/>
                      </a:lnTo>
                      <a:lnTo>
                        <a:pt x="3557" y="1172"/>
                      </a:lnTo>
                      <a:lnTo>
                        <a:pt x="3578" y="1068"/>
                      </a:lnTo>
                      <a:lnTo>
                        <a:pt x="3578" y="1005"/>
                      </a:lnTo>
                      <a:lnTo>
                        <a:pt x="3557" y="900"/>
                      </a:lnTo>
                      <a:lnTo>
                        <a:pt x="3536" y="817"/>
                      </a:lnTo>
                      <a:lnTo>
                        <a:pt x="3557" y="754"/>
                      </a:lnTo>
                      <a:lnTo>
                        <a:pt x="3557" y="712"/>
                      </a:lnTo>
                      <a:lnTo>
                        <a:pt x="3516" y="691"/>
                      </a:lnTo>
                      <a:lnTo>
                        <a:pt x="3348" y="691"/>
                      </a:lnTo>
                      <a:lnTo>
                        <a:pt x="3264" y="607"/>
                      </a:lnTo>
                      <a:lnTo>
                        <a:pt x="3223" y="607"/>
                      </a:lnTo>
                      <a:lnTo>
                        <a:pt x="3034" y="628"/>
                      </a:lnTo>
                      <a:lnTo>
                        <a:pt x="2930" y="607"/>
                      </a:lnTo>
                      <a:lnTo>
                        <a:pt x="2846" y="545"/>
                      </a:lnTo>
                      <a:lnTo>
                        <a:pt x="2741" y="545"/>
                      </a:lnTo>
                      <a:lnTo>
                        <a:pt x="2679" y="503"/>
                      </a:lnTo>
                      <a:lnTo>
                        <a:pt x="2679" y="440"/>
                      </a:lnTo>
                      <a:lnTo>
                        <a:pt x="2637" y="419"/>
                      </a:lnTo>
                      <a:lnTo>
                        <a:pt x="2532" y="482"/>
                      </a:lnTo>
                      <a:lnTo>
                        <a:pt x="2532" y="419"/>
                      </a:lnTo>
                      <a:lnTo>
                        <a:pt x="2532" y="335"/>
                      </a:lnTo>
                      <a:lnTo>
                        <a:pt x="2532" y="293"/>
                      </a:lnTo>
                      <a:lnTo>
                        <a:pt x="2490" y="335"/>
                      </a:lnTo>
                      <a:lnTo>
                        <a:pt x="2469" y="440"/>
                      </a:lnTo>
                      <a:lnTo>
                        <a:pt x="2407" y="482"/>
                      </a:lnTo>
                      <a:lnTo>
                        <a:pt x="2386" y="335"/>
                      </a:lnTo>
                      <a:lnTo>
                        <a:pt x="2344" y="335"/>
                      </a:lnTo>
                      <a:lnTo>
                        <a:pt x="2302" y="398"/>
                      </a:lnTo>
                      <a:lnTo>
                        <a:pt x="2323" y="440"/>
                      </a:lnTo>
                      <a:lnTo>
                        <a:pt x="2302" y="503"/>
                      </a:lnTo>
                      <a:lnTo>
                        <a:pt x="2093" y="503"/>
                      </a:lnTo>
                      <a:lnTo>
                        <a:pt x="2093" y="607"/>
                      </a:lnTo>
                      <a:lnTo>
                        <a:pt x="2072" y="691"/>
                      </a:lnTo>
                      <a:lnTo>
                        <a:pt x="1988" y="670"/>
                      </a:lnTo>
                      <a:lnTo>
                        <a:pt x="1967" y="586"/>
                      </a:lnTo>
                      <a:lnTo>
                        <a:pt x="1925" y="586"/>
                      </a:lnTo>
                      <a:lnTo>
                        <a:pt x="1925" y="670"/>
                      </a:lnTo>
                      <a:lnTo>
                        <a:pt x="1904" y="733"/>
                      </a:lnTo>
                      <a:lnTo>
                        <a:pt x="1883" y="691"/>
                      </a:lnTo>
                      <a:lnTo>
                        <a:pt x="1883" y="607"/>
                      </a:lnTo>
                      <a:lnTo>
                        <a:pt x="1904" y="482"/>
                      </a:lnTo>
                      <a:lnTo>
                        <a:pt x="1904" y="252"/>
                      </a:lnTo>
                      <a:lnTo>
                        <a:pt x="1883" y="168"/>
                      </a:lnTo>
                      <a:lnTo>
                        <a:pt x="1779" y="84"/>
                      </a:lnTo>
                      <a:lnTo>
                        <a:pt x="17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6830;p54"/>
                <p:cNvSpPr/>
                <p:nvPr/>
              </p:nvSpPr>
              <p:spPr>
                <a:xfrm>
                  <a:off x="3875625" y="1704850"/>
                  <a:ext cx="21475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734" extrusionOk="0">
                      <a:moveTo>
                        <a:pt x="650" y="1"/>
                      </a:moveTo>
                      <a:lnTo>
                        <a:pt x="587" y="43"/>
                      </a:lnTo>
                      <a:lnTo>
                        <a:pt x="419" y="126"/>
                      </a:lnTo>
                      <a:lnTo>
                        <a:pt x="419" y="43"/>
                      </a:lnTo>
                      <a:lnTo>
                        <a:pt x="357" y="43"/>
                      </a:lnTo>
                      <a:lnTo>
                        <a:pt x="273" y="105"/>
                      </a:lnTo>
                      <a:lnTo>
                        <a:pt x="252" y="147"/>
                      </a:lnTo>
                      <a:lnTo>
                        <a:pt x="231" y="210"/>
                      </a:lnTo>
                      <a:lnTo>
                        <a:pt x="126" y="189"/>
                      </a:lnTo>
                      <a:lnTo>
                        <a:pt x="64" y="252"/>
                      </a:lnTo>
                      <a:lnTo>
                        <a:pt x="1" y="315"/>
                      </a:lnTo>
                      <a:lnTo>
                        <a:pt x="64" y="357"/>
                      </a:lnTo>
                      <a:lnTo>
                        <a:pt x="210" y="357"/>
                      </a:lnTo>
                      <a:lnTo>
                        <a:pt x="252" y="461"/>
                      </a:lnTo>
                      <a:lnTo>
                        <a:pt x="273" y="524"/>
                      </a:lnTo>
                      <a:lnTo>
                        <a:pt x="273" y="608"/>
                      </a:lnTo>
                      <a:lnTo>
                        <a:pt x="336" y="629"/>
                      </a:lnTo>
                      <a:lnTo>
                        <a:pt x="273" y="712"/>
                      </a:lnTo>
                      <a:lnTo>
                        <a:pt x="357" y="712"/>
                      </a:lnTo>
                      <a:lnTo>
                        <a:pt x="419" y="733"/>
                      </a:lnTo>
                      <a:lnTo>
                        <a:pt x="440" y="670"/>
                      </a:lnTo>
                      <a:lnTo>
                        <a:pt x="587" y="608"/>
                      </a:lnTo>
                      <a:lnTo>
                        <a:pt x="670" y="608"/>
                      </a:lnTo>
                      <a:lnTo>
                        <a:pt x="754" y="524"/>
                      </a:lnTo>
                      <a:lnTo>
                        <a:pt x="733" y="461"/>
                      </a:lnTo>
                      <a:lnTo>
                        <a:pt x="754" y="315"/>
                      </a:lnTo>
                      <a:lnTo>
                        <a:pt x="796" y="294"/>
                      </a:lnTo>
                      <a:lnTo>
                        <a:pt x="859" y="189"/>
                      </a:lnTo>
                      <a:lnTo>
                        <a:pt x="796" y="105"/>
                      </a:lnTo>
                      <a:lnTo>
                        <a:pt x="733" y="85"/>
                      </a:lnTo>
                      <a:lnTo>
                        <a:pt x="670" y="22"/>
                      </a:lnTo>
                      <a:lnTo>
                        <a:pt x="65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6831;p54"/>
                <p:cNvSpPr/>
                <p:nvPr/>
              </p:nvSpPr>
              <p:spPr>
                <a:xfrm>
                  <a:off x="3883475" y="1716375"/>
                  <a:ext cx="39275" cy="4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1737" extrusionOk="0">
                      <a:moveTo>
                        <a:pt x="796" y="0"/>
                      </a:moveTo>
                      <a:lnTo>
                        <a:pt x="649" y="105"/>
                      </a:lnTo>
                      <a:lnTo>
                        <a:pt x="482" y="251"/>
                      </a:lnTo>
                      <a:lnTo>
                        <a:pt x="377" y="251"/>
                      </a:lnTo>
                      <a:lnTo>
                        <a:pt x="147" y="293"/>
                      </a:lnTo>
                      <a:lnTo>
                        <a:pt x="43" y="398"/>
                      </a:lnTo>
                      <a:lnTo>
                        <a:pt x="1" y="502"/>
                      </a:lnTo>
                      <a:lnTo>
                        <a:pt x="105" y="565"/>
                      </a:lnTo>
                      <a:lnTo>
                        <a:pt x="168" y="670"/>
                      </a:lnTo>
                      <a:lnTo>
                        <a:pt x="273" y="670"/>
                      </a:lnTo>
                      <a:lnTo>
                        <a:pt x="315" y="712"/>
                      </a:lnTo>
                      <a:lnTo>
                        <a:pt x="273" y="795"/>
                      </a:lnTo>
                      <a:lnTo>
                        <a:pt x="273" y="900"/>
                      </a:lnTo>
                      <a:lnTo>
                        <a:pt x="168" y="1046"/>
                      </a:lnTo>
                      <a:lnTo>
                        <a:pt x="147" y="1235"/>
                      </a:lnTo>
                      <a:lnTo>
                        <a:pt x="64" y="1297"/>
                      </a:lnTo>
                      <a:lnTo>
                        <a:pt x="105" y="1402"/>
                      </a:lnTo>
                      <a:lnTo>
                        <a:pt x="43" y="1444"/>
                      </a:lnTo>
                      <a:lnTo>
                        <a:pt x="64" y="1548"/>
                      </a:lnTo>
                      <a:lnTo>
                        <a:pt x="126" y="1548"/>
                      </a:lnTo>
                      <a:lnTo>
                        <a:pt x="210" y="1507"/>
                      </a:lnTo>
                      <a:lnTo>
                        <a:pt x="315" y="1465"/>
                      </a:lnTo>
                      <a:lnTo>
                        <a:pt x="440" y="1402"/>
                      </a:lnTo>
                      <a:lnTo>
                        <a:pt x="524" y="1402"/>
                      </a:lnTo>
                      <a:lnTo>
                        <a:pt x="587" y="1318"/>
                      </a:lnTo>
                      <a:lnTo>
                        <a:pt x="649" y="1193"/>
                      </a:lnTo>
                      <a:lnTo>
                        <a:pt x="691" y="1151"/>
                      </a:lnTo>
                      <a:lnTo>
                        <a:pt x="796" y="1151"/>
                      </a:lnTo>
                      <a:lnTo>
                        <a:pt x="838" y="1130"/>
                      </a:lnTo>
                      <a:lnTo>
                        <a:pt x="838" y="1235"/>
                      </a:lnTo>
                      <a:lnTo>
                        <a:pt x="796" y="1423"/>
                      </a:lnTo>
                      <a:lnTo>
                        <a:pt x="796" y="1548"/>
                      </a:lnTo>
                      <a:lnTo>
                        <a:pt x="754" y="1632"/>
                      </a:lnTo>
                      <a:lnTo>
                        <a:pt x="775" y="1737"/>
                      </a:lnTo>
                      <a:lnTo>
                        <a:pt x="859" y="1737"/>
                      </a:lnTo>
                      <a:lnTo>
                        <a:pt x="942" y="1653"/>
                      </a:lnTo>
                      <a:lnTo>
                        <a:pt x="942" y="1569"/>
                      </a:lnTo>
                      <a:lnTo>
                        <a:pt x="984" y="1465"/>
                      </a:lnTo>
                      <a:lnTo>
                        <a:pt x="1089" y="1423"/>
                      </a:lnTo>
                      <a:lnTo>
                        <a:pt x="1193" y="1402"/>
                      </a:lnTo>
                      <a:lnTo>
                        <a:pt x="1277" y="1151"/>
                      </a:lnTo>
                      <a:lnTo>
                        <a:pt x="1277" y="1046"/>
                      </a:lnTo>
                      <a:lnTo>
                        <a:pt x="1382" y="900"/>
                      </a:lnTo>
                      <a:lnTo>
                        <a:pt x="1507" y="837"/>
                      </a:lnTo>
                      <a:lnTo>
                        <a:pt x="1570" y="795"/>
                      </a:lnTo>
                      <a:lnTo>
                        <a:pt x="1465" y="732"/>
                      </a:lnTo>
                      <a:lnTo>
                        <a:pt x="1403" y="691"/>
                      </a:lnTo>
                      <a:lnTo>
                        <a:pt x="1298" y="628"/>
                      </a:lnTo>
                      <a:lnTo>
                        <a:pt x="1172" y="712"/>
                      </a:lnTo>
                      <a:lnTo>
                        <a:pt x="1089" y="774"/>
                      </a:lnTo>
                      <a:lnTo>
                        <a:pt x="963" y="691"/>
                      </a:lnTo>
                      <a:lnTo>
                        <a:pt x="838" y="565"/>
                      </a:lnTo>
                      <a:lnTo>
                        <a:pt x="796" y="398"/>
                      </a:lnTo>
                      <a:lnTo>
                        <a:pt x="838" y="356"/>
                      </a:lnTo>
                      <a:lnTo>
                        <a:pt x="942" y="314"/>
                      </a:lnTo>
                      <a:lnTo>
                        <a:pt x="942" y="272"/>
                      </a:lnTo>
                      <a:lnTo>
                        <a:pt x="859" y="147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6832;p54"/>
                <p:cNvSpPr/>
                <p:nvPr/>
              </p:nvSpPr>
              <p:spPr>
                <a:xfrm>
                  <a:off x="3781475" y="1649925"/>
                  <a:ext cx="102550" cy="1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2" h="5651" extrusionOk="0">
                      <a:moveTo>
                        <a:pt x="1988" y="1"/>
                      </a:moveTo>
                      <a:lnTo>
                        <a:pt x="1926" y="22"/>
                      </a:lnTo>
                      <a:lnTo>
                        <a:pt x="1842" y="126"/>
                      </a:lnTo>
                      <a:lnTo>
                        <a:pt x="1884" y="315"/>
                      </a:lnTo>
                      <a:lnTo>
                        <a:pt x="1821" y="419"/>
                      </a:lnTo>
                      <a:lnTo>
                        <a:pt x="1821" y="524"/>
                      </a:lnTo>
                      <a:lnTo>
                        <a:pt x="1800" y="629"/>
                      </a:lnTo>
                      <a:lnTo>
                        <a:pt x="1842" y="649"/>
                      </a:lnTo>
                      <a:lnTo>
                        <a:pt x="1884" y="733"/>
                      </a:lnTo>
                      <a:lnTo>
                        <a:pt x="1884" y="1068"/>
                      </a:lnTo>
                      <a:lnTo>
                        <a:pt x="1884" y="1235"/>
                      </a:lnTo>
                      <a:lnTo>
                        <a:pt x="1926" y="1361"/>
                      </a:lnTo>
                      <a:lnTo>
                        <a:pt x="2030" y="1507"/>
                      </a:lnTo>
                      <a:lnTo>
                        <a:pt x="2030" y="1654"/>
                      </a:lnTo>
                      <a:lnTo>
                        <a:pt x="2135" y="1779"/>
                      </a:lnTo>
                      <a:lnTo>
                        <a:pt x="2135" y="1863"/>
                      </a:lnTo>
                      <a:lnTo>
                        <a:pt x="2051" y="1863"/>
                      </a:lnTo>
                      <a:lnTo>
                        <a:pt x="2009" y="1800"/>
                      </a:lnTo>
                      <a:lnTo>
                        <a:pt x="1926" y="1612"/>
                      </a:lnTo>
                      <a:lnTo>
                        <a:pt x="1842" y="1507"/>
                      </a:lnTo>
                      <a:lnTo>
                        <a:pt x="1800" y="1507"/>
                      </a:lnTo>
                      <a:lnTo>
                        <a:pt x="1716" y="1570"/>
                      </a:lnTo>
                      <a:lnTo>
                        <a:pt x="1675" y="1549"/>
                      </a:lnTo>
                      <a:lnTo>
                        <a:pt x="1675" y="1486"/>
                      </a:lnTo>
                      <a:lnTo>
                        <a:pt x="1737" y="1403"/>
                      </a:lnTo>
                      <a:lnTo>
                        <a:pt x="1779" y="1361"/>
                      </a:lnTo>
                      <a:lnTo>
                        <a:pt x="1779" y="1256"/>
                      </a:lnTo>
                      <a:lnTo>
                        <a:pt x="1695" y="1026"/>
                      </a:lnTo>
                      <a:lnTo>
                        <a:pt x="1695" y="817"/>
                      </a:lnTo>
                      <a:lnTo>
                        <a:pt x="1675" y="733"/>
                      </a:lnTo>
                      <a:lnTo>
                        <a:pt x="1528" y="649"/>
                      </a:lnTo>
                      <a:lnTo>
                        <a:pt x="1465" y="524"/>
                      </a:lnTo>
                      <a:lnTo>
                        <a:pt x="1382" y="503"/>
                      </a:lnTo>
                      <a:lnTo>
                        <a:pt x="1319" y="545"/>
                      </a:lnTo>
                      <a:lnTo>
                        <a:pt x="1319" y="670"/>
                      </a:lnTo>
                      <a:lnTo>
                        <a:pt x="1193" y="838"/>
                      </a:lnTo>
                      <a:lnTo>
                        <a:pt x="1172" y="963"/>
                      </a:lnTo>
                      <a:lnTo>
                        <a:pt x="1193" y="1089"/>
                      </a:lnTo>
                      <a:lnTo>
                        <a:pt x="1256" y="1235"/>
                      </a:lnTo>
                      <a:lnTo>
                        <a:pt x="1277" y="1403"/>
                      </a:lnTo>
                      <a:lnTo>
                        <a:pt x="1214" y="1382"/>
                      </a:lnTo>
                      <a:lnTo>
                        <a:pt x="1172" y="1298"/>
                      </a:lnTo>
                      <a:lnTo>
                        <a:pt x="1151" y="1173"/>
                      </a:lnTo>
                      <a:lnTo>
                        <a:pt x="1172" y="1089"/>
                      </a:lnTo>
                      <a:lnTo>
                        <a:pt x="1110" y="1068"/>
                      </a:lnTo>
                      <a:lnTo>
                        <a:pt x="1068" y="984"/>
                      </a:lnTo>
                      <a:lnTo>
                        <a:pt x="1047" y="984"/>
                      </a:lnTo>
                      <a:lnTo>
                        <a:pt x="984" y="1047"/>
                      </a:lnTo>
                      <a:lnTo>
                        <a:pt x="942" y="1026"/>
                      </a:lnTo>
                      <a:lnTo>
                        <a:pt x="942" y="942"/>
                      </a:lnTo>
                      <a:lnTo>
                        <a:pt x="1047" y="859"/>
                      </a:lnTo>
                      <a:lnTo>
                        <a:pt x="1047" y="838"/>
                      </a:lnTo>
                      <a:lnTo>
                        <a:pt x="984" y="817"/>
                      </a:lnTo>
                      <a:lnTo>
                        <a:pt x="859" y="859"/>
                      </a:lnTo>
                      <a:lnTo>
                        <a:pt x="775" y="921"/>
                      </a:lnTo>
                      <a:lnTo>
                        <a:pt x="691" y="859"/>
                      </a:lnTo>
                      <a:lnTo>
                        <a:pt x="733" y="817"/>
                      </a:lnTo>
                      <a:lnTo>
                        <a:pt x="775" y="775"/>
                      </a:lnTo>
                      <a:lnTo>
                        <a:pt x="796" y="733"/>
                      </a:lnTo>
                      <a:lnTo>
                        <a:pt x="900" y="629"/>
                      </a:lnTo>
                      <a:lnTo>
                        <a:pt x="984" y="629"/>
                      </a:lnTo>
                      <a:lnTo>
                        <a:pt x="1005" y="649"/>
                      </a:lnTo>
                      <a:lnTo>
                        <a:pt x="1089" y="670"/>
                      </a:lnTo>
                      <a:lnTo>
                        <a:pt x="1151" y="608"/>
                      </a:lnTo>
                      <a:lnTo>
                        <a:pt x="1172" y="524"/>
                      </a:lnTo>
                      <a:lnTo>
                        <a:pt x="1089" y="398"/>
                      </a:lnTo>
                      <a:lnTo>
                        <a:pt x="1047" y="336"/>
                      </a:lnTo>
                      <a:lnTo>
                        <a:pt x="900" y="357"/>
                      </a:lnTo>
                      <a:lnTo>
                        <a:pt x="670" y="545"/>
                      </a:lnTo>
                      <a:lnTo>
                        <a:pt x="587" y="566"/>
                      </a:lnTo>
                      <a:lnTo>
                        <a:pt x="545" y="545"/>
                      </a:lnTo>
                      <a:lnTo>
                        <a:pt x="545" y="461"/>
                      </a:lnTo>
                      <a:lnTo>
                        <a:pt x="461" y="419"/>
                      </a:lnTo>
                      <a:lnTo>
                        <a:pt x="419" y="440"/>
                      </a:lnTo>
                      <a:lnTo>
                        <a:pt x="419" y="566"/>
                      </a:lnTo>
                      <a:lnTo>
                        <a:pt x="545" y="712"/>
                      </a:lnTo>
                      <a:lnTo>
                        <a:pt x="524" y="754"/>
                      </a:lnTo>
                      <a:lnTo>
                        <a:pt x="419" y="754"/>
                      </a:lnTo>
                      <a:lnTo>
                        <a:pt x="377" y="649"/>
                      </a:lnTo>
                      <a:lnTo>
                        <a:pt x="315" y="503"/>
                      </a:lnTo>
                      <a:lnTo>
                        <a:pt x="231" y="503"/>
                      </a:lnTo>
                      <a:lnTo>
                        <a:pt x="126" y="608"/>
                      </a:lnTo>
                      <a:lnTo>
                        <a:pt x="147" y="733"/>
                      </a:lnTo>
                      <a:lnTo>
                        <a:pt x="168" y="775"/>
                      </a:lnTo>
                      <a:lnTo>
                        <a:pt x="168" y="880"/>
                      </a:lnTo>
                      <a:lnTo>
                        <a:pt x="147" y="880"/>
                      </a:lnTo>
                      <a:lnTo>
                        <a:pt x="43" y="963"/>
                      </a:lnTo>
                      <a:lnTo>
                        <a:pt x="1" y="984"/>
                      </a:lnTo>
                      <a:lnTo>
                        <a:pt x="1" y="1089"/>
                      </a:lnTo>
                      <a:lnTo>
                        <a:pt x="22" y="1235"/>
                      </a:lnTo>
                      <a:lnTo>
                        <a:pt x="43" y="1361"/>
                      </a:lnTo>
                      <a:lnTo>
                        <a:pt x="147" y="1549"/>
                      </a:lnTo>
                      <a:lnTo>
                        <a:pt x="147" y="1612"/>
                      </a:lnTo>
                      <a:lnTo>
                        <a:pt x="231" y="1591"/>
                      </a:lnTo>
                      <a:lnTo>
                        <a:pt x="273" y="1507"/>
                      </a:lnTo>
                      <a:lnTo>
                        <a:pt x="273" y="1403"/>
                      </a:lnTo>
                      <a:lnTo>
                        <a:pt x="273" y="1298"/>
                      </a:lnTo>
                      <a:lnTo>
                        <a:pt x="335" y="1277"/>
                      </a:lnTo>
                      <a:lnTo>
                        <a:pt x="419" y="1361"/>
                      </a:lnTo>
                      <a:lnTo>
                        <a:pt x="461" y="1298"/>
                      </a:lnTo>
                      <a:lnTo>
                        <a:pt x="482" y="1340"/>
                      </a:lnTo>
                      <a:lnTo>
                        <a:pt x="440" y="1445"/>
                      </a:lnTo>
                      <a:lnTo>
                        <a:pt x="419" y="1591"/>
                      </a:lnTo>
                      <a:lnTo>
                        <a:pt x="377" y="1612"/>
                      </a:lnTo>
                      <a:lnTo>
                        <a:pt x="377" y="1675"/>
                      </a:lnTo>
                      <a:lnTo>
                        <a:pt x="482" y="1779"/>
                      </a:lnTo>
                      <a:lnTo>
                        <a:pt x="482" y="1800"/>
                      </a:lnTo>
                      <a:lnTo>
                        <a:pt x="545" y="1821"/>
                      </a:lnTo>
                      <a:lnTo>
                        <a:pt x="628" y="1821"/>
                      </a:lnTo>
                      <a:lnTo>
                        <a:pt x="649" y="1863"/>
                      </a:lnTo>
                      <a:lnTo>
                        <a:pt x="649" y="1926"/>
                      </a:lnTo>
                      <a:lnTo>
                        <a:pt x="545" y="2010"/>
                      </a:lnTo>
                      <a:lnTo>
                        <a:pt x="482" y="2010"/>
                      </a:lnTo>
                      <a:lnTo>
                        <a:pt x="482" y="1968"/>
                      </a:lnTo>
                      <a:lnTo>
                        <a:pt x="461" y="1905"/>
                      </a:lnTo>
                      <a:lnTo>
                        <a:pt x="315" y="1800"/>
                      </a:lnTo>
                      <a:lnTo>
                        <a:pt x="273" y="1821"/>
                      </a:lnTo>
                      <a:lnTo>
                        <a:pt x="273" y="1884"/>
                      </a:lnTo>
                      <a:lnTo>
                        <a:pt x="335" y="1989"/>
                      </a:lnTo>
                      <a:lnTo>
                        <a:pt x="419" y="2030"/>
                      </a:lnTo>
                      <a:lnTo>
                        <a:pt x="482" y="2093"/>
                      </a:lnTo>
                      <a:lnTo>
                        <a:pt x="482" y="2114"/>
                      </a:lnTo>
                      <a:lnTo>
                        <a:pt x="440" y="2177"/>
                      </a:lnTo>
                      <a:lnTo>
                        <a:pt x="482" y="2240"/>
                      </a:lnTo>
                      <a:lnTo>
                        <a:pt x="587" y="2302"/>
                      </a:lnTo>
                      <a:lnTo>
                        <a:pt x="670" y="2344"/>
                      </a:lnTo>
                      <a:lnTo>
                        <a:pt x="691" y="2428"/>
                      </a:lnTo>
                      <a:lnTo>
                        <a:pt x="775" y="2449"/>
                      </a:lnTo>
                      <a:lnTo>
                        <a:pt x="900" y="2449"/>
                      </a:lnTo>
                      <a:lnTo>
                        <a:pt x="942" y="2491"/>
                      </a:lnTo>
                      <a:lnTo>
                        <a:pt x="879" y="2533"/>
                      </a:lnTo>
                      <a:lnTo>
                        <a:pt x="754" y="2533"/>
                      </a:lnTo>
                      <a:lnTo>
                        <a:pt x="754" y="2637"/>
                      </a:lnTo>
                      <a:lnTo>
                        <a:pt x="796" y="2742"/>
                      </a:lnTo>
                      <a:lnTo>
                        <a:pt x="859" y="2742"/>
                      </a:lnTo>
                      <a:lnTo>
                        <a:pt x="942" y="2763"/>
                      </a:lnTo>
                      <a:lnTo>
                        <a:pt x="1068" y="2909"/>
                      </a:lnTo>
                      <a:lnTo>
                        <a:pt x="1110" y="2972"/>
                      </a:lnTo>
                      <a:lnTo>
                        <a:pt x="1068" y="3035"/>
                      </a:lnTo>
                      <a:lnTo>
                        <a:pt x="1068" y="3077"/>
                      </a:lnTo>
                      <a:lnTo>
                        <a:pt x="1382" y="3077"/>
                      </a:lnTo>
                      <a:lnTo>
                        <a:pt x="1465" y="3014"/>
                      </a:lnTo>
                      <a:lnTo>
                        <a:pt x="1465" y="2930"/>
                      </a:lnTo>
                      <a:lnTo>
                        <a:pt x="1507" y="2805"/>
                      </a:lnTo>
                      <a:lnTo>
                        <a:pt x="1591" y="2763"/>
                      </a:lnTo>
                      <a:lnTo>
                        <a:pt x="1675" y="2805"/>
                      </a:lnTo>
                      <a:lnTo>
                        <a:pt x="1675" y="2721"/>
                      </a:lnTo>
                      <a:lnTo>
                        <a:pt x="1612" y="2616"/>
                      </a:lnTo>
                      <a:lnTo>
                        <a:pt x="1570" y="2512"/>
                      </a:lnTo>
                      <a:lnTo>
                        <a:pt x="1570" y="2386"/>
                      </a:lnTo>
                      <a:lnTo>
                        <a:pt x="1528" y="2302"/>
                      </a:lnTo>
                      <a:lnTo>
                        <a:pt x="1528" y="2219"/>
                      </a:lnTo>
                      <a:lnTo>
                        <a:pt x="1591" y="2198"/>
                      </a:lnTo>
                      <a:lnTo>
                        <a:pt x="1633" y="2219"/>
                      </a:lnTo>
                      <a:lnTo>
                        <a:pt x="1695" y="2323"/>
                      </a:lnTo>
                      <a:lnTo>
                        <a:pt x="1675" y="2344"/>
                      </a:lnTo>
                      <a:lnTo>
                        <a:pt x="1695" y="2428"/>
                      </a:lnTo>
                      <a:lnTo>
                        <a:pt x="1779" y="2344"/>
                      </a:lnTo>
                      <a:lnTo>
                        <a:pt x="1779" y="2282"/>
                      </a:lnTo>
                      <a:lnTo>
                        <a:pt x="1737" y="2093"/>
                      </a:lnTo>
                      <a:lnTo>
                        <a:pt x="1800" y="2010"/>
                      </a:lnTo>
                      <a:lnTo>
                        <a:pt x="1821" y="2010"/>
                      </a:lnTo>
                      <a:lnTo>
                        <a:pt x="1884" y="2093"/>
                      </a:lnTo>
                      <a:lnTo>
                        <a:pt x="1884" y="2219"/>
                      </a:lnTo>
                      <a:lnTo>
                        <a:pt x="1926" y="2282"/>
                      </a:lnTo>
                      <a:lnTo>
                        <a:pt x="1926" y="2344"/>
                      </a:lnTo>
                      <a:lnTo>
                        <a:pt x="1842" y="2428"/>
                      </a:lnTo>
                      <a:lnTo>
                        <a:pt x="1842" y="2491"/>
                      </a:lnTo>
                      <a:lnTo>
                        <a:pt x="1884" y="2637"/>
                      </a:lnTo>
                      <a:lnTo>
                        <a:pt x="1926" y="2658"/>
                      </a:lnTo>
                      <a:lnTo>
                        <a:pt x="2009" y="2637"/>
                      </a:lnTo>
                      <a:lnTo>
                        <a:pt x="2156" y="2491"/>
                      </a:lnTo>
                      <a:lnTo>
                        <a:pt x="2219" y="2344"/>
                      </a:lnTo>
                      <a:lnTo>
                        <a:pt x="2219" y="2240"/>
                      </a:lnTo>
                      <a:lnTo>
                        <a:pt x="2239" y="2177"/>
                      </a:lnTo>
                      <a:lnTo>
                        <a:pt x="2302" y="2198"/>
                      </a:lnTo>
                      <a:lnTo>
                        <a:pt x="2344" y="2282"/>
                      </a:lnTo>
                      <a:lnTo>
                        <a:pt x="2323" y="2407"/>
                      </a:lnTo>
                      <a:lnTo>
                        <a:pt x="2260" y="2512"/>
                      </a:lnTo>
                      <a:lnTo>
                        <a:pt x="2260" y="2595"/>
                      </a:lnTo>
                      <a:lnTo>
                        <a:pt x="2344" y="2637"/>
                      </a:lnTo>
                      <a:lnTo>
                        <a:pt x="2449" y="2616"/>
                      </a:lnTo>
                      <a:lnTo>
                        <a:pt x="2532" y="2533"/>
                      </a:lnTo>
                      <a:lnTo>
                        <a:pt x="2574" y="2533"/>
                      </a:lnTo>
                      <a:lnTo>
                        <a:pt x="2574" y="2595"/>
                      </a:lnTo>
                      <a:lnTo>
                        <a:pt x="2532" y="2637"/>
                      </a:lnTo>
                      <a:lnTo>
                        <a:pt x="2428" y="2658"/>
                      </a:lnTo>
                      <a:lnTo>
                        <a:pt x="2344" y="2763"/>
                      </a:lnTo>
                      <a:lnTo>
                        <a:pt x="2156" y="2763"/>
                      </a:lnTo>
                      <a:lnTo>
                        <a:pt x="2009" y="2826"/>
                      </a:lnTo>
                      <a:lnTo>
                        <a:pt x="1988" y="2867"/>
                      </a:lnTo>
                      <a:lnTo>
                        <a:pt x="2009" y="2951"/>
                      </a:lnTo>
                      <a:lnTo>
                        <a:pt x="1884" y="3014"/>
                      </a:lnTo>
                      <a:lnTo>
                        <a:pt x="1800" y="3118"/>
                      </a:lnTo>
                      <a:lnTo>
                        <a:pt x="1716" y="3181"/>
                      </a:lnTo>
                      <a:lnTo>
                        <a:pt x="1675" y="3181"/>
                      </a:lnTo>
                      <a:lnTo>
                        <a:pt x="1570" y="3244"/>
                      </a:lnTo>
                      <a:lnTo>
                        <a:pt x="1570" y="3328"/>
                      </a:lnTo>
                      <a:lnTo>
                        <a:pt x="1507" y="3349"/>
                      </a:lnTo>
                      <a:lnTo>
                        <a:pt x="1486" y="3265"/>
                      </a:lnTo>
                      <a:lnTo>
                        <a:pt x="1465" y="3223"/>
                      </a:lnTo>
                      <a:lnTo>
                        <a:pt x="1382" y="3265"/>
                      </a:lnTo>
                      <a:lnTo>
                        <a:pt x="1298" y="3286"/>
                      </a:lnTo>
                      <a:lnTo>
                        <a:pt x="1298" y="3349"/>
                      </a:lnTo>
                      <a:lnTo>
                        <a:pt x="1277" y="3390"/>
                      </a:lnTo>
                      <a:lnTo>
                        <a:pt x="1319" y="3579"/>
                      </a:lnTo>
                      <a:lnTo>
                        <a:pt x="1319" y="3704"/>
                      </a:lnTo>
                      <a:lnTo>
                        <a:pt x="1361" y="3746"/>
                      </a:lnTo>
                      <a:lnTo>
                        <a:pt x="1465" y="3746"/>
                      </a:lnTo>
                      <a:lnTo>
                        <a:pt x="1528" y="3704"/>
                      </a:lnTo>
                      <a:lnTo>
                        <a:pt x="1633" y="3683"/>
                      </a:lnTo>
                      <a:lnTo>
                        <a:pt x="1695" y="3662"/>
                      </a:lnTo>
                      <a:lnTo>
                        <a:pt x="1779" y="3662"/>
                      </a:lnTo>
                      <a:lnTo>
                        <a:pt x="1842" y="3642"/>
                      </a:lnTo>
                      <a:lnTo>
                        <a:pt x="1926" y="3537"/>
                      </a:lnTo>
                      <a:lnTo>
                        <a:pt x="1988" y="3537"/>
                      </a:lnTo>
                      <a:lnTo>
                        <a:pt x="2009" y="3495"/>
                      </a:lnTo>
                      <a:lnTo>
                        <a:pt x="2114" y="3495"/>
                      </a:lnTo>
                      <a:lnTo>
                        <a:pt x="2135" y="3537"/>
                      </a:lnTo>
                      <a:lnTo>
                        <a:pt x="2428" y="3537"/>
                      </a:lnTo>
                      <a:lnTo>
                        <a:pt x="2470" y="3474"/>
                      </a:lnTo>
                      <a:lnTo>
                        <a:pt x="2553" y="3432"/>
                      </a:lnTo>
                      <a:lnTo>
                        <a:pt x="2616" y="3432"/>
                      </a:lnTo>
                      <a:lnTo>
                        <a:pt x="2616" y="3495"/>
                      </a:lnTo>
                      <a:lnTo>
                        <a:pt x="2553" y="3537"/>
                      </a:lnTo>
                      <a:lnTo>
                        <a:pt x="2532" y="3600"/>
                      </a:lnTo>
                      <a:lnTo>
                        <a:pt x="2449" y="3600"/>
                      </a:lnTo>
                      <a:lnTo>
                        <a:pt x="2407" y="3642"/>
                      </a:lnTo>
                      <a:lnTo>
                        <a:pt x="2239" y="3642"/>
                      </a:lnTo>
                      <a:lnTo>
                        <a:pt x="2135" y="3683"/>
                      </a:lnTo>
                      <a:lnTo>
                        <a:pt x="1947" y="3767"/>
                      </a:lnTo>
                      <a:lnTo>
                        <a:pt x="1884" y="3767"/>
                      </a:lnTo>
                      <a:lnTo>
                        <a:pt x="1800" y="3788"/>
                      </a:lnTo>
                      <a:lnTo>
                        <a:pt x="1800" y="3809"/>
                      </a:lnTo>
                      <a:lnTo>
                        <a:pt x="1905" y="3872"/>
                      </a:lnTo>
                      <a:lnTo>
                        <a:pt x="2051" y="3893"/>
                      </a:lnTo>
                      <a:lnTo>
                        <a:pt x="2135" y="3893"/>
                      </a:lnTo>
                      <a:lnTo>
                        <a:pt x="2239" y="3976"/>
                      </a:lnTo>
                      <a:lnTo>
                        <a:pt x="2239" y="4018"/>
                      </a:lnTo>
                      <a:lnTo>
                        <a:pt x="2030" y="4018"/>
                      </a:lnTo>
                      <a:lnTo>
                        <a:pt x="1947" y="4060"/>
                      </a:lnTo>
                      <a:lnTo>
                        <a:pt x="1905" y="4018"/>
                      </a:lnTo>
                      <a:lnTo>
                        <a:pt x="1800" y="3997"/>
                      </a:lnTo>
                      <a:lnTo>
                        <a:pt x="1779" y="4060"/>
                      </a:lnTo>
                      <a:lnTo>
                        <a:pt x="1737" y="4060"/>
                      </a:lnTo>
                      <a:lnTo>
                        <a:pt x="1695" y="3997"/>
                      </a:lnTo>
                      <a:lnTo>
                        <a:pt x="1633" y="3914"/>
                      </a:lnTo>
                      <a:lnTo>
                        <a:pt x="1570" y="3893"/>
                      </a:lnTo>
                      <a:lnTo>
                        <a:pt x="1423" y="3997"/>
                      </a:lnTo>
                      <a:lnTo>
                        <a:pt x="1423" y="4018"/>
                      </a:lnTo>
                      <a:lnTo>
                        <a:pt x="1486" y="4102"/>
                      </a:lnTo>
                      <a:lnTo>
                        <a:pt x="1507" y="4165"/>
                      </a:lnTo>
                      <a:lnTo>
                        <a:pt x="1486" y="4227"/>
                      </a:lnTo>
                      <a:lnTo>
                        <a:pt x="1507" y="4227"/>
                      </a:lnTo>
                      <a:lnTo>
                        <a:pt x="1486" y="4290"/>
                      </a:lnTo>
                      <a:lnTo>
                        <a:pt x="1507" y="4332"/>
                      </a:lnTo>
                      <a:lnTo>
                        <a:pt x="1591" y="4395"/>
                      </a:lnTo>
                      <a:lnTo>
                        <a:pt x="1591" y="4437"/>
                      </a:lnTo>
                      <a:lnTo>
                        <a:pt x="1612" y="4499"/>
                      </a:lnTo>
                      <a:lnTo>
                        <a:pt x="1633" y="4478"/>
                      </a:lnTo>
                      <a:lnTo>
                        <a:pt x="1716" y="4541"/>
                      </a:lnTo>
                      <a:lnTo>
                        <a:pt x="1716" y="4604"/>
                      </a:lnTo>
                      <a:lnTo>
                        <a:pt x="1779" y="4688"/>
                      </a:lnTo>
                      <a:lnTo>
                        <a:pt x="1800" y="4646"/>
                      </a:lnTo>
                      <a:lnTo>
                        <a:pt x="1884" y="4688"/>
                      </a:lnTo>
                      <a:lnTo>
                        <a:pt x="1926" y="4751"/>
                      </a:lnTo>
                      <a:lnTo>
                        <a:pt x="1988" y="4792"/>
                      </a:lnTo>
                      <a:lnTo>
                        <a:pt x="1988" y="4855"/>
                      </a:lnTo>
                      <a:lnTo>
                        <a:pt x="2114" y="4960"/>
                      </a:lnTo>
                      <a:lnTo>
                        <a:pt x="2239" y="4918"/>
                      </a:lnTo>
                      <a:lnTo>
                        <a:pt x="2260" y="4834"/>
                      </a:lnTo>
                      <a:lnTo>
                        <a:pt x="2323" y="4834"/>
                      </a:lnTo>
                      <a:lnTo>
                        <a:pt x="2344" y="4897"/>
                      </a:lnTo>
                      <a:lnTo>
                        <a:pt x="2428" y="4855"/>
                      </a:lnTo>
                      <a:lnTo>
                        <a:pt x="2449" y="4897"/>
                      </a:lnTo>
                      <a:lnTo>
                        <a:pt x="2449" y="4960"/>
                      </a:lnTo>
                      <a:lnTo>
                        <a:pt x="2407" y="5023"/>
                      </a:lnTo>
                      <a:lnTo>
                        <a:pt x="2344" y="5023"/>
                      </a:lnTo>
                      <a:lnTo>
                        <a:pt x="2239" y="5106"/>
                      </a:lnTo>
                      <a:lnTo>
                        <a:pt x="2239" y="5148"/>
                      </a:lnTo>
                      <a:lnTo>
                        <a:pt x="2428" y="5336"/>
                      </a:lnTo>
                      <a:lnTo>
                        <a:pt x="2470" y="5357"/>
                      </a:lnTo>
                      <a:lnTo>
                        <a:pt x="2532" y="5420"/>
                      </a:lnTo>
                      <a:lnTo>
                        <a:pt x="2512" y="5567"/>
                      </a:lnTo>
                      <a:lnTo>
                        <a:pt x="2532" y="5650"/>
                      </a:lnTo>
                      <a:lnTo>
                        <a:pt x="2574" y="5650"/>
                      </a:lnTo>
                      <a:lnTo>
                        <a:pt x="2616" y="5587"/>
                      </a:lnTo>
                      <a:lnTo>
                        <a:pt x="2658" y="5567"/>
                      </a:lnTo>
                      <a:lnTo>
                        <a:pt x="2721" y="5650"/>
                      </a:lnTo>
                      <a:lnTo>
                        <a:pt x="2784" y="5629"/>
                      </a:lnTo>
                      <a:lnTo>
                        <a:pt x="2867" y="5525"/>
                      </a:lnTo>
                      <a:lnTo>
                        <a:pt x="2888" y="5420"/>
                      </a:lnTo>
                      <a:lnTo>
                        <a:pt x="2930" y="5357"/>
                      </a:lnTo>
                      <a:lnTo>
                        <a:pt x="2930" y="5315"/>
                      </a:lnTo>
                      <a:lnTo>
                        <a:pt x="2867" y="5148"/>
                      </a:lnTo>
                      <a:lnTo>
                        <a:pt x="2846" y="5023"/>
                      </a:lnTo>
                      <a:lnTo>
                        <a:pt x="2888" y="4939"/>
                      </a:lnTo>
                      <a:lnTo>
                        <a:pt x="2951" y="4855"/>
                      </a:lnTo>
                      <a:lnTo>
                        <a:pt x="2951" y="4499"/>
                      </a:lnTo>
                      <a:lnTo>
                        <a:pt x="2972" y="4395"/>
                      </a:lnTo>
                      <a:lnTo>
                        <a:pt x="2972" y="4311"/>
                      </a:lnTo>
                      <a:lnTo>
                        <a:pt x="3056" y="4227"/>
                      </a:lnTo>
                      <a:lnTo>
                        <a:pt x="3056" y="4206"/>
                      </a:lnTo>
                      <a:lnTo>
                        <a:pt x="2972" y="4165"/>
                      </a:lnTo>
                      <a:lnTo>
                        <a:pt x="3056" y="4060"/>
                      </a:lnTo>
                      <a:lnTo>
                        <a:pt x="3181" y="4081"/>
                      </a:lnTo>
                      <a:lnTo>
                        <a:pt x="3202" y="4081"/>
                      </a:lnTo>
                      <a:lnTo>
                        <a:pt x="3244" y="3976"/>
                      </a:lnTo>
                      <a:lnTo>
                        <a:pt x="3244" y="3809"/>
                      </a:lnTo>
                      <a:lnTo>
                        <a:pt x="3265" y="3683"/>
                      </a:lnTo>
                      <a:lnTo>
                        <a:pt x="3265" y="3558"/>
                      </a:lnTo>
                      <a:lnTo>
                        <a:pt x="3181" y="3432"/>
                      </a:lnTo>
                      <a:lnTo>
                        <a:pt x="3181" y="3286"/>
                      </a:lnTo>
                      <a:lnTo>
                        <a:pt x="3244" y="3265"/>
                      </a:lnTo>
                      <a:lnTo>
                        <a:pt x="3348" y="3328"/>
                      </a:lnTo>
                      <a:lnTo>
                        <a:pt x="3390" y="3223"/>
                      </a:lnTo>
                      <a:lnTo>
                        <a:pt x="3369" y="3181"/>
                      </a:lnTo>
                      <a:lnTo>
                        <a:pt x="3369" y="3056"/>
                      </a:lnTo>
                      <a:lnTo>
                        <a:pt x="3390" y="2951"/>
                      </a:lnTo>
                      <a:lnTo>
                        <a:pt x="3369" y="2742"/>
                      </a:lnTo>
                      <a:lnTo>
                        <a:pt x="3348" y="2616"/>
                      </a:lnTo>
                      <a:lnTo>
                        <a:pt x="3369" y="2554"/>
                      </a:lnTo>
                      <a:lnTo>
                        <a:pt x="3495" y="2449"/>
                      </a:lnTo>
                      <a:lnTo>
                        <a:pt x="3495" y="2386"/>
                      </a:lnTo>
                      <a:lnTo>
                        <a:pt x="3474" y="2323"/>
                      </a:lnTo>
                      <a:lnTo>
                        <a:pt x="3474" y="2282"/>
                      </a:lnTo>
                      <a:lnTo>
                        <a:pt x="3579" y="2282"/>
                      </a:lnTo>
                      <a:lnTo>
                        <a:pt x="3725" y="2135"/>
                      </a:lnTo>
                      <a:lnTo>
                        <a:pt x="3830" y="2135"/>
                      </a:lnTo>
                      <a:lnTo>
                        <a:pt x="3934" y="2114"/>
                      </a:lnTo>
                      <a:lnTo>
                        <a:pt x="3997" y="2219"/>
                      </a:lnTo>
                      <a:lnTo>
                        <a:pt x="4039" y="2198"/>
                      </a:lnTo>
                      <a:lnTo>
                        <a:pt x="4081" y="2114"/>
                      </a:lnTo>
                      <a:lnTo>
                        <a:pt x="4102" y="2072"/>
                      </a:lnTo>
                      <a:lnTo>
                        <a:pt x="4102" y="1926"/>
                      </a:lnTo>
                      <a:lnTo>
                        <a:pt x="4018" y="1905"/>
                      </a:lnTo>
                      <a:lnTo>
                        <a:pt x="3767" y="1821"/>
                      </a:lnTo>
                      <a:lnTo>
                        <a:pt x="3662" y="1779"/>
                      </a:lnTo>
                      <a:lnTo>
                        <a:pt x="3495" y="1612"/>
                      </a:lnTo>
                      <a:lnTo>
                        <a:pt x="3411" y="1570"/>
                      </a:lnTo>
                      <a:lnTo>
                        <a:pt x="3286" y="1382"/>
                      </a:lnTo>
                      <a:lnTo>
                        <a:pt x="3244" y="1361"/>
                      </a:lnTo>
                      <a:lnTo>
                        <a:pt x="3097" y="1361"/>
                      </a:lnTo>
                      <a:lnTo>
                        <a:pt x="3056" y="1277"/>
                      </a:lnTo>
                      <a:lnTo>
                        <a:pt x="3056" y="1193"/>
                      </a:lnTo>
                      <a:lnTo>
                        <a:pt x="2972" y="942"/>
                      </a:lnTo>
                      <a:lnTo>
                        <a:pt x="2888" y="733"/>
                      </a:lnTo>
                      <a:lnTo>
                        <a:pt x="2742" y="608"/>
                      </a:lnTo>
                      <a:lnTo>
                        <a:pt x="2658" y="670"/>
                      </a:lnTo>
                      <a:lnTo>
                        <a:pt x="2637" y="775"/>
                      </a:lnTo>
                      <a:lnTo>
                        <a:pt x="2658" y="984"/>
                      </a:lnTo>
                      <a:lnTo>
                        <a:pt x="2658" y="1131"/>
                      </a:lnTo>
                      <a:lnTo>
                        <a:pt x="2574" y="1193"/>
                      </a:lnTo>
                      <a:lnTo>
                        <a:pt x="2553" y="1173"/>
                      </a:lnTo>
                      <a:lnTo>
                        <a:pt x="2553" y="1131"/>
                      </a:lnTo>
                      <a:lnTo>
                        <a:pt x="2553" y="963"/>
                      </a:lnTo>
                      <a:lnTo>
                        <a:pt x="2553" y="733"/>
                      </a:lnTo>
                      <a:lnTo>
                        <a:pt x="2616" y="670"/>
                      </a:lnTo>
                      <a:lnTo>
                        <a:pt x="2616" y="545"/>
                      </a:lnTo>
                      <a:lnTo>
                        <a:pt x="2553" y="419"/>
                      </a:lnTo>
                      <a:lnTo>
                        <a:pt x="2449" y="231"/>
                      </a:lnTo>
                      <a:lnTo>
                        <a:pt x="2344" y="189"/>
                      </a:lnTo>
                      <a:lnTo>
                        <a:pt x="2260" y="231"/>
                      </a:lnTo>
                      <a:lnTo>
                        <a:pt x="2219" y="315"/>
                      </a:lnTo>
                      <a:lnTo>
                        <a:pt x="2156" y="294"/>
                      </a:lnTo>
                      <a:lnTo>
                        <a:pt x="2135" y="147"/>
                      </a:lnTo>
                      <a:lnTo>
                        <a:pt x="203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7" name="Google Shape;6833;p54"/>
              <p:cNvSpPr/>
              <p:nvPr/>
            </p:nvSpPr>
            <p:spPr>
              <a:xfrm>
                <a:off x="4614379" y="2777935"/>
                <a:ext cx="83472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2284" extrusionOk="0">
                    <a:moveTo>
                      <a:pt x="4122" y="1"/>
                    </a:moveTo>
                    <a:lnTo>
                      <a:pt x="4122" y="43"/>
                    </a:lnTo>
                    <a:lnTo>
                      <a:pt x="4080" y="126"/>
                    </a:lnTo>
                    <a:lnTo>
                      <a:pt x="4017" y="126"/>
                    </a:lnTo>
                    <a:lnTo>
                      <a:pt x="3996" y="147"/>
                    </a:lnTo>
                    <a:lnTo>
                      <a:pt x="4059" y="231"/>
                    </a:lnTo>
                    <a:lnTo>
                      <a:pt x="4080" y="357"/>
                    </a:lnTo>
                    <a:lnTo>
                      <a:pt x="4289" y="671"/>
                    </a:lnTo>
                    <a:lnTo>
                      <a:pt x="4331" y="796"/>
                    </a:lnTo>
                    <a:lnTo>
                      <a:pt x="4331" y="1005"/>
                    </a:lnTo>
                    <a:lnTo>
                      <a:pt x="4310" y="1089"/>
                    </a:lnTo>
                    <a:lnTo>
                      <a:pt x="4373" y="1277"/>
                    </a:lnTo>
                    <a:lnTo>
                      <a:pt x="4415" y="1382"/>
                    </a:lnTo>
                    <a:lnTo>
                      <a:pt x="4415" y="1424"/>
                    </a:lnTo>
                    <a:lnTo>
                      <a:pt x="4373" y="1424"/>
                    </a:lnTo>
                    <a:lnTo>
                      <a:pt x="4289" y="1528"/>
                    </a:lnTo>
                    <a:lnTo>
                      <a:pt x="4310" y="1633"/>
                    </a:lnTo>
                    <a:lnTo>
                      <a:pt x="4373" y="1738"/>
                    </a:lnTo>
                    <a:lnTo>
                      <a:pt x="4394" y="1800"/>
                    </a:lnTo>
                    <a:lnTo>
                      <a:pt x="4457" y="1821"/>
                    </a:lnTo>
                    <a:lnTo>
                      <a:pt x="4478" y="1905"/>
                    </a:lnTo>
                    <a:lnTo>
                      <a:pt x="4457" y="1926"/>
                    </a:lnTo>
                    <a:lnTo>
                      <a:pt x="4457" y="2010"/>
                    </a:lnTo>
                    <a:lnTo>
                      <a:pt x="4394" y="2051"/>
                    </a:lnTo>
                    <a:lnTo>
                      <a:pt x="4206" y="2031"/>
                    </a:lnTo>
                    <a:lnTo>
                      <a:pt x="4017" y="1926"/>
                    </a:lnTo>
                    <a:lnTo>
                      <a:pt x="3955" y="1947"/>
                    </a:lnTo>
                    <a:lnTo>
                      <a:pt x="3892" y="2031"/>
                    </a:lnTo>
                    <a:lnTo>
                      <a:pt x="3913" y="2093"/>
                    </a:lnTo>
                    <a:lnTo>
                      <a:pt x="3976" y="2093"/>
                    </a:lnTo>
                    <a:lnTo>
                      <a:pt x="4080" y="2156"/>
                    </a:lnTo>
                    <a:lnTo>
                      <a:pt x="4080" y="2219"/>
                    </a:lnTo>
                    <a:lnTo>
                      <a:pt x="4017" y="2261"/>
                    </a:lnTo>
                    <a:lnTo>
                      <a:pt x="3976" y="2365"/>
                    </a:lnTo>
                    <a:lnTo>
                      <a:pt x="3892" y="2407"/>
                    </a:lnTo>
                    <a:lnTo>
                      <a:pt x="3871" y="2449"/>
                    </a:lnTo>
                    <a:lnTo>
                      <a:pt x="3787" y="2470"/>
                    </a:lnTo>
                    <a:lnTo>
                      <a:pt x="3745" y="2575"/>
                    </a:lnTo>
                    <a:lnTo>
                      <a:pt x="3766" y="2679"/>
                    </a:lnTo>
                    <a:lnTo>
                      <a:pt x="3766" y="2847"/>
                    </a:lnTo>
                    <a:lnTo>
                      <a:pt x="3787" y="2930"/>
                    </a:lnTo>
                    <a:lnTo>
                      <a:pt x="3871" y="2930"/>
                    </a:lnTo>
                    <a:lnTo>
                      <a:pt x="3976" y="2993"/>
                    </a:lnTo>
                    <a:lnTo>
                      <a:pt x="4059" y="3077"/>
                    </a:lnTo>
                    <a:lnTo>
                      <a:pt x="4122" y="3286"/>
                    </a:lnTo>
                    <a:lnTo>
                      <a:pt x="4164" y="3495"/>
                    </a:lnTo>
                    <a:lnTo>
                      <a:pt x="4122" y="3516"/>
                    </a:lnTo>
                    <a:lnTo>
                      <a:pt x="4185" y="3621"/>
                    </a:lnTo>
                    <a:lnTo>
                      <a:pt x="4289" y="3684"/>
                    </a:lnTo>
                    <a:lnTo>
                      <a:pt x="4415" y="3516"/>
                    </a:lnTo>
                    <a:lnTo>
                      <a:pt x="4478" y="3412"/>
                    </a:lnTo>
                    <a:lnTo>
                      <a:pt x="4478" y="3349"/>
                    </a:lnTo>
                    <a:lnTo>
                      <a:pt x="4520" y="3286"/>
                    </a:lnTo>
                    <a:lnTo>
                      <a:pt x="4540" y="3286"/>
                    </a:lnTo>
                    <a:cubicBezTo>
                      <a:pt x="4624" y="3370"/>
                      <a:pt x="4708" y="3453"/>
                      <a:pt x="4729" y="3558"/>
                    </a:cubicBezTo>
                    <a:lnTo>
                      <a:pt x="4729" y="3579"/>
                    </a:lnTo>
                    <a:lnTo>
                      <a:pt x="4687" y="3704"/>
                    </a:lnTo>
                    <a:lnTo>
                      <a:pt x="4687" y="3809"/>
                    </a:lnTo>
                    <a:lnTo>
                      <a:pt x="4729" y="3872"/>
                    </a:lnTo>
                    <a:lnTo>
                      <a:pt x="4792" y="3830"/>
                    </a:lnTo>
                    <a:lnTo>
                      <a:pt x="4917" y="3725"/>
                    </a:lnTo>
                    <a:lnTo>
                      <a:pt x="4980" y="3872"/>
                    </a:lnTo>
                    <a:lnTo>
                      <a:pt x="4917" y="3976"/>
                    </a:lnTo>
                    <a:lnTo>
                      <a:pt x="4833" y="4018"/>
                    </a:lnTo>
                    <a:lnTo>
                      <a:pt x="4771" y="3976"/>
                    </a:lnTo>
                    <a:lnTo>
                      <a:pt x="4792" y="4102"/>
                    </a:lnTo>
                    <a:lnTo>
                      <a:pt x="4729" y="4144"/>
                    </a:lnTo>
                    <a:lnTo>
                      <a:pt x="4666" y="4123"/>
                    </a:lnTo>
                    <a:lnTo>
                      <a:pt x="4624" y="4018"/>
                    </a:lnTo>
                    <a:lnTo>
                      <a:pt x="4603" y="3914"/>
                    </a:lnTo>
                    <a:lnTo>
                      <a:pt x="4582" y="3872"/>
                    </a:lnTo>
                    <a:lnTo>
                      <a:pt x="4499" y="3893"/>
                    </a:lnTo>
                    <a:lnTo>
                      <a:pt x="4457" y="3872"/>
                    </a:lnTo>
                    <a:lnTo>
                      <a:pt x="4415" y="3976"/>
                    </a:lnTo>
                    <a:lnTo>
                      <a:pt x="4478" y="4123"/>
                    </a:lnTo>
                    <a:lnTo>
                      <a:pt x="4478" y="4228"/>
                    </a:lnTo>
                    <a:lnTo>
                      <a:pt x="4394" y="4248"/>
                    </a:lnTo>
                    <a:lnTo>
                      <a:pt x="4310" y="4353"/>
                    </a:lnTo>
                    <a:lnTo>
                      <a:pt x="4310" y="4416"/>
                    </a:lnTo>
                    <a:lnTo>
                      <a:pt x="4457" y="4562"/>
                    </a:lnTo>
                    <a:lnTo>
                      <a:pt x="4499" y="4646"/>
                    </a:lnTo>
                    <a:lnTo>
                      <a:pt x="4457" y="4813"/>
                    </a:lnTo>
                    <a:lnTo>
                      <a:pt x="4373" y="4855"/>
                    </a:lnTo>
                    <a:lnTo>
                      <a:pt x="4289" y="4834"/>
                    </a:lnTo>
                    <a:lnTo>
                      <a:pt x="4268" y="4876"/>
                    </a:lnTo>
                    <a:lnTo>
                      <a:pt x="4352" y="4981"/>
                    </a:lnTo>
                    <a:lnTo>
                      <a:pt x="4415" y="4960"/>
                    </a:lnTo>
                    <a:lnTo>
                      <a:pt x="4499" y="4876"/>
                    </a:lnTo>
                    <a:lnTo>
                      <a:pt x="4603" y="5148"/>
                    </a:lnTo>
                    <a:lnTo>
                      <a:pt x="4666" y="5441"/>
                    </a:lnTo>
                    <a:lnTo>
                      <a:pt x="4624" y="5588"/>
                    </a:lnTo>
                    <a:lnTo>
                      <a:pt x="4624" y="5860"/>
                    </a:lnTo>
                    <a:lnTo>
                      <a:pt x="4520" y="6236"/>
                    </a:lnTo>
                    <a:lnTo>
                      <a:pt x="4561" y="6404"/>
                    </a:lnTo>
                    <a:lnTo>
                      <a:pt x="4499" y="6592"/>
                    </a:lnTo>
                    <a:lnTo>
                      <a:pt x="4373" y="6655"/>
                    </a:lnTo>
                    <a:lnTo>
                      <a:pt x="4310" y="6843"/>
                    </a:lnTo>
                    <a:lnTo>
                      <a:pt x="4310" y="7031"/>
                    </a:lnTo>
                    <a:lnTo>
                      <a:pt x="4248" y="7136"/>
                    </a:lnTo>
                    <a:lnTo>
                      <a:pt x="4206" y="7241"/>
                    </a:lnTo>
                    <a:lnTo>
                      <a:pt x="4080" y="7366"/>
                    </a:lnTo>
                    <a:lnTo>
                      <a:pt x="3829" y="7533"/>
                    </a:lnTo>
                    <a:lnTo>
                      <a:pt x="3724" y="7554"/>
                    </a:lnTo>
                    <a:lnTo>
                      <a:pt x="3662" y="7659"/>
                    </a:lnTo>
                    <a:lnTo>
                      <a:pt x="3536" y="7575"/>
                    </a:lnTo>
                    <a:lnTo>
                      <a:pt x="3411" y="7429"/>
                    </a:lnTo>
                    <a:lnTo>
                      <a:pt x="3411" y="7345"/>
                    </a:lnTo>
                    <a:lnTo>
                      <a:pt x="3452" y="7324"/>
                    </a:lnTo>
                    <a:lnTo>
                      <a:pt x="3515" y="7220"/>
                    </a:lnTo>
                    <a:lnTo>
                      <a:pt x="3515" y="7157"/>
                    </a:lnTo>
                    <a:lnTo>
                      <a:pt x="3578" y="7073"/>
                    </a:lnTo>
                    <a:lnTo>
                      <a:pt x="3578" y="7052"/>
                    </a:lnTo>
                    <a:lnTo>
                      <a:pt x="3452" y="7073"/>
                    </a:lnTo>
                    <a:lnTo>
                      <a:pt x="3348" y="7178"/>
                    </a:lnTo>
                    <a:lnTo>
                      <a:pt x="3222" y="7241"/>
                    </a:lnTo>
                    <a:lnTo>
                      <a:pt x="3201" y="7345"/>
                    </a:lnTo>
                    <a:lnTo>
                      <a:pt x="3264" y="7471"/>
                    </a:lnTo>
                    <a:lnTo>
                      <a:pt x="3306" y="7722"/>
                    </a:lnTo>
                    <a:lnTo>
                      <a:pt x="3264" y="7868"/>
                    </a:lnTo>
                    <a:lnTo>
                      <a:pt x="3139" y="7994"/>
                    </a:lnTo>
                    <a:lnTo>
                      <a:pt x="3139" y="8077"/>
                    </a:lnTo>
                    <a:lnTo>
                      <a:pt x="3076" y="8119"/>
                    </a:lnTo>
                    <a:lnTo>
                      <a:pt x="3055" y="8329"/>
                    </a:lnTo>
                    <a:lnTo>
                      <a:pt x="3118" y="8391"/>
                    </a:lnTo>
                    <a:lnTo>
                      <a:pt x="3118" y="8475"/>
                    </a:lnTo>
                    <a:lnTo>
                      <a:pt x="3076" y="8496"/>
                    </a:lnTo>
                    <a:lnTo>
                      <a:pt x="3118" y="8517"/>
                    </a:lnTo>
                    <a:lnTo>
                      <a:pt x="3076" y="8601"/>
                    </a:lnTo>
                    <a:lnTo>
                      <a:pt x="3034" y="8601"/>
                    </a:lnTo>
                    <a:lnTo>
                      <a:pt x="3055" y="8642"/>
                    </a:lnTo>
                    <a:lnTo>
                      <a:pt x="2992" y="8684"/>
                    </a:lnTo>
                    <a:lnTo>
                      <a:pt x="2929" y="8621"/>
                    </a:lnTo>
                    <a:lnTo>
                      <a:pt x="2846" y="8684"/>
                    </a:lnTo>
                    <a:lnTo>
                      <a:pt x="2804" y="8642"/>
                    </a:lnTo>
                    <a:lnTo>
                      <a:pt x="2762" y="8517"/>
                    </a:lnTo>
                    <a:lnTo>
                      <a:pt x="2741" y="8496"/>
                    </a:lnTo>
                    <a:lnTo>
                      <a:pt x="2657" y="8538"/>
                    </a:lnTo>
                    <a:lnTo>
                      <a:pt x="2595" y="8538"/>
                    </a:lnTo>
                    <a:lnTo>
                      <a:pt x="2553" y="8517"/>
                    </a:lnTo>
                    <a:lnTo>
                      <a:pt x="2302" y="8601"/>
                    </a:lnTo>
                    <a:lnTo>
                      <a:pt x="2176" y="8642"/>
                    </a:lnTo>
                    <a:lnTo>
                      <a:pt x="2030" y="8705"/>
                    </a:lnTo>
                    <a:lnTo>
                      <a:pt x="1883" y="8705"/>
                    </a:lnTo>
                    <a:lnTo>
                      <a:pt x="1758" y="8747"/>
                    </a:lnTo>
                    <a:lnTo>
                      <a:pt x="1695" y="8726"/>
                    </a:lnTo>
                    <a:lnTo>
                      <a:pt x="1569" y="8747"/>
                    </a:lnTo>
                    <a:lnTo>
                      <a:pt x="1360" y="8914"/>
                    </a:lnTo>
                    <a:lnTo>
                      <a:pt x="1297" y="9040"/>
                    </a:lnTo>
                    <a:lnTo>
                      <a:pt x="1235" y="9082"/>
                    </a:lnTo>
                    <a:lnTo>
                      <a:pt x="1193" y="9165"/>
                    </a:lnTo>
                    <a:lnTo>
                      <a:pt x="1046" y="9354"/>
                    </a:lnTo>
                    <a:lnTo>
                      <a:pt x="942" y="9375"/>
                    </a:lnTo>
                    <a:lnTo>
                      <a:pt x="858" y="9479"/>
                    </a:lnTo>
                    <a:lnTo>
                      <a:pt x="837" y="9563"/>
                    </a:lnTo>
                    <a:lnTo>
                      <a:pt x="753" y="9647"/>
                    </a:lnTo>
                    <a:lnTo>
                      <a:pt x="607" y="9668"/>
                    </a:lnTo>
                    <a:lnTo>
                      <a:pt x="544" y="9751"/>
                    </a:lnTo>
                    <a:lnTo>
                      <a:pt x="565" y="9940"/>
                    </a:lnTo>
                    <a:lnTo>
                      <a:pt x="628" y="9961"/>
                    </a:lnTo>
                    <a:lnTo>
                      <a:pt x="649" y="10002"/>
                    </a:lnTo>
                    <a:lnTo>
                      <a:pt x="628" y="10065"/>
                    </a:lnTo>
                    <a:lnTo>
                      <a:pt x="607" y="10044"/>
                    </a:lnTo>
                    <a:lnTo>
                      <a:pt x="481" y="10149"/>
                    </a:lnTo>
                    <a:lnTo>
                      <a:pt x="439" y="10212"/>
                    </a:lnTo>
                    <a:lnTo>
                      <a:pt x="377" y="10274"/>
                    </a:lnTo>
                    <a:lnTo>
                      <a:pt x="272" y="10379"/>
                    </a:lnTo>
                    <a:lnTo>
                      <a:pt x="209" y="10463"/>
                    </a:lnTo>
                    <a:lnTo>
                      <a:pt x="105" y="10463"/>
                    </a:lnTo>
                    <a:lnTo>
                      <a:pt x="0" y="10505"/>
                    </a:lnTo>
                    <a:lnTo>
                      <a:pt x="105" y="10505"/>
                    </a:lnTo>
                    <a:lnTo>
                      <a:pt x="167" y="10609"/>
                    </a:lnTo>
                    <a:lnTo>
                      <a:pt x="209" y="10735"/>
                    </a:lnTo>
                    <a:lnTo>
                      <a:pt x="167" y="10777"/>
                    </a:lnTo>
                    <a:lnTo>
                      <a:pt x="126" y="10693"/>
                    </a:lnTo>
                    <a:lnTo>
                      <a:pt x="84" y="10609"/>
                    </a:lnTo>
                    <a:lnTo>
                      <a:pt x="63" y="10714"/>
                    </a:lnTo>
                    <a:lnTo>
                      <a:pt x="84" y="10818"/>
                    </a:lnTo>
                    <a:lnTo>
                      <a:pt x="167" y="10839"/>
                    </a:lnTo>
                    <a:lnTo>
                      <a:pt x="167" y="10923"/>
                    </a:lnTo>
                    <a:lnTo>
                      <a:pt x="126" y="11007"/>
                    </a:lnTo>
                    <a:lnTo>
                      <a:pt x="126" y="11007"/>
                    </a:lnTo>
                    <a:lnTo>
                      <a:pt x="188" y="10965"/>
                    </a:lnTo>
                    <a:lnTo>
                      <a:pt x="230" y="10902"/>
                    </a:lnTo>
                    <a:lnTo>
                      <a:pt x="314" y="10860"/>
                    </a:lnTo>
                    <a:lnTo>
                      <a:pt x="377" y="10902"/>
                    </a:lnTo>
                    <a:lnTo>
                      <a:pt x="314" y="10944"/>
                    </a:lnTo>
                    <a:lnTo>
                      <a:pt x="377" y="10965"/>
                    </a:lnTo>
                    <a:lnTo>
                      <a:pt x="439" y="10944"/>
                    </a:lnTo>
                    <a:lnTo>
                      <a:pt x="439" y="10839"/>
                    </a:lnTo>
                    <a:lnTo>
                      <a:pt x="398" y="10798"/>
                    </a:lnTo>
                    <a:lnTo>
                      <a:pt x="293" y="10818"/>
                    </a:lnTo>
                    <a:lnTo>
                      <a:pt x="293" y="10777"/>
                    </a:lnTo>
                    <a:lnTo>
                      <a:pt x="314" y="10714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439" y="10609"/>
                    </a:lnTo>
                    <a:lnTo>
                      <a:pt x="544" y="10798"/>
                    </a:lnTo>
                    <a:lnTo>
                      <a:pt x="586" y="10923"/>
                    </a:lnTo>
                    <a:lnTo>
                      <a:pt x="628" y="10986"/>
                    </a:lnTo>
                    <a:lnTo>
                      <a:pt x="628" y="11153"/>
                    </a:lnTo>
                    <a:lnTo>
                      <a:pt x="544" y="11342"/>
                    </a:lnTo>
                    <a:lnTo>
                      <a:pt x="439" y="11342"/>
                    </a:lnTo>
                    <a:lnTo>
                      <a:pt x="481" y="11383"/>
                    </a:lnTo>
                    <a:lnTo>
                      <a:pt x="544" y="11551"/>
                    </a:lnTo>
                    <a:lnTo>
                      <a:pt x="586" y="11760"/>
                    </a:lnTo>
                    <a:lnTo>
                      <a:pt x="691" y="11865"/>
                    </a:lnTo>
                    <a:lnTo>
                      <a:pt x="691" y="11969"/>
                    </a:lnTo>
                    <a:lnTo>
                      <a:pt x="628" y="12011"/>
                    </a:lnTo>
                    <a:lnTo>
                      <a:pt x="711" y="12095"/>
                    </a:lnTo>
                    <a:lnTo>
                      <a:pt x="795" y="12095"/>
                    </a:lnTo>
                    <a:lnTo>
                      <a:pt x="858" y="12158"/>
                    </a:lnTo>
                    <a:lnTo>
                      <a:pt x="900" y="12095"/>
                    </a:lnTo>
                    <a:lnTo>
                      <a:pt x="900" y="12053"/>
                    </a:lnTo>
                    <a:lnTo>
                      <a:pt x="816" y="11906"/>
                    </a:lnTo>
                    <a:lnTo>
                      <a:pt x="816" y="11739"/>
                    </a:lnTo>
                    <a:lnTo>
                      <a:pt x="858" y="11676"/>
                    </a:lnTo>
                    <a:lnTo>
                      <a:pt x="921" y="11739"/>
                    </a:lnTo>
                    <a:lnTo>
                      <a:pt x="900" y="11781"/>
                    </a:lnTo>
                    <a:lnTo>
                      <a:pt x="900" y="11844"/>
                    </a:lnTo>
                    <a:lnTo>
                      <a:pt x="963" y="11948"/>
                    </a:lnTo>
                    <a:lnTo>
                      <a:pt x="1004" y="12095"/>
                    </a:lnTo>
                    <a:lnTo>
                      <a:pt x="963" y="12199"/>
                    </a:lnTo>
                    <a:lnTo>
                      <a:pt x="1004" y="12283"/>
                    </a:lnTo>
                    <a:lnTo>
                      <a:pt x="1109" y="12220"/>
                    </a:lnTo>
                    <a:lnTo>
                      <a:pt x="1214" y="12074"/>
                    </a:lnTo>
                    <a:lnTo>
                      <a:pt x="1109" y="11969"/>
                    </a:lnTo>
                    <a:lnTo>
                      <a:pt x="1109" y="11906"/>
                    </a:lnTo>
                    <a:lnTo>
                      <a:pt x="1151" y="11886"/>
                    </a:lnTo>
                    <a:lnTo>
                      <a:pt x="1235" y="11906"/>
                    </a:lnTo>
                    <a:lnTo>
                      <a:pt x="1276" y="11948"/>
                    </a:lnTo>
                    <a:lnTo>
                      <a:pt x="1318" y="11844"/>
                    </a:lnTo>
                    <a:lnTo>
                      <a:pt x="1318" y="11655"/>
                    </a:lnTo>
                    <a:lnTo>
                      <a:pt x="1276" y="11572"/>
                    </a:lnTo>
                    <a:lnTo>
                      <a:pt x="1276" y="11237"/>
                    </a:lnTo>
                    <a:lnTo>
                      <a:pt x="1276" y="11049"/>
                    </a:lnTo>
                    <a:lnTo>
                      <a:pt x="1339" y="10944"/>
                    </a:lnTo>
                    <a:lnTo>
                      <a:pt x="1444" y="10839"/>
                    </a:lnTo>
                    <a:lnTo>
                      <a:pt x="1423" y="10777"/>
                    </a:lnTo>
                    <a:lnTo>
                      <a:pt x="1360" y="10735"/>
                    </a:lnTo>
                    <a:lnTo>
                      <a:pt x="1360" y="10630"/>
                    </a:lnTo>
                    <a:lnTo>
                      <a:pt x="1318" y="10630"/>
                    </a:lnTo>
                    <a:lnTo>
                      <a:pt x="1339" y="10567"/>
                    </a:lnTo>
                    <a:lnTo>
                      <a:pt x="1151" y="10567"/>
                    </a:lnTo>
                    <a:lnTo>
                      <a:pt x="1130" y="10505"/>
                    </a:lnTo>
                    <a:lnTo>
                      <a:pt x="1235" y="10463"/>
                    </a:lnTo>
                    <a:lnTo>
                      <a:pt x="1255" y="10379"/>
                    </a:lnTo>
                    <a:lnTo>
                      <a:pt x="1235" y="10212"/>
                    </a:lnTo>
                    <a:lnTo>
                      <a:pt x="1151" y="10170"/>
                    </a:lnTo>
                    <a:lnTo>
                      <a:pt x="1067" y="10191"/>
                    </a:lnTo>
                    <a:lnTo>
                      <a:pt x="1067" y="10212"/>
                    </a:lnTo>
                    <a:lnTo>
                      <a:pt x="1004" y="10274"/>
                    </a:lnTo>
                    <a:lnTo>
                      <a:pt x="921" y="10274"/>
                    </a:lnTo>
                    <a:lnTo>
                      <a:pt x="795" y="10149"/>
                    </a:lnTo>
                    <a:lnTo>
                      <a:pt x="816" y="10065"/>
                    </a:lnTo>
                    <a:lnTo>
                      <a:pt x="1004" y="9982"/>
                    </a:lnTo>
                    <a:lnTo>
                      <a:pt x="1151" y="9961"/>
                    </a:lnTo>
                    <a:lnTo>
                      <a:pt x="1339" y="10002"/>
                    </a:lnTo>
                    <a:lnTo>
                      <a:pt x="1423" y="10065"/>
                    </a:lnTo>
                    <a:lnTo>
                      <a:pt x="1444" y="10002"/>
                    </a:lnTo>
                    <a:lnTo>
                      <a:pt x="1444" y="9940"/>
                    </a:lnTo>
                    <a:lnTo>
                      <a:pt x="1444" y="9835"/>
                    </a:lnTo>
                    <a:lnTo>
                      <a:pt x="1423" y="9751"/>
                    </a:lnTo>
                    <a:lnTo>
                      <a:pt x="1444" y="9689"/>
                    </a:lnTo>
                    <a:lnTo>
                      <a:pt x="1527" y="9689"/>
                    </a:lnTo>
                    <a:lnTo>
                      <a:pt x="1569" y="9772"/>
                    </a:lnTo>
                    <a:lnTo>
                      <a:pt x="1653" y="9772"/>
                    </a:lnTo>
                    <a:lnTo>
                      <a:pt x="1758" y="9730"/>
                    </a:lnTo>
                    <a:lnTo>
                      <a:pt x="1946" y="9689"/>
                    </a:lnTo>
                    <a:lnTo>
                      <a:pt x="2113" y="9647"/>
                    </a:lnTo>
                    <a:lnTo>
                      <a:pt x="2218" y="9647"/>
                    </a:lnTo>
                    <a:lnTo>
                      <a:pt x="2281" y="9668"/>
                    </a:lnTo>
                    <a:lnTo>
                      <a:pt x="2323" y="9647"/>
                    </a:lnTo>
                    <a:cubicBezTo>
                      <a:pt x="2323" y="9668"/>
                      <a:pt x="2364" y="9730"/>
                      <a:pt x="2364" y="9751"/>
                    </a:cubicBezTo>
                    <a:lnTo>
                      <a:pt x="2218" y="9856"/>
                    </a:lnTo>
                    <a:lnTo>
                      <a:pt x="2218" y="9940"/>
                    </a:lnTo>
                    <a:lnTo>
                      <a:pt x="2155" y="9877"/>
                    </a:lnTo>
                    <a:lnTo>
                      <a:pt x="2051" y="9898"/>
                    </a:lnTo>
                    <a:lnTo>
                      <a:pt x="1967" y="9961"/>
                    </a:lnTo>
                    <a:lnTo>
                      <a:pt x="1904" y="9940"/>
                    </a:lnTo>
                    <a:lnTo>
                      <a:pt x="1841" y="9772"/>
                    </a:lnTo>
                    <a:lnTo>
                      <a:pt x="1779" y="9772"/>
                    </a:lnTo>
                    <a:lnTo>
                      <a:pt x="1632" y="9961"/>
                    </a:lnTo>
                    <a:lnTo>
                      <a:pt x="1632" y="10065"/>
                    </a:lnTo>
                    <a:lnTo>
                      <a:pt x="1527" y="10128"/>
                    </a:lnTo>
                    <a:lnTo>
                      <a:pt x="1486" y="10233"/>
                    </a:lnTo>
                    <a:lnTo>
                      <a:pt x="1653" y="10295"/>
                    </a:lnTo>
                    <a:lnTo>
                      <a:pt x="1674" y="10400"/>
                    </a:lnTo>
                    <a:lnTo>
                      <a:pt x="1653" y="10421"/>
                    </a:lnTo>
                    <a:lnTo>
                      <a:pt x="1653" y="10484"/>
                    </a:lnTo>
                    <a:lnTo>
                      <a:pt x="1737" y="10609"/>
                    </a:lnTo>
                    <a:lnTo>
                      <a:pt x="1862" y="10630"/>
                    </a:lnTo>
                    <a:lnTo>
                      <a:pt x="1862" y="10714"/>
                    </a:lnTo>
                    <a:lnTo>
                      <a:pt x="1904" y="10735"/>
                    </a:lnTo>
                    <a:lnTo>
                      <a:pt x="1946" y="10693"/>
                    </a:lnTo>
                    <a:lnTo>
                      <a:pt x="2009" y="10714"/>
                    </a:lnTo>
                    <a:lnTo>
                      <a:pt x="2072" y="10693"/>
                    </a:lnTo>
                    <a:lnTo>
                      <a:pt x="2072" y="10609"/>
                    </a:lnTo>
                    <a:lnTo>
                      <a:pt x="1967" y="10505"/>
                    </a:lnTo>
                    <a:lnTo>
                      <a:pt x="2009" y="10400"/>
                    </a:lnTo>
                    <a:lnTo>
                      <a:pt x="2072" y="10254"/>
                    </a:lnTo>
                    <a:lnTo>
                      <a:pt x="2197" y="10170"/>
                    </a:lnTo>
                    <a:lnTo>
                      <a:pt x="2218" y="10107"/>
                    </a:lnTo>
                    <a:lnTo>
                      <a:pt x="2364" y="10149"/>
                    </a:lnTo>
                    <a:lnTo>
                      <a:pt x="2511" y="10254"/>
                    </a:lnTo>
                    <a:lnTo>
                      <a:pt x="2574" y="10316"/>
                    </a:lnTo>
                    <a:lnTo>
                      <a:pt x="2636" y="10295"/>
                    </a:lnTo>
                    <a:lnTo>
                      <a:pt x="2699" y="10086"/>
                    </a:lnTo>
                    <a:lnTo>
                      <a:pt x="2825" y="9961"/>
                    </a:lnTo>
                    <a:lnTo>
                      <a:pt x="2825" y="9877"/>
                    </a:lnTo>
                    <a:lnTo>
                      <a:pt x="2783" y="9814"/>
                    </a:lnTo>
                    <a:lnTo>
                      <a:pt x="2741" y="9751"/>
                    </a:lnTo>
                    <a:lnTo>
                      <a:pt x="2616" y="9647"/>
                    </a:lnTo>
                    <a:lnTo>
                      <a:pt x="2532" y="9647"/>
                    </a:lnTo>
                    <a:lnTo>
                      <a:pt x="2469" y="9584"/>
                    </a:lnTo>
                    <a:lnTo>
                      <a:pt x="2302" y="9584"/>
                    </a:lnTo>
                    <a:cubicBezTo>
                      <a:pt x="2302" y="9563"/>
                      <a:pt x="2302" y="9521"/>
                      <a:pt x="2281" y="9479"/>
                    </a:cubicBezTo>
                    <a:lnTo>
                      <a:pt x="2281" y="9458"/>
                    </a:lnTo>
                    <a:lnTo>
                      <a:pt x="2406" y="9375"/>
                    </a:lnTo>
                    <a:lnTo>
                      <a:pt x="2427" y="9333"/>
                    </a:lnTo>
                    <a:lnTo>
                      <a:pt x="2574" y="9228"/>
                    </a:lnTo>
                    <a:lnTo>
                      <a:pt x="2699" y="9165"/>
                    </a:lnTo>
                    <a:lnTo>
                      <a:pt x="2888" y="9207"/>
                    </a:lnTo>
                    <a:lnTo>
                      <a:pt x="2992" y="9165"/>
                    </a:lnTo>
                    <a:lnTo>
                      <a:pt x="3034" y="9228"/>
                    </a:lnTo>
                    <a:lnTo>
                      <a:pt x="3034" y="9333"/>
                    </a:lnTo>
                    <a:lnTo>
                      <a:pt x="2950" y="9458"/>
                    </a:lnTo>
                    <a:lnTo>
                      <a:pt x="2929" y="9563"/>
                    </a:lnTo>
                    <a:lnTo>
                      <a:pt x="2992" y="9584"/>
                    </a:lnTo>
                    <a:lnTo>
                      <a:pt x="2992" y="9689"/>
                    </a:lnTo>
                    <a:lnTo>
                      <a:pt x="2992" y="9793"/>
                    </a:lnTo>
                    <a:lnTo>
                      <a:pt x="2950" y="9856"/>
                    </a:lnTo>
                    <a:lnTo>
                      <a:pt x="2992" y="9961"/>
                    </a:lnTo>
                    <a:lnTo>
                      <a:pt x="3097" y="10002"/>
                    </a:lnTo>
                    <a:lnTo>
                      <a:pt x="3243" y="10170"/>
                    </a:lnTo>
                    <a:lnTo>
                      <a:pt x="3348" y="10191"/>
                    </a:lnTo>
                    <a:lnTo>
                      <a:pt x="3432" y="10170"/>
                    </a:lnTo>
                    <a:lnTo>
                      <a:pt x="3536" y="10002"/>
                    </a:lnTo>
                    <a:lnTo>
                      <a:pt x="3536" y="9898"/>
                    </a:lnTo>
                    <a:lnTo>
                      <a:pt x="3578" y="9856"/>
                    </a:lnTo>
                    <a:lnTo>
                      <a:pt x="3620" y="9793"/>
                    </a:lnTo>
                    <a:lnTo>
                      <a:pt x="3578" y="9710"/>
                    </a:lnTo>
                    <a:lnTo>
                      <a:pt x="3662" y="9584"/>
                    </a:lnTo>
                    <a:lnTo>
                      <a:pt x="3766" y="9563"/>
                    </a:lnTo>
                    <a:lnTo>
                      <a:pt x="3850" y="9563"/>
                    </a:lnTo>
                    <a:lnTo>
                      <a:pt x="3871" y="9500"/>
                    </a:lnTo>
                    <a:lnTo>
                      <a:pt x="3850" y="9458"/>
                    </a:lnTo>
                    <a:lnTo>
                      <a:pt x="3829" y="9333"/>
                    </a:lnTo>
                    <a:lnTo>
                      <a:pt x="3620" y="9249"/>
                    </a:lnTo>
                    <a:lnTo>
                      <a:pt x="3578" y="9186"/>
                    </a:lnTo>
                    <a:lnTo>
                      <a:pt x="3641" y="9040"/>
                    </a:lnTo>
                    <a:lnTo>
                      <a:pt x="3724" y="8977"/>
                    </a:lnTo>
                    <a:lnTo>
                      <a:pt x="3766" y="8956"/>
                    </a:lnTo>
                    <a:lnTo>
                      <a:pt x="3745" y="9019"/>
                    </a:lnTo>
                    <a:lnTo>
                      <a:pt x="3745" y="9145"/>
                    </a:lnTo>
                    <a:lnTo>
                      <a:pt x="3787" y="9165"/>
                    </a:lnTo>
                    <a:lnTo>
                      <a:pt x="3850" y="9145"/>
                    </a:lnTo>
                    <a:lnTo>
                      <a:pt x="3871" y="9124"/>
                    </a:lnTo>
                    <a:lnTo>
                      <a:pt x="3955" y="9145"/>
                    </a:lnTo>
                    <a:lnTo>
                      <a:pt x="3996" y="9186"/>
                    </a:lnTo>
                    <a:lnTo>
                      <a:pt x="4059" y="9165"/>
                    </a:lnTo>
                    <a:lnTo>
                      <a:pt x="4101" y="9165"/>
                    </a:lnTo>
                    <a:lnTo>
                      <a:pt x="4080" y="9228"/>
                    </a:lnTo>
                    <a:lnTo>
                      <a:pt x="3976" y="9249"/>
                    </a:lnTo>
                    <a:lnTo>
                      <a:pt x="3976" y="9270"/>
                    </a:lnTo>
                    <a:lnTo>
                      <a:pt x="3996" y="9291"/>
                    </a:lnTo>
                    <a:lnTo>
                      <a:pt x="4080" y="9270"/>
                    </a:lnTo>
                    <a:lnTo>
                      <a:pt x="4206" y="9186"/>
                    </a:lnTo>
                    <a:lnTo>
                      <a:pt x="4499" y="9228"/>
                    </a:lnTo>
                    <a:lnTo>
                      <a:pt x="4666" y="9186"/>
                    </a:lnTo>
                    <a:lnTo>
                      <a:pt x="4603" y="9165"/>
                    </a:lnTo>
                    <a:lnTo>
                      <a:pt x="4582" y="9061"/>
                    </a:lnTo>
                    <a:lnTo>
                      <a:pt x="4603" y="8935"/>
                    </a:lnTo>
                    <a:lnTo>
                      <a:pt x="4729" y="8873"/>
                    </a:lnTo>
                    <a:lnTo>
                      <a:pt x="4833" y="8914"/>
                    </a:lnTo>
                    <a:lnTo>
                      <a:pt x="4875" y="9019"/>
                    </a:lnTo>
                    <a:lnTo>
                      <a:pt x="4833" y="9124"/>
                    </a:lnTo>
                    <a:lnTo>
                      <a:pt x="4896" y="9186"/>
                    </a:lnTo>
                    <a:lnTo>
                      <a:pt x="4980" y="9186"/>
                    </a:lnTo>
                    <a:lnTo>
                      <a:pt x="5043" y="9061"/>
                    </a:lnTo>
                    <a:lnTo>
                      <a:pt x="4980" y="8852"/>
                    </a:lnTo>
                    <a:lnTo>
                      <a:pt x="5001" y="8726"/>
                    </a:lnTo>
                    <a:lnTo>
                      <a:pt x="5126" y="8621"/>
                    </a:lnTo>
                    <a:lnTo>
                      <a:pt x="5210" y="8621"/>
                    </a:lnTo>
                    <a:lnTo>
                      <a:pt x="5231" y="8559"/>
                    </a:lnTo>
                    <a:lnTo>
                      <a:pt x="5189" y="8496"/>
                    </a:lnTo>
                    <a:lnTo>
                      <a:pt x="5210" y="8349"/>
                    </a:lnTo>
                    <a:lnTo>
                      <a:pt x="5294" y="8308"/>
                    </a:lnTo>
                    <a:lnTo>
                      <a:pt x="5398" y="8329"/>
                    </a:lnTo>
                    <a:lnTo>
                      <a:pt x="5419" y="8391"/>
                    </a:lnTo>
                    <a:lnTo>
                      <a:pt x="5357" y="8454"/>
                    </a:lnTo>
                    <a:lnTo>
                      <a:pt x="5336" y="8621"/>
                    </a:lnTo>
                    <a:lnTo>
                      <a:pt x="5357" y="8956"/>
                    </a:lnTo>
                    <a:lnTo>
                      <a:pt x="5419" y="8998"/>
                    </a:lnTo>
                    <a:lnTo>
                      <a:pt x="5503" y="8935"/>
                    </a:lnTo>
                    <a:lnTo>
                      <a:pt x="5545" y="8831"/>
                    </a:lnTo>
                    <a:lnTo>
                      <a:pt x="5649" y="8831"/>
                    </a:lnTo>
                    <a:lnTo>
                      <a:pt x="5754" y="8726"/>
                    </a:lnTo>
                    <a:lnTo>
                      <a:pt x="5817" y="8580"/>
                    </a:lnTo>
                    <a:lnTo>
                      <a:pt x="5775" y="8475"/>
                    </a:lnTo>
                    <a:lnTo>
                      <a:pt x="5921" y="8370"/>
                    </a:lnTo>
                    <a:lnTo>
                      <a:pt x="5880" y="8287"/>
                    </a:lnTo>
                    <a:lnTo>
                      <a:pt x="5838" y="8224"/>
                    </a:lnTo>
                    <a:lnTo>
                      <a:pt x="5712" y="8057"/>
                    </a:lnTo>
                    <a:lnTo>
                      <a:pt x="5649" y="7910"/>
                    </a:lnTo>
                    <a:lnTo>
                      <a:pt x="5629" y="7638"/>
                    </a:lnTo>
                    <a:lnTo>
                      <a:pt x="5670" y="7324"/>
                    </a:lnTo>
                    <a:lnTo>
                      <a:pt x="5670" y="7115"/>
                    </a:lnTo>
                    <a:lnTo>
                      <a:pt x="5566" y="6717"/>
                    </a:lnTo>
                    <a:lnTo>
                      <a:pt x="5440" y="6529"/>
                    </a:lnTo>
                    <a:lnTo>
                      <a:pt x="5440" y="6383"/>
                    </a:lnTo>
                    <a:lnTo>
                      <a:pt x="5461" y="6194"/>
                    </a:lnTo>
                    <a:lnTo>
                      <a:pt x="5649" y="6111"/>
                    </a:lnTo>
                    <a:lnTo>
                      <a:pt x="5733" y="6111"/>
                    </a:lnTo>
                    <a:lnTo>
                      <a:pt x="5775" y="6194"/>
                    </a:lnTo>
                    <a:lnTo>
                      <a:pt x="5817" y="6132"/>
                    </a:lnTo>
                    <a:lnTo>
                      <a:pt x="5775" y="6006"/>
                    </a:lnTo>
                    <a:lnTo>
                      <a:pt x="5754" y="5922"/>
                    </a:lnTo>
                    <a:lnTo>
                      <a:pt x="5733" y="5880"/>
                    </a:lnTo>
                    <a:lnTo>
                      <a:pt x="5712" y="5776"/>
                    </a:lnTo>
                    <a:lnTo>
                      <a:pt x="5712" y="5713"/>
                    </a:lnTo>
                    <a:lnTo>
                      <a:pt x="5712" y="5650"/>
                    </a:lnTo>
                    <a:lnTo>
                      <a:pt x="5754" y="5567"/>
                    </a:lnTo>
                    <a:lnTo>
                      <a:pt x="5754" y="5546"/>
                    </a:lnTo>
                    <a:lnTo>
                      <a:pt x="5754" y="5462"/>
                    </a:lnTo>
                    <a:lnTo>
                      <a:pt x="5733" y="5399"/>
                    </a:lnTo>
                    <a:lnTo>
                      <a:pt x="5733" y="5274"/>
                    </a:lnTo>
                    <a:lnTo>
                      <a:pt x="5754" y="5190"/>
                    </a:lnTo>
                    <a:lnTo>
                      <a:pt x="5712" y="5127"/>
                    </a:lnTo>
                    <a:lnTo>
                      <a:pt x="5670" y="4876"/>
                    </a:lnTo>
                    <a:lnTo>
                      <a:pt x="5566" y="4709"/>
                    </a:lnTo>
                    <a:lnTo>
                      <a:pt x="5545" y="4709"/>
                    </a:lnTo>
                    <a:lnTo>
                      <a:pt x="5503" y="4667"/>
                    </a:lnTo>
                    <a:lnTo>
                      <a:pt x="5503" y="4437"/>
                    </a:lnTo>
                    <a:lnTo>
                      <a:pt x="5398" y="4332"/>
                    </a:lnTo>
                    <a:lnTo>
                      <a:pt x="5147" y="4081"/>
                    </a:lnTo>
                    <a:lnTo>
                      <a:pt x="5105" y="3976"/>
                    </a:lnTo>
                    <a:lnTo>
                      <a:pt x="5043" y="3788"/>
                    </a:lnTo>
                    <a:lnTo>
                      <a:pt x="5043" y="3600"/>
                    </a:lnTo>
                    <a:lnTo>
                      <a:pt x="5043" y="3558"/>
                    </a:lnTo>
                    <a:lnTo>
                      <a:pt x="4980" y="3600"/>
                    </a:lnTo>
                    <a:lnTo>
                      <a:pt x="4917" y="3600"/>
                    </a:lnTo>
                    <a:lnTo>
                      <a:pt x="4896" y="3579"/>
                    </a:lnTo>
                    <a:lnTo>
                      <a:pt x="4896" y="3558"/>
                    </a:lnTo>
                    <a:cubicBezTo>
                      <a:pt x="4854" y="3474"/>
                      <a:pt x="4812" y="3412"/>
                      <a:pt x="4750" y="3349"/>
                    </a:cubicBezTo>
                    <a:lnTo>
                      <a:pt x="4792" y="3265"/>
                    </a:lnTo>
                    <a:lnTo>
                      <a:pt x="4854" y="3160"/>
                    </a:lnTo>
                    <a:lnTo>
                      <a:pt x="4812" y="3077"/>
                    </a:lnTo>
                    <a:lnTo>
                      <a:pt x="4687" y="3077"/>
                    </a:lnTo>
                    <a:lnTo>
                      <a:pt x="4540" y="3056"/>
                    </a:lnTo>
                    <a:lnTo>
                      <a:pt x="4394" y="2888"/>
                    </a:lnTo>
                    <a:lnTo>
                      <a:pt x="4268" y="2930"/>
                    </a:lnTo>
                    <a:lnTo>
                      <a:pt x="4122" y="2847"/>
                    </a:lnTo>
                    <a:lnTo>
                      <a:pt x="4101" y="2763"/>
                    </a:lnTo>
                    <a:lnTo>
                      <a:pt x="4101" y="2658"/>
                    </a:lnTo>
                    <a:lnTo>
                      <a:pt x="4185" y="2575"/>
                    </a:lnTo>
                    <a:lnTo>
                      <a:pt x="4268" y="2575"/>
                    </a:lnTo>
                    <a:lnTo>
                      <a:pt x="4415" y="2679"/>
                    </a:lnTo>
                    <a:lnTo>
                      <a:pt x="4478" y="2721"/>
                    </a:lnTo>
                    <a:lnTo>
                      <a:pt x="4603" y="2533"/>
                    </a:lnTo>
                    <a:lnTo>
                      <a:pt x="4729" y="2428"/>
                    </a:lnTo>
                    <a:lnTo>
                      <a:pt x="4833" y="2428"/>
                    </a:lnTo>
                    <a:lnTo>
                      <a:pt x="4896" y="2470"/>
                    </a:lnTo>
                    <a:lnTo>
                      <a:pt x="4959" y="2512"/>
                    </a:lnTo>
                    <a:lnTo>
                      <a:pt x="5064" y="2470"/>
                    </a:lnTo>
                    <a:lnTo>
                      <a:pt x="5168" y="2575"/>
                    </a:lnTo>
                    <a:lnTo>
                      <a:pt x="5336" y="2721"/>
                    </a:lnTo>
                    <a:lnTo>
                      <a:pt x="5524" y="2784"/>
                    </a:lnTo>
                    <a:lnTo>
                      <a:pt x="5691" y="2847"/>
                    </a:lnTo>
                    <a:lnTo>
                      <a:pt x="5754" y="2930"/>
                    </a:lnTo>
                    <a:lnTo>
                      <a:pt x="5859" y="2972"/>
                    </a:lnTo>
                    <a:lnTo>
                      <a:pt x="5859" y="2888"/>
                    </a:lnTo>
                    <a:lnTo>
                      <a:pt x="5880" y="2784"/>
                    </a:lnTo>
                    <a:lnTo>
                      <a:pt x="5859" y="2658"/>
                    </a:lnTo>
                    <a:lnTo>
                      <a:pt x="5880" y="2470"/>
                    </a:lnTo>
                    <a:lnTo>
                      <a:pt x="5942" y="2240"/>
                    </a:lnTo>
                    <a:lnTo>
                      <a:pt x="6089" y="2031"/>
                    </a:lnTo>
                    <a:lnTo>
                      <a:pt x="6193" y="2010"/>
                    </a:lnTo>
                    <a:lnTo>
                      <a:pt x="6298" y="2031"/>
                    </a:lnTo>
                    <a:lnTo>
                      <a:pt x="6465" y="2031"/>
                    </a:lnTo>
                    <a:lnTo>
                      <a:pt x="6465" y="1989"/>
                    </a:lnTo>
                    <a:lnTo>
                      <a:pt x="6528" y="1926"/>
                    </a:lnTo>
                    <a:lnTo>
                      <a:pt x="6591" y="1947"/>
                    </a:lnTo>
                    <a:lnTo>
                      <a:pt x="6675" y="1947"/>
                    </a:lnTo>
                    <a:lnTo>
                      <a:pt x="6717" y="1905"/>
                    </a:lnTo>
                    <a:lnTo>
                      <a:pt x="6737" y="1821"/>
                    </a:lnTo>
                    <a:lnTo>
                      <a:pt x="6842" y="1779"/>
                    </a:lnTo>
                    <a:lnTo>
                      <a:pt x="6926" y="1717"/>
                    </a:lnTo>
                    <a:lnTo>
                      <a:pt x="6926" y="1612"/>
                    </a:lnTo>
                    <a:lnTo>
                      <a:pt x="6989" y="1591"/>
                    </a:lnTo>
                    <a:lnTo>
                      <a:pt x="7009" y="1507"/>
                    </a:lnTo>
                    <a:lnTo>
                      <a:pt x="6926" y="1507"/>
                    </a:lnTo>
                    <a:lnTo>
                      <a:pt x="6863" y="1591"/>
                    </a:lnTo>
                    <a:lnTo>
                      <a:pt x="6800" y="1675"/>
                    </a:lnTo>
                    <a:lnTo>
                      <a:pt x="6717" y="1675"/>
                    </a:lnTo>
                    <a:lnTo>
                      <a:pt x="6717" y="1612"/>
                    </a:lnTo>
                    <a:lnTo>
                      <a:pt x="6717" y="1528"/>
                    </a:lnTo>
                    <a:lnTo>
                      <a:pt x="6612" y="1403"/>
                    </a:lnTo>
                    <a:lnTo>
                      <a:pt x="6486" y="1319"/>
                    </a:lnTo>
                    <a:lnTo>
                      <a:pt x="6445" y="1277"/>
                    </a:lnTo>
                    <a:lnTo>
                      <a:pt x="6445" y="1110"/>
                    </a:lnTo>
                    <a:lnTo>
                      <a:pt x="6486" y="943"/>
                    </a:lnTo>
                    <a:lnTo>
                      <a:pt x="6486" y="838"/>
                    </a:lnTo>
                    <a:lnTo>
                      <a:pt x="6465" y="775"/>
                    </a:lnTo>
                    <a:lnTo>
                      <a:pt x="6445" y="796"/>
                    </a:lnTo>
                    <a:lnTo>
                      <a:pt x="6403" y="901"/>
                    </a:lnTo>
                    <a:lnTo>
                      <a:pt x="6298" y="1047"/>
                    </a:lnTo>
                    <a:lnTo>
                      <a:pt x="6131" y="1173"/>
                    </a:lnTo>
                    <a:lnTo>
                      <a:pt x="5963" y="1194"/>
                    </a:lnTo>
                    <a:lnTo>
                      <a:pt x="5901" y="1173"/>
                    </a:lnTo>
                    <a:lnTo>
                      <a:pt x="5838" y="1194"/>
                    </a:lnTo>
                    <a:lnTo>
                      <a:pt x="5733" y="1089"/>
                    </a:lnTo>
                    <a:lnTo>
                      <a:pt x="5608" y="1068"/>
                    </a:lnTo>
                    <a:lnTo>
                      <a:pt x="5419" y="984"/>
                    </a:lnTo>
                    <a:lnTo>
                      <a:pt x="5315" y="880"/>
                    </a:lnTo>
                    <a:lnTo>
                      <a:pt x="5210" y="859"/>
                    </a:lnTo>
                    <a:lnTo>
                      <a:pt x="5147" y="775"/>
                    </a:lnTo>
                    <a:lnTo>
                      <a:pt x="5001" y="671"/>
                    </a:lnTo>
                    <a:lnTo>
                      <a:pt x="4729" y="419"/>
                    </a:lnTo>
                    <a:lnTo>
                      <a:pt x="4645" y="252"/>
                    </a:lnTo>
                    <a:lnTo>
                      <a:pt x="4499" y="231"/>
                    </a:lnTo>
                    <a:lnTo>
                      <a:pt x="4310" y="64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34;p54"/>
              <p:cNvSpPr/>
              <p:nvPr/>
            </p:nvSpPr>
            <p:spPr>
              <a:xfrm>
                <a:off x="4580490" y="2850992"/>
                <a:ext cx="28661" cy="38087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3349" extrusionOk="0">
                    <a:moveTo>
                      <a:pt x="1256" y="1"/>
                    </a:moveTo>
                    <a:lnTo>
                      <a:pt x="1005" y="126"/>
                    </a:lnTo>
                    <a:lnTo>
                      <a:pt x="628" y="189"/>
                    </a:lnTo>
                    <a:lnTo>
                      <a:pt x="419" y="377"/>
                    </a:lnTo>
                    <a:lnTo>
                      <a:pt x="210" y="419"/>
                    </a:lnTo>
                    <a:lnTo>
                      <a:pt x="21" y="586"/>
                    </a:lnTo>
                    <a:lnTo>
                      <a:pt x="0" y="712"/>
                    </a:lnTo>
                    <a:lnTo>
                      <a:pt x="0" y="733"/>
                    </a:lnTo>
                    <a:lnTo>
                      <a:pt x="105" y="649"/>
                    </a:lnTo>
                    <a:lnTo>
                      <a:pt x="293" y="691"/>
                    </a:lnTo>
                    <a:lnTo>
                      <a:pt x="210" y="712"/>
                    </a:lnTo>
                    <a:lnTo>
                      <a:pt x="419" y="921"/>
                    </a:lnTo>
                    <a:lnTo>
                      <a:pt x="565" y="1130"/>
                    </a:lnTo>
                    <a:lnTo>
                      <a:pt x="649" y="1130"/>
                    </a:lnTo>
                    <a:lnTo>
                      <a:pt x="607" y="1214"/>
                    </a:lnTo>
                    <a:lnTo>
                      <a:pt x="712" y="1319"/>
                    </a:lnTo>
                    <a:lnTo>
                      <a:pt x="733" y="1423"/>
                    </a:lnTo>
                    <a:lnTo>
                      <a:pt x="544" y="1361"/>
                    </a:lnTo>
                    <a:lnTo>
                      <a:pt x="524" y="1277"/>
                    </a:lnTo>
                    <a:lnTo>
                      <a:pt x="461" y="1381"/>
                    </a:lnTo>
                    <a:lnTo>
                      <a:pt x="398" y="1361"/>
                    </a:lnTo>
                    <a:lnTo>
                      <a:pt x="252" y="1549"/>
                    </a:lnTo>
                    <a:lnTo>
                      <a:pt x="524" y="1653"/>
                    </a:lnTo>
                    <a:lnTo>
                      <a:pt x="607" y="1633"/>
                    </a:lnTo>
                    <a:lnTo>
                      <a:pt x="649" y="1758"/>
                    </a:lnTo>
                    <a:lnTo>
                      <a:pt x="649" y="1988"/>
                    </a:lnTo>
                    <a:lnTo>
                      <a:pt x="712" y="2051"/>
                    </a:lnTo>
                    <a:lnTo>
                      <a:pt x="754" y="2009"/>
                    </a:lnTo>
                    <a:lnTo>
                      <a:pt x="858" y="2197"/>
                    </a:lnTo>
                    <a:lnTo>
                      <a:pt x="670" y="2323"/>
                    </a:lnTo>
                    <a:lnTo>
                      <a:pt x="670" y="2386"/>
                    </a:lnTo>
                    <a:lnTo>
                      <a:pt x="754" y="2469"/>
                    </a:lnTo>
                    <a:lnTo>
                      <a:pt x="754" y="2574"/>
                    </a:lnTo>
                    <a:lnTo>
                      <a:pt x="670" y="2595"/>
                    </a:lnTo>
                    <a:lnTo>
                      <a:pt x="670" y="2700"/>
                    </a:lnTo>
                    <a:lnTo>
                      <a:pt x="733" y="2804"/>
                    </a:lnTo>
                    <a:lnTo>
                      <a:pt x="670" y="2804"/>
                    </a:lnTo>
                    <a:lnTo>
                      <a:pt x="816" y="3097"/>
                    </a:lnTo>
                    <a:lnTo>
                      <a:pt x="879" y="3097"/>
                    </a:lnTo>
                    <a:lnTo>
                      <a:pt x="921" y="3223"/>
                    </a:lnTo>
                    <a:lnTo>
                      <a:pt x="963" y="3244"/>
                    </a:lnTo>
                    <a:lnTo>
                      <a:pt x="963" y="3348"/>
                    </a:lnTo>
                    <a:lnTo>
                      <a:pt x="1047" y="3306"/>
                    </a:lnTo>
                    <a:lnTo>
                      <a:pt x="1047" y="3139"/>
                    </a:lnTo>
                    <a:lnTo>
                      <a:pt x="1088" y="3223"/>
                    </a:lnTo>
                    <a:lnTo>
                      <a:pt x="1172" y="3118"/>
                    </a:lnTo>
                    <a:lnTo>
                      <a:pt x="1444" y="2888"/>
                    </a:lnTo>
                    <a:lnTo>
                      <a:pt x="1549" y="2846"/>
                    </a:lnTo>
                    <a:lnTo>
                      <a:pt x="1570" y="2909"/>
                    </a:lnTo>
                    <a:lnTo>
                      <a:pt x="1653" y="2825"/>
                    </a:lnTo>
                    <a:lnTo>
                      <a:pt x="1695" y="2825"/>
                    </a:lnTo>
                    <a:lnTo>
                      <a:pt x="1758" y="2930"/>
                    </a:lnTo>
                    <a:lnTo>
                      <a:pt x="1863" y="2909"/>
                    </a:lnTo>
                    <a:lnTo>
                      <a:pt x="1905" y="2951"/>
                    </a:lnTo>
                    <a:lnTo>
                      <a:pt x="1967" y="2909"/>
                    </a:lnTo>
                    <a:lnTo>
                      <a:pt x="1925" y="2825"/>
                    </a:lnTo>
                    <a:lnTo>
                      <a:pt x="2072" y="2741"/>
                    </a:lnTo>
                    <a:lnTo>
                      <a:pt x="2197" y="2741"/>
                    </a:lnTo>
                    <a:lnTo>
                      <a:pt x="2344" y="2532"/>
                    </a:lnTo>
                    <a:lnTo>
                      <a:pt x="2323" y="2490"/>
                    </a:lnTo>
                    <a:lnTo>
                      <a:pt x="2407" y="2428"/>
                    </a:lnTo>
                    <a:lnTo>
                      <a:pt x="2344" y="1988"/>
                    </a:lnTo>
                    <a:lnTo>
                      <a:pt x="2323" y="1988"/>
                    </a:lnTo>
                    <a:lnTo>
                      <a:pt x="2281" y="2009"/>
                    </a:lnTo>
                    <a:lnTo>
                      <a:pt x="2281" y="1884"/>
                    </a:lnTo>
                    <a:lnTo>
                      <a:pt x="2197" y="1486"/>
                    </a:lnTo>
                    <a:lnTo>
                      <a:pt x="2114" y="1381"/>
                    </a:lnTo>
                    <a:lnTo>
                      <a:pt x="2114" y="1130"/>
                    </a:lnTo>
                    <a:lnTo>
                      <a:pt x="1779" y="712"/>
                    </a:lnTo>
                    <a:lnTo>
                      <a:pt x="1465" y="398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835;p54"/>
              <p:cNvSpPr/>
              <p:nvPr/>
            </p:nvSpPr>
            <p:spPr>
              <a:xfrm>
                <a:off x="4566534" y="2807208"/>
                <a:ext cx="32650" cy="53553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4709" extrusionOk="0">
                    <a:moveTo>
                      <a:pt x="2260" y="1"/>
                    </a:moveTo>
                    <a:lnTo>
                      <a:pt x="2177" y="42"/>
                    </a:lnTo>
                    <a:lnTo>
                      <a:pt x="2177" y="168"/>
                    </a:lnTo>
                    <a:lnTo>
                      <a:pt x="2177" y="273"/>
                    </a:lnTo>
                    <a:lnTo>
                      <a:pt x="2240" y="377"/>
                    </a:lnTo>
                    <a:lnTo>
                      <a:pt x="2177" y="482"/>
                    </a:lnTo>
                    <a:lnTo>
                      <a:pt x="2093" y="482"/>
                    </a:lnTo>
                    <a:lnTo>
                      <a:pt x="1988" y="607"/>
                    </a:lnTo>
                    <a:lnTo>
                      <a:pt x="1988" y="733"/>
                    </a:lnTo>
                    <a:lnTo>
                      <a:pt x="1737" y="921"/>
                    </a:lnTo>
                    <a:lnTo>
                      <a:pt x="1612" y="921"/>
                    </a:lnTo>
                    <a:lnTo>
                      <a:pt x="1528" y="1005"/>
                    </a:lnTo>
                    <a:lnTo>
                      <a:pt x="1633" y="1089"/>
                    </a:lnTo>
                    <a:lnTo>
                      <a:pt x="1779" y="1214"/>
                    </a:lnTo>
                    <a:lnTo>
                      <a:pt x="1779" y="1298"/>
                    </a:lnTo>
                    <a:lnTo>
                      <a:pt x="1716" y="1444"/>
                    </a:lnTo>
                    <a:lnTo>
                      <a:pt x="1570" y="1423"/>
                    </a:lnTo>
                    <a:lnTo>
                      <a:pt x="1319" y="1444"/>
                    </a:lnTo>
                    <a:lnTo>
                      <a:pt x="1193" y="1402"/>
                    </a:lnTo>
                    <a:lnTo>
                      <a:pt x="1089" y="1444"/>
                    </a:lnTo>
                    <a:lnTo>
                      <a:pt x="1005" y="1361"/>
                    </a:lnTo>
                    <a:lnTo>
                      <a:pt x="942" y="1319"/>
                    </a:lnTo>
                    <a:lnTo>
                      <a:pt x="838" y="1151"/>
                    </a:lnTo>
                    <a:lnTo>
                      <a:pt x="691" y="1298"/>
                    </a:lnTo>
                    <a:lnTo>
                      <a:pt x="691" y="1465"/>
                    </a:lnTo>
                    <a:lnTo>
                      <a:pt x="691" y="1528"/>
                    </a:lnTo>
                    <a:lnTo>
                      <a:pt x="649" y="1633"/>
                    </a:lnTo>
                    <a:lnTo>
                      <a:pt x="566" y="1926"/>
                    </a:lnTo>
                    <a:lnTo>
                      <a:pt x="461" y="1967"/>
                    </a:lnTo>
                    <a:lnTo>
                      <a:pt x="356" y="2156"/>
                    </a:lnTo>
                    <a:lnTo>
                      <a:pt x="210" y="2260"/>
                    </a:lnTo>
                    <a:lnTo>
                      <a:pt x="210" y="2365"/>
                    </a:lnTo>
                    <a:lnTo>
                      <a:pt x="147" y="2511"/>
                    </a:lnTo>
                    <a:lnTo>
                      <a:pt x="1" y="2616"/>
                    </a:lnTo>
                    <a:lnTo>
                      <a:pt x="1" y="2972"/>
                    </a:lnTo>
                    <a:lnTo>
                      <a:pt x="22" y="3014"/>
                    </a:lnTo>
                    <a:lnTo>
                      <a:pt x="43" y="2993"/>
                    </a:lnTo>
                    <a:lnTo>
                      <a:pt x="84" y="3202"/>
                    </a:lnTo>
                    <a:lnTo>
                      <a:pt x="168" y="3139"/>
                    </a:lnTo>
                    <a:lnTo>
                      <a:pt x="168" y="3034"/>
                    </a:lnTo>
                    <a:lnTo>
                      <a:pt x="315" y="3118"/>
                    </a:lnTo>
                    <a:lnTo>
                      <a:pt x="356" y="3202"/>
                    </a:lnTo>
                    <a:lnTo>
                      <a:pt x="545" y="3181"/>
                    </a:lnTo>
                    <a:lnTo>
                      <a:pt x="587" y="3097"/>
                    </a:lnTo>
                    <a:lnTo>
                      <a:pt x="670" y="3097"/>
                    </a:lnTo>
                    <a:lnTo>
                      <a:pt x="649" y="3181"/>
                    </a:lnTo>
                    <a:lnTo>
                      <a:pt x="566" y="3223"/>
                    </a:lnTo>
                    <a:lnTo>
                      <a:pt x="649" y="3348"/>
                    </a:lnTo>
                    <a:lnTo>
                      <a:pt x="524" y="3558"/>
                    </a:lnTo>
                    <a:lnTo>
                      <a:pt x="524" y="3851"/>
                    </a:lnTo>
                    <a:lnTo>
                      <a:pt x="545" y="3913"/>
                    </a:lnTo>
                    <a:lnTo>
                      <a:pt x="775" y="3913"/>
                    </a:lnTo>
                    <a:lnTo>
                      <a:pt x="880" y="3851"/>
                    </a:lnTo>
                    <a:lnTo>
                      <a:pt x="754" y="3955"/>
                    </a:lnTo>
                    <a:lnTo>
                      <a:pt x="608" y="3955"/>
                    </a:lnTo>
                    <a:lnTo>
                      <a:pt x="545" y="4143"/>
                    </a:lnTo>
                    <a:lnTo>
                      <a:pt x="524" y="4374"/>
                    </a:lnTo>
                    <a:lnTo>
                      <a:pt x="482" y="4478"/>
                    </a:lnTo>
                    <a:lnTo>
                      <a:pt x="545" y="4478"/>
                    </a:lnTo>
                    <a:lnTo>
                      <a:pt x="649" y="4436"/>
                    </a:lnTo>
                    <a:lnTo>
                      <a:pt x="775" y="4478"/>
                    </a:lnTo>
                    <a:lnTo>
                      <a:pt x="670" y="4646"/>
                    </a:lnTo>
                    <a:lnTo>
                      <a:pt x="691" y="4708"/>
                    </a:lnTo>
                    <a:lnTo>
                      <a:pt x="838" y="4604"/>
                    </a:lnTo>
                    <a:lnTo>
                      <a:pt x="900" y="4667"/>
                    </a:lnTo>
                    <a:lnTo>
                      <a:pt x="1005" y="4541"/>
                    </a:lnTo>
                    <a:lnTo>
                      <a:pt x="963" y="4478"/>
                    </a:lnTo>
                    <a:lnTo>
                      <a:pt x="1047" y="4436"/>
                    </a:lnTo>
                    <a:lnTo>
                      <a:pt x="1172" y="4562"/>
                    </a:lnTo>
                    <a:lnTo>
                      <a:pt x="1193" y="4436"/>
                    </a:lnTo>
                    <a:lnTo>
                      <a:pt x="1382" y="4269"/>
                    </a:lnTo>
                    <a:lnTo>
                      <a:pt x="1591" y="4227"/>
                    </a:lnTo>
                    <a:lnTo>
                      <a:pt x="1800" y="4039"/>
                    </a:lnTo>
                    <a:lnTo>
                      <a:pt x="2177" y="3976"/>
                    </a:lnTo>
                    <a:lnTo>
                      <a:pt x="2428" y="3851"/>
                    </a:lnTo>
                    <a:lnTo>
                      <a:pt x="2344" y="3725"/>
                    </a:lnTo>
                    <a:lnTo>
                      <a:pt x="1926" y="3495"/>
                    </a:lnTo>
                    <a:lnTo>
                      <a:pt x="1884" y="3390"/>
                    </a:lnTo>
                    <a:lnTo>
                      <a:pt x="1654" y="3348"/>
                    </a:lnTo>
                    <a:lnTo>
                      <a:pt x="1612" y="3202"/>
                    </a:lnTo>
                    <a:lnTo>
                      <a:pt x="1654" y="3118"/>
                    </a:lnTo>
                    <a:lnTo>
                      <a:pt x="1633" y="2993"/>
                    </a:lnTo>
                    <a:lnTo>
                      <a:pt x="1633" y="2867"/>
                    </a:lnTo>
                    <a:lnTo>
                      <a:pt x="1800" y="2762"/>
                    </a:lnTo>
                    <a:lnTo>
                      <a:pt x="1821" y="2616"/>
                    </a:lnTo>
                    <a:lnTo>
                      <a:pt x="1947" y="2574"/>
                    </a:lnTo>
                    <a:lnTo>
                      <a:pt x="2051" y="2574"/>
                    </a:lnTo>
                    <a:lnTo>
                      <a:pt x="2093" y="2490"/>
                    </a:lnTo>
                    <a:lnTo>
                      <a:pt x="2156" y="2449"/>
                    </a:lnTo>
                    <a:lnTo>
                      <a:pt x="2135" y="2344"/>
                    </a:lnTo>
                    <a:lnTo>
                      <a:pt x="2428" y="2051"/>
                    </a:lnTo>
                    <a:lnTo>
                      <a:pt x="2407" y="1988"/>
                    </a:lnTo>
                    <a:lnTo>
                      <a:pt x="2553" y="1863"/>
                    </a:lnTo>
                    <a:lnTo>
                      <a:pt x="2574" y="1737"/>
                    </a:lnTo>
                    <a:lnTo>
                      <a:pt x="2512" y="1654"/>
                    </a:lnTo>
                    <a:lnTo>
                      <a:pt x="2512" y="1361"/>
                    </a:lnTo>
                    <a:lnTo>
                      <a:pt x="2365" y="1256"/>
                    </a:lnTo>
                    <a:lnTo>
                      <a:pt x="2365" y="1110"/>
                    </a:lnTo>
                    <a:lnTo>
                      <a:pt x="2449" y="817"/>
                    </a:lnTo>
                    <a:lnTo>
                      <a:pt x="2449" y="691"/>
                    </a:lnTo>
                    <a:lnTo>
                      <a:pt x="2532" y="691"/>
                    </a:lnTo>
                    <a:lnTo>
                      <a:pt x="2721" y="482"/>
                    </a:lnTo>
                    <a:lnTo>
                      <a:pt x="2742" y="482"/>
                    </a:lnTo>
                    <a:lnTo>
                      <a:pt x="2637" y="356"/>
                    </a:lnTo>
                    <a:lnTo>
                      <a:pt x="2616" y="293"/>
                    </a:lnTo>
                    <a:lnTo>
                      <a:pt x="2428" y="273"/>
                    </a:lnTo>
                    <a:lnTo>
                      <a:pt x="2365" y="189"/>
                    </a:lnTo>
                    <a:lnTo>
                      <a:pt x="2365" y="84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836;p54"/>
              <p:cNvSpPr/>
              <p:nvPr/>
            </p:nvSpPr>
            <p:spPr>
              <a:xfrm>
                <a:off x="4301938" y="2737722"/>
                <a:ext cx="211787" cy="95438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392" extrusionOk="0">
                    <a:moveTo>
                      <a:pt x="5232" y="1"/>
                    </a:moveTo>
                    <a:lnTo>
                      <a:pt x="5169" y="85"/>
                    </a:lnTo>
                    <a:lnTo>
                      <a:pt x="5169" y="147"/>
                    </a:lnTo>
                    <a:lnTo>
                      <a:pt x="5190" y="252"/>
                    </a:lnTo>
                    <a:lnTo>
                      <a:pt x="5169" y="336"/>
                    </a:lnTo>
                    <a:lnTo>
                      <a:pt x="5085" y="336"/>
                    </a:lnTo>
                    <a:lnTo>
                      <a:pt x="5002" y="357"/>
                    </a:lnTo>
                    <a:lnTo>
                      <a:pt x="4918" y="461"/>
                    </a:lnTo>
                    <a:lnTo>
                      <a:pt x="4918" y="545"/>
                    </a:lnTo>
                    <a:lnTo>
                      <a:pt x="4813" y="670"/>
                    </a:lnTo>
                    <a:lnTo>
                      <a:pt x="4813" y="963"/>
                    </a:lnTo>
                    <a:lnTo>
                      <a:pt x="4855" y="1089"/>
                    </a:lnTo>
                    <a:lnTo>
                      <a:pt x="5023" y="1152"/>
                    </a:lnTo>
                    <a:lnTo>
                      <a:pt x="5085" y="1214"/>
                    </a:lnTo>
                    <a:lnTo>
                      <a:pt x="5190" y="1256"/>
                    </a:lnTo>
                    <a:lnTo>
                      <a:pt x="5211" y="1340"/>
                    </a:lnTo>
                    <a:lnTo>
                      <a:pt x="5190" y="1507"/>
                    </a:lnTo>
                    <a:lnTo>
                      <a:pt x="5190" y="1696"/>
                    </a:lnTo>
                    <a:lnTo>
                      <a:pt x="5295" y="1779"/>
                    </a:lnTo>
                    <a:lnTo>
                      <a:pt x="5378" y="1863"/>
                    </a:lnTo>
                    <a:lnTo>
                      <a:pt x="5232" y="2010"/>
                    </a:lnTo>
                    <a:lnTo>
                      <a:pt x="5043" y="2030"/>
                    </a:lnTo>
                    <a:lnTo>
                      <a:pt x="4960" y="2010"/>
                    </a:lnTo>
                    <a:lnTo>
                      <a:pt x="4918" y="2072"/>
                    </a:lnTo>
                    <a:lnTo>
                      <a:pt x="4813" y="2072"/>
                    </a:lnTo>
                    <a:lnTo>
                      <a:pt x="4709" y="2010"/>
                    </a:lnTo>
                    <a:lnTo>
                      <a:pt x="4479" y="2010"/>
                    </a:lnTo>
                    <a:lnTo>
                      <a:pt x="4374" y="2030"/>
                    </a:lnTo>
                    <a:lnTo>
                      <a:pt x="4290" y="1989"/>
                    </a:lnTo>
                    <a:lnTo>
                      <a:pt x="4186" y="1968"/>
                    </a:lnTo>
                    <a:lnTo>
                      <a:pt x="4081" y="1968"/>
                    </a:lnTo>
                    <a:lnTo>
                      <a:pt x="3955" y="2072"/>
                    </a:lnTo>
                    <a:lnTo>
                      <a:pt x="3851" y="2093"/>
                    </a:lnTo>
                    <a:lnTo>
                      <a:pt x="3767" y="2135"/>
                    </a:lnTo>
                    <a:lnTo>
                      <a:pt x="3558" y="2030"/>
                    </a:lnTo>
                    <a:lnTo>
                      <a:pt x="3453" y="1968"/>
                    </a:lnTo>
                    <a:lnTo>
                      <a:pt x="3181" y="1800"/>
                    </a:lnTo>
                    <a:lnTo>
                      <a:pt x="3139" y="1717"/>
                    </a:lnTo>
                    <a:lnTo>
                      <a:pt x="3118" y="1612"/>
                    </a:lnTo>
                    <a:lnTo>
                      <a:pt x="3077" y="1549"/>
                    </a:lnTo>
                    <a:lnTo>
                      <a:pt x="2888" y="1549"/>
                    </a:lnTo>
                    <a:lnTo>
                      <a:pt x="2805" y="1591"/>
                    </a:lnTo>
                    <a:lnTo>
                      <a:pt x="2700" y="1591"/>
                    </a:lnTo>
                    <a:lnTo>
                      <a:pt x="2658" y="1612"/>
                    </a:lnTo>
                    <a:lnTo>
                      <a:pt x="2512" y="1612"/>
                    </a:lnTo>
                    <a:lnTo>
                      <a:pt x="2470" y="1549"/>
                    </a:lnTo>
                    <a:lnTo>
                      <a:pt x="2428" y="1486"/>
                    </a:lnTo>
                    <a:lnTo>
                      <a:pt x="2365" y="1382"/>
                    </a:lnTo>
                    <a:lnTo>
                      <a:pt x="2344" y="1382"/>
                    </a:lnTo>
                    <a:lnTo>
                      <a:pt x="2261" y="1445"/>
                    </a:lnTo>
                    <a:lnTo>
                      <a:pt x="2030" y="1445"/>
                    </a:lnTo>
                    <a:lnTo>
                      <a:pt x="1905" y="1466"/>
                    </a:lnTo>
                    <a:lnTo>
                      <a:pt x="1717" y="1486"/>
                    </a:lnTo>
                    <a:lnTo>
                      <a:pt x="1633" y="1549"/>
                    </a:lnTo>
                    <a:lnTo>
                      <a:pt x="1549" y="1675"/>
                    </a:lnTo>
                    <a:lnTo>
                      <a:pt x="1466" y="1717"/>
                    </a:lnTo>
                    <a:lnTo>
                      <a:pt x="1298" y="1675"/>
                    </a:lnTo>
                    <a:lnTo>
                      <a:pt x="1256" y="1717"/>
                    </a:lnTo>
                    <a:lnTo>
                      <a:pt x="1256" y="1800"/>
                    </a:lnTo>
                    <a:lnTo>
                      <a:pt x="1319" y="1863"/>
                    </a:lnTo>
                    <a:lnTo>
                      <a:pt x="1256" y="1884"/>
                    </a:lnTo>
                    <a:lnTo>
                      <a:pt x="1193" y="2010"/>
                    </a:lnTo>
                    <a:lnTo>
                      <a:pt x="1110" y="2030"/>
                    </a:lnTo>
                    <a:lnTo>
                      <a:pt x="1005" y="2114"/>
                    </a:lnTo>
                    <a:lnTo>
                      <a:pt x="1005" y="2198"/>
                    </a:lnTo>
                    <a:lnTo>
                      <a:pt x="838" y="2282"/>
                    </a:lnTo>
                    <a:lnTo>
                      <a:pt x="817" y="2386"/>
                    </a:lnTo>
                    <a:lnTo>
                      <a:pt x="796" y="2512"/>
                    </a:lnTo>
                    <a:lnTo>
                      <a:pt x="608" y="2554"/>
                    </a:lnTo>
                    <a:lnTo>
                      <a:pt x="503" y="2658"/>
                    </a:lnTo>
                    <a:lnTo>
                      <a:pt x="482" y="2742"/>
                    </a:lnTo>
                    <a:lnTo>
                      <a:pt x="210" y="2721"/>
                    </a:lnTo>
                    <a:lnTo>
                      <a:pt x="105" y="2763"/>
                    </a:lnTo>
                    <a:lnTo>
                      <a:pt x="1" y="2972"/>
                    </a:lnTo>
                    <a:lnTo>
                      <a:pt x="1" y="3014"/>
                    </a:lnTo>
                    <a:lnTo>
                      <a:pt x="43" y="3056"/>
                    </a:lnTo>
                    <a:lnTo>
                      <a:pt x="43" y="3181"/>
                    </a:lnTo>
                    <a:lnTo>
                      <a:pt x="64" y="3223"/>
                    </a:lnTo>
                    <a:lnTo>
                      <a:pt x="105" y="3286"/>
                    </a:lnTo>
                    <a:lnTo>
                      <a:pt x="147" y="3286"/>
                    </a:lnTo>
                    <a:lnTo>
                      <a:pt x="147" y="3244"/>
                    </a:lnTo>
                    <a:lnTo>
                      <a:pt x="168" y="3244"/>
                    </a:lnTo>
                    <a:lnTo>
                      <a:pt x="189" y="3286"/>
                    </a:lnTo>
                    <a:lnTo>
                      <a:pt x="189" y="3370"/>
                    </a:lnTo>
                    <a:lnTo>
                      <a:pt x="210" y="3453"/>
                    </a:lnTo>
                    <a:lnTo>
                      <a:pt x="294" y="3495"/>
                    </a:lnTo>
                    <a:lnTo>
                      <a:pt x="336" y="3537"/>
                    </a:lnTo>
                    <a:lnTo>
                      <a:pt x="461" y="3642"/>
                    </a:lnTo>
                    <a:lnTo>
                      <a:pt x="566" y="3704"/>
                    </a:lnTo>
                    <a:lnTo>
                      <a:pt x="629" y="3788"/>
                    </a:lnTo>
                    <a:lnTo>
                      <a:pt x="629" y="3851"/>
                    </a:lnTo>
                    <a:lnTo>
                      <a:pt x="670" y="3914"/>
                    </a:lnTo>
                    <a:lnTo>
                      <a:pt x="796" y="3997"/>
                    </a:lnTo>
                    <a:lnTo>
                      <a:pt x="838" y="3997"/>
                    </a:lnTo>
                    <a:lnTo>
                      <a:pt x="859" y="3914"/>
                    </a:lnTo>
                    <a:lnTo>
                      <a:pt x="901" y="3872"/>
                    </a:lnTo>
                    <a:lnTo>
                      <a:pt x="1026" y="3809"/>
                    </a:lnTo>
                    <a:lnTo>
                      <a:pt x="1131" y="3809"/>
                    </a:lnTo>
                    <a:lnTo>
                      <a:pt x="1152" y="3872"/>
                    </a:lnTo>
                    <a:lnTo>
                      <a:pt x="1235" y="3976"/>
                    </a:lnTo>
                    <a:lnTo>
                      <a:pt x="1319" y="3997"/>
                    </a:lnTo>
                    <a:lnTo>
                      <a:pt x="1361" y="3976"/>
                    </a:lnTo>
                    <a:lnTo>
                      <a:pt x="1424" y="3914"/>
                    </a:lnTo>
                    <a:lnTo>
                      <a:pt x="1528" y="3914"/>
                    </a:lnTo>
                    <a:lnTo>
                      <a:pt x="1612" y="3955"/>
                    </a:lnTo>
                    <a:lnTo>
                      <a:pt x="1654" y="4018"/>
                    </a:lnTo>
                    <a:lnTo>
                      <a:pt x="1738" y="4060"/>
                    </a:lnTo>
                    <a:lnTo>
                      <a:pt x="1842" y="4123"/>
                    </a:lnTo>
                    <a:lnTo>
                      <a:pt x="1884" y="4207"/>
                    </a:lnTo>
                    <a:lnTo>
                      <a:pt x="1905" y="4311"/>
                    </a:lnTo>
                    <a:lnTo>
                      <a:pt x="1947" y="4416"/>
                    </a:lnTo>
                    <a:lnTo>
                      <a:pt x="1989" y="4499"/>
                    </a:lnTo>
                    <a:lnTo>
                      <a:pt x="2051" y="4604"/>
                    </a:lnTo>
                    <a:lnTo>
                      <a:pt x="2135" y="4646"/>
                    </a:lnTo>
                    <a:lnTo>
                      <a:pt x="2198" y="4709"/>
                    </a:lnTo>
                    <a:lnTo>
                      <a:pt x="2282" y="4834"/>
                    </a:lnTo>
                    <a:lnTo>
                      <a:pt x="2344" y="4897"/>
                    </a:lnTo>
                    <a:lnTo>
                      <a:pt x="2344" y="5023"/>
                    </a:lnTo>
                    <a:lnTo>
                      <a:pt x="2302" y="5106"/>
                    </a:lnTo>
                    <a:lnTo>
                      <a:pt x="2344" y="5232"/>
                    </a:lnTo>
                    <a:lnTo>
                      <a:pt x="2407" y="5315"/>
                    </a:lnTo>
                    <a:lnTo>
                      <a:pt x="2365" y="5420"/>
                    </a:lnTo>
                    <a:lnTo>
                      <a:pt x="2282" y="5483"/>
                    </a:lnTo>
                    <a:lnTo>
                      <a:pt x="2261" y="5546"/>
                    </a:lnTo>
                    <a:lnTo>
                      <a:pt x="2261" y="5629"/>
                    </a:lnTo>
                    <a:lnTo>
                      <a:pt x="2282" y="5734"/>
                    </a:lnTo>
                    <a:lnTo>
                      <a:pt x="2407" y="5901"/>
                    </a:lnTo>
                    <a:lnTo>
                      <a:pt x="2512" y="5985"/>
                    </a:lnTo>
                    <a:lnTo>
                      <a:pt x="3098" y="6111"/>
                    </a:lnTo>
                    <a:lnTo>
                      <a:pt x="3349" y="6090"/>
                    </a:lnTo>
                    <a:lnTo>
                      <a:pt x="3516" y="6090"/>
                    </a:lnTo>
                    <a:lnTo>
                      <a:pt x="3558" y="6048"/>
                    </a:lnTo>
                    <a:lnTo>
                      <a:pt x="3600" y="6048"/>
                    </a:lnTo>
                    <a:lnTo>
                      <a:pt x="3976" y="6111"/>
                    </a:lnTo>
                    <a:lnTo>
                      <a:pt x="4165" y="6257"/>
                    </a:lnTo>
                    <a:lnTo>
                      <a:pt x="4227" y="6299"/>
                    </a:lnTo>
                    <a:lnTo>
                      <a:pt x="4332" y="6320"/>
                    </a:lnTo>
                    <a:lnTo>
                      <a:pt x="4437" y="6320"/>
                    </a:lnTo>
                    <a:lnTo>
                      <a:pt x="4646" y="6487"/>
                    </a:lnTo>
                    <a:lnTo>
                      <a:pt x="4792" y="6571"/>
                    </a:lnTo>
                    <a:lnTo>
                      <a:pt x="5023" y="6571"/>
                    </a:lnTo>
                    <a:lnTo>
                      <a:pt x="5043" y="6675"/>
                    </a:lnTo>
                    <a:lnTo>
                      <a:pt x="5085" y="6738"/>
                    </a:lnTo>
                    <a:lnTo>
                      <a:pt x="5127" y="6738"/>
                    </a:lnTo>
                    <a:lnTo>
                      <a:pt x="5211" y="6780"/>
                    </a:lnTo>
                    <a:lnTo>
                      <a:pt x="5315" y="6885"/>
                    </a:lnTo>
                    <a:lnTo>
                      <a:pt x="5315" y="6948"/>
                    </a:lnTo>
                    <a:lnTo>
                      <a:pt x="5378" y="7115"/>
                    </a:lnTo>
                    <a:lnTo>
                      <a:pt x="5483" y="7240"/>
                    </a:lnTo>
                    <a:lnTo>
                      <a:pt x="5608" y="7408"/>
                    </a:lnTo>
                    <a:lnTo>
                      <a:pt x="5650" y="7533"/>
                    </a:lnTo>
                    <a:lnTo>
                      <a:pt x="5797" y="7784"/>
                    </a:lnTo>
                    <a:lnTo>
                      <a:pt x="5901" y="7826"/>
                    </a:lnTo>
                    <a:lnTo>
                      <a:pt x="6006" y="7784"/>
                    </a:lnTo>
                    <a:lnTo>
                      <a:pt x="6236" y="7764"/>
                    </a:lnTo>
                    <a:lnTo>
                      <a:pt x="6487" y="7784"/>
                    </a:lnTo>
                    <a:lnTo>
                      <a:pt x="6843" y="7764"/>
                    </a:lnTo>
                    <a:lnTo>
                      <a:pt x="7324" y="7826"/>
                    </a:lnTo>
                    <a:lnTo>
                      <a:pt x="7596" y="7784"/>
                    </a:lnTo>
                    <a:lnTo>
                      <a:pt x="7784" y="7722"/>
                    </a:lnTo>
                    <a:lnTo>
                      <a:pt x="7826" y="7659"/>
                    </a:lnTo>
                    <a:lnTo>
                      <a:pt x="7889" y="7617"/>
                    </a:lnTo>
                    <a:lnTo>
                      <a:pt x="7952" y="7638"/>
                    </a:lnTo>
                    <a:lnTo>
                      <a:pt x="8328" y="7638"/>
                    </a:lnTo>
                    <a:lnTo>
                      <a:pt x="8747" y="7659"/>
                    </a:lnTo>
                    <a:lnTo>
                      <a:pt x="8872" y="7680"/>
                    </a:lnTo>
                    <a:lnTo>
                      <a:pt x="9082" y="7868"/>
                    </a:lnTo>
                    <a:lnTo>
                      <a:pt x="9458" y="8036"/>
                    </a:lnTo>
                    <a:lnTo>
                      <a:pt x="9814" y="8161"/>
                    </a:lnTo>
                    <a:lnTo>
                      <a:pt x="9981" y="8182"/>
                    </a:lnTo>
                    <a:lnTo>
                      <a:pt x="10191" y="8287"/>
                    </a:lnTo>
                    <a:lnTo>
                      <a:pt x="10358" y="8266"/>
                    </a:lnTo>
                    <a:lnTo>
                      <a:pt x="10630" y="8182"/>
                    </a:lnTo>
                    <a:lnTo>
                      <a:pt x="10651" y="8287"/>
                    </a:lnTo>
                    <a:lnTo>
                      <a:pt x="10651" y="8349"/>
                    </a:lnTo>
                    <a:lnTo>
                      <a:pt x="10797" y="8391"/>
                    </a:lnTo>
                    <a:lnTo>
                      <a:pt x="10944" y="8391"/>
                    </a:lnTo>
                    <a:lnTo>
                      <a:pt x="11049" y="8287"/>
                    </a:lnTo>
                    <a:lnTo>
                      <a:pt x="11300" y="8098"/>
                    </a:lnTo>
                    <a:lnTo>
                      <a:pt x="11467" y="7931"/>
                    </a:lnTo>
                    <a:lnTo>
                      <a:pt x="11781" y="7826"/>
                    </a:lnTo>
                    <a:lnTo>
                      <a:pt x="12199" y="7659"/>
                    </a:lnTo>
                    <a:lnTo>
                      <a:pt x="12367" y="7617"/>
                    </a:lnTo>
                    <a:lnTo>
                      <a:pt x="12555" y="7554"/>
                    </a:lnTo>
                    <a:lnTo>
                      <a:pt x="12806" y="7533"/>
                    </a:lnTo>
                    <a:lnTo>
                      <a:pt x="12953" y="7533"/>
                    </a:lnTo>
                    <a:lnTo>
                      <a:pt x="13120" y="7408"/>
                    </a:lnTo>
                    <a:lnTo>
                      <a:pt x="13266" y="7303"/>
                    </a:lnTo>
                    <a:lnTo>
                      <a:pt x="13392" y="7303"/>
                    </a:lnTo>
                    <a:lnTo>
                      <a:pt x="13580" y="7240"/>
                    </a:lnTo>
                    <a:lnTo>
                      <a:pt x="13685" y="7240"/>
                    </a:lnTo>
                    <a:lnTo>
                      <a:pt x="13769" y="7031"/>
                    </a:lnTo>
                    <a:lnTo>
                      <a:pt x="13894" y="6801"/>
                    </a:lnTo>
                    <a:lnTo>
                      <a:pt x="14166" y="6508"/>
                    </a:lnTo>
                    <a:lnTo>
                      <a:pt x="14229" y="6403"/>
                    </a:lnTo>
                    <a:lnTo>
                      <a:pt x="14292" y="6299"/>
                    </a:lnTo>
                    <a:lnTo>
                      <a:pt x="14292" y="6215"/>
                    </a:lnTo>
                    <a:lnTo>
                      <a:pt x="14062" y="6090"/>
                    </a:lnTo>
                    <a:lnTo>
                      <a:pt x="13790" y="5901"/>
                    </a:lnTo>
                    <a:lnTo>
                      <a:pt x="13810" y="5839"/>
                    </a:lnTo>
                    <a:lnTo>
                      <a:pt x="13790" y="5692"/>
                    </a:lnTo>
                    <a:lnTo>
                      <a:pt x="13790" y="5462"/>
                    </a:lnTo>
                    <a:lnTo>
                      <a:pt x="13894" y="5336"/>
                    </a:lnTo>
                    <a:lnTo>
                      <a:pt x="14020" y="5232"/>
                    </a:lnTo>
                    <a:lnTo>
                      <a:pt x="14229" y="5169"/>
                    </a:lnTo>
                    <a:lnTo>
                      <a:pt x="14396" y="5211"/>
                    </a:lnTo>
                    <a:lnTo>
                      <a:pt x="14522" y="5274"/>
                    </a:lnTo>
                    <a:lnTo>
                      <a:pt x="14710" y="5357"/>
                    </a:lnTo>
                    <a:lnTo>
                      <a:pt x="14836" y="5378"/>
                    </a:lnTo>
                    <a:lnTo>
                      <a:pt x="14961" y="5441"/>
                    </a:lnTo>
                    <a:lnTo>
                      <a:pt x="15024" y="5441"/>
                    </a:lnTo>
                    <a:lnTo>
                      <a:pt x="15045" y="5336"/>
                    </a:lnTo>
                    <a:lnTo>
                      <a:pt x="15129" y="5253"/>
                    </a:lnTo>
                    <a:lnTo>
                      <a:pt x="15254" y="5148"/>
                    </a:lnTo>
                    <a:lnTo>
                      <a:pt x="15359" y="5064"/>
                    </a:lnTo>
                    <a:lnTo>
                      <a:pt x="15463" y="4855"/>
                    </a:lnTo>
                    <a:lnTo>
                      <a:pt x="15547" y="4813"/>
                    </a:lnTo>
                    <a:lnTo>
                      <a:pt x="15673" y="4834"/>
                    </a:lnTo>
                    <a:lnTo>
                      <a:pt x="15840" y="4834"/>
                    </a:lnTo>
                    <a:lnTo>
                      <a:pt x="16070" y="4646"/>
                    </a:lnTo>
                    <a:lnTo>
                      <a:pt x="16196" y="4625"/>
                    </a:lnTo>
                    <a:lnTo>
                      <a:pt x="16259" y="4541"/>
                    </a:lnTo>
                    <a:lnTo>
                      <a:pt x="16259" y="4437"/>
                    </a:lnTo>
                    <a:lnTo>
                      <a:pt x="16279" y="4269"/>
                    </a:lnTo>
                    <a:lnTo>
                      <a:pt x="16384" y="4102"/>
                    </a:lnTo>
                    <a:lnTo>
                      <a:pt x="16426" y="4018"/>
                    </a:lnTo>
                    <a:lnTo>
                      <a:pt x="16489" y="4060"/>
                    </a:lnTo>
                    <a:lnTo>
                      <a:pt x="16551" y="4018"/>
                    </a:lnTo>
                    <a:lnTo>
                      <a:pt x="16614" y="3976"/>
                    </a:lnTo>
                    <a:lnTo>
                      <a:pt x="16614" y="3872"/>
                    </a:lnTo>
                    <a:lnTo>
                      <a:pt x="16677" y="3851"/>
                    </a:lnTo>
                    <a:lnTo>
                      <a:pt x="16782" y="3914"/>
                    </a:lnTo>
                    <a:lnTo>
                      <a:pt x="16844" y="3872"/>
                    </a:lnTo>
                    <a:lnTo>
                      <a:pt x="17012" y="3746"/>
                    </a:lnTo>
                    <a:lnTo>
                      <a:pt x="17116" y="3600"/>
                    </a:lnTo>
                    <a:lnTo>
                      <a:pt x="17221" y="3579"/>
                    </a:lnTo>
                    <a:lnTo>
                      <a:pt x="17367" y="3662"/>
                    </a:lnTo>
                    <a:lnTo>
                      <a:pt x="17451" y="3600"/>
                    </a:lnTo>
                    <a:lnTo>
                      <a:pt x="17556" y="3579"/>
                    </a:lnTo>
                    <a:lnTo>
                      <a:pt x="17598" y="3642"/>
                    </a:lnTo>
                    <a:lnTo>
                      <a:pt x="17723" y="3662"/>
                    </a:lnTo>
                    <a:lnTo>
                      <a:pt x="17744" y="3579"/>
                    </a:lnTo>
                    <a:lnTo>
                      <a:pt x="17744" y="3495"/>
                    </a:lnTo>
                    <a:lnTo>
                      <a:pt x="17786" y="3453"/>
                    </a:lnTo>
                    <a:lnTo>
                      <a:pt x="17786" y="3349"/>
                    </a:lnTo>
                    <a:lnTo>
                      <a:pt x="17765" y="3265"/>
                    </a:lnTo>
                    <a:lnTo>
                      <a:pt x="17744" y="3160"/>
                    </a:lnTo>
                    <a:lnTo>
                      <a:pt x="17535" y="3014"/>
                    </a:lnTo>
                    <a:lnTo>
                      <a:pt x="17367" y="2805"/>
                    </a:lnTo>
                    <a:lnTo>
                      <a:pt x="17158" y="2616"/>
                    </a:lnTo>
                    <a:lnTo>
                      <a:pt x="17012" y="2428"/>
                    </a:lnTo>
                    <a:lnTo>
                      <a:pt x="16740" y="2344"/>
                    </a:lnTo>
                    <a:lnTo>
                      <a:pt x="16698" y="2407"/>
                    </a:lnTo>
                    <a:lnTo>
                      <a:pt x="16531" y="2449"/>
                    </a:lnTo>
                    <a:lnTo>
                      <a:pt x="16531" y="2554"/>
                    </a:lnTo>
                    <a:lnTo>
                      <a:pt x="16531" y="2700"/>
                    </a:lnTo>
                    <a:lnTo>
                      <a:pt x="16405" y="2909"/>
                    </a:lnTo>
                    <a:lnTo>
                      <a:pt x="16300" y="2805"/>
                    </a:lnTo>
                    <a:lnTo>
                      <a:pt x="16028" y="2742"/>
                    </a:lnTo>
                    <a:lnTo>
                      <a:pt x="15798" y="2742"/>
                    </a:lnTo>
                    <a:lnTo>
                      <a:pt x="15631" y="2909"/>
                    </a:lnTo>
                    <a:lnTo>
                      <a:pt x="15359" y="2763"/>
                    </a:lnTo>
                    <a:lnTo>
                      <a:pt x="15254" y="2595"/>
                    </a:lnTo>
                    <a:lnTo>
                      <a:pt x="15338" y="2323"/>
                    </a:lnTo>
                    <a:lnTo>
                      <a:pt x="15317" y="2219"/>
                    </a:lnTo>
                    <a:lnTo>
                      <a:pt x="15359" y="2030"/>
                    </a:lnTo>
                    <a:lnTo>
                      <a:pt x="15338" y="1863"/>
                    </a:lnTo>
                    <a:lnTo>
                      <a:pt x="15463" y="963"/>
                    </a:lnTo>
                    <a:lnTo>
                      <a:pt x="15463" y="942"/>
                    </a:lnTo>
                    <a:lnTo>
                      <a:pt x="15422" y="880"/>
                    </a:lnTo>
                    <a:lnTo>
                      <a:pt x="15212" y="838"/>
                    </a:lnTo>
                    <a:lnTo>
                      <a:pt x="14982" y="859"/>
                    </a:lnTo>
                    <a:lnTo>
                      <a:pt x="14982" y="922"/>
                    </a:lnTo>
                    <a:lnTo>
                      <a:pt x="14857" y="984"/>
                    </a:lnTo>
                    <a:lnTo>
                      <a:pt x="14752" y="984"/>
                    </a:lnTo>
                    <a:lnTo>
                      <a:pt x="14710" y="942"/>
                    </a:lnTo>
                    <a:lnTo>
                      <a:pt x="14606" y="1026"/>
                    </a:lnTo>
                    <a:lnTo>
                      <a:pt x="14501" y="963"/>
                    </a:lnTo>
                    <a:lnTo>
                      <a:pt x="14438" y="880"/>
                    </a:lnTo>
                    <a:lnTo>
                      <a:pt x="14313" y="775"/>
                    </a:lnTo>
                    <a:lnTo>
                      <a:pt x="14208" y="775"/>
                    </a:lnTo>
                    <a:lnTo>
                      <a:pt x="14020" y="838"/>
                    </a:lnTo>
                    <a:lnTo>
                      <a:pt x="13999" y="775"/>
                    </a:lnTo>
                    <a:lnTo>
                      <a:pt x="13894" y="775"/>
                    </a:lnTo>
                    <a:lnTo>
                      <a:pt x="13790" y="859"/>
                    </a:lnTo>
                    <a:lnTo>
                      <a:pt x="13769" y="984"/>
                    </a:lnTo>
                    <a:lnTo>
                      <a:pt x="13685" y="1068"/>
                    </a:lnTo>
                    <a:lnTo>
                      <a:pt x="13559" y="1131"/>
                    </a:lnTo>
                    <a:lnTo>
                      <a:pt x="13476" y="1256"/>
                    </a:lnTo>
                    <a:lnTo>
                      <a:pt x="13476" y="1298"/>
                    </a:lnTo>
                    <a:lnTo>
                      <a:pt x="13455" y="1403"/>
                    </a:lnTo>
                    <a:lnTo>
                      <a:pt x="13350" y="1507"/>
                    </a:lnTo>
                    <a:lnTo>
                      <a:pt x="12973" y="1507"/>
                    </a:lnTo>
                    <a:lnTo>
                      <a:pt x="12869" y="1612"/>
                    </a:lnTo>
                    <a:lnTo>
                      <a:pt x="12743" y="1612"/>
                    </a:lnTo>
                    <a:lnTo>
                      <a:pt x="12534" y="1758"/>
                    </a:lnTo>
                    <a:lnTo>
                      <a:pt x="12429" y="1905"/>
                    </a:lnTo>
                    <a:lnTo>
                      <a:pt x="12367" y="1905"/>
                    </a:lnTo>
                    <a:lnTo>
                      <a:pt x="12283" y="1863"/>
                    </a:lnTo>
                    <a:lnTo>
                      <a:pt x="12137" y="1863"/>
                    </a:lnTo>
                    <a:lnTo>
                      <a:pt x="12095" y="1884"/>
                    </a:lnTo>
                    <a:lnTo>
                      <a:pt x="11927" y="1905"/>
                    </a:lnTo>
                    <a:lnTo>
                      <a:pt x="11593" y="1905"/>
                    </a:lnTo>
                    <a:lnTo>
                      <a:pt x="11362" y="1863"/>
                    </a:lnTo>
                    <a:lnTo>
                      <a:pt x="11090" y="1884"/>
                    </a:lnTo>
                    <a:lnTo>
                      <a:pt x="11028" y="1884"/>
                    </a:lnTo>
                    <a:lnTo>
                      <a:pt x="10923" y="1758"/>
                    </a:lnTo>
                    <a:lnTo>
                      <a:pt x="10839" y="1758"/>
                    </a:lnTo>
                    <a:lnTo>
                      <a:pt x="10756" y="1696"/>
                    </a:lnTo>
                    <a:lnTo>
                      <a:pt x="10651" y="1612"/>
                    </a:lnTo>
                    <a:lnTo>
                      <a:pt x="10609" y="1445"/>
                    </a:lnTo>
                    <a:lnTo>
                      <a:pt x="10525" y="1382"/>
                    </a:lnTo>
                    <a:lnTo>
                      <a:pt x="10421" y="1403"/>
                    </a:lnTo>
                    <a:lnTo>
                      <a:pt x="10232" y="1403"/>
                    </a:lnTo>
                    <a:lnTo>
                      <a:pt x="10044" y="1340"/>
                    </a:lnTo>
                    <a:lnTo>
                      <a:pt x="9919" y="1173"/>
                    </a:lnTo>
                    <a:lnTo>
                      <a:pt x="9521" y="1173"/>
                    </a:lnTo>
                    <a:lnTo>
                      <a:pt x="9396" y="1089"/>
                    </a:lnTo>
                    <a:lnTo>
                      <a:pt x="9270" y="1131"/>
                    </a:lnTo>
                    <a:lnTo>
                      <a:pt x="9103" y="1152"/>
                    </a:lnTo>
                    <a:lnTo>
                      <a:pt x="8977" y="1194"/>
                    </a:lnTo>
                    <a:lnTo>
                      <a:pt x="8768" y="1214"/>
                    </a:lnTo>
                    <a:lnTo>
                      <a:pt x="8580" y="1277"/>
                    </a:lnTo>
                    <a:lnTo>
                      <a:pt x="8517" y="1382"/>
                    </a:lnTo>
                    <a:lnTo>
                      <a:pt x="8433" y="1403"/>
                    </a:lnTo>
                    <a:lnTo>
                      <a:pt x="8349" y="1382"/>
                    </a:lnTo>
                    <a:lnTo>
                      <a:pt x="8266" y="1382"/>
                    </a:lnTo>
                    <a:lnTo>
                      <a:pt x="8182" y="1445"/>
                    </a:lnTo>
                    <a:lnTo>
                      <a:pt x="8015" y="1445"/>
                    </a:lnTo>
                    <a:lnTo>
                      <a:pt x="7952" y="1466"/>
                    </a:lnTo>
                    <a:lnTo>
                      <a:pt x="7889" y="1466"/>
                    </a:lnTo>
                    <a:lnTo>
                      <a:pt x="7722" y="1361"/>
                    </a:lnTo>
                    <a:lnTo>
                      <a:pt x="7533" y="1340"/>
                    </a:lnTo>
                    <a:lnTo>
                      <a:pt x="7512" y="1256"/>
                    </a:lnTo>
                    <a:lnTo>
                      <a:pt x="7387" y="1152"/>
                    </a:lnTo>
                    <a:lnTo>
                      <a:pt x="7324" y="1152"/>
                    </a:lnTo>
                    <a:lnTo>
                      <a:pt x="7261" y="1089"/>
                    </a:lnTo>
                    <a:lnTo>
                      <a:pt x="7261" y="984"/>
                    </a:lnTo>
                    <a:lnTo>
                      <a:pt x="7199" y="859"/>
                    </a:lnTo>
                    <a:lnTo>
                      <a:pt x="7136" y="817"/>
                    </a:lnTo>
                    <a:lnTo>
                      <a:pt x="7136" y="691"/>
                    </a:lnTo>
                    <a:lnTo>
                      <a:pt x="7094" y="629"/>
                    </a:lnTo>
                    <a:lnTo>
                      <a:pt x="7094" y="566"/>
                    </a:lnTo>
                    <a:lnTo>
                      <a:pt x="7052" y="461"/>
                    </a:lnTo>
                    <a:lnTo>
                      <a:pt x="6947" y="440"/>
                    </a:lnTo>
                    <a:lnTo>
                      <a:pt x="6696" y="440"/>
                    </a:lnTo>
                    <a:lnTo>
                      <a:pt x="6592" y="419"/>
                    </a:lnTo>
                    <a:lnTo>
                      <a:pt x="6529" y="398"/>
                    </a:lnTo>
                    <a:lnTo>
                      <a:pt x="6383" y="357"/>
                    </a:lnTo>
                    <a:lnTo>
                      <a:pt x="6341" y="315"/>
                    </a:lnTo>
                    <a:lnTo>
                      <a:pt x="6257" y="252"/>
                    </a:lnTo>
                    <a:lnTo>
                      <a:pt x="5901" y="252"/>
                    </a:lnTo>
                    <a:lnTo>
                      <a:pt x="5755" y="210"/>
                    </a:lnTo>
                    <a:lnTo>
                      <a:pt x="5734" y="168"/>
                    </a:lnTo>
                    <a:lnTo>
                      <a:pt x="5567" y="105"/>
                    </a:lnTo>
                    <a:lnTo>
                      <a:pt x="5441" y="43"/>
                    </a:lnTo>
                    <a:lnTo>
                      <a:pt x="53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837;p54"/>
              <p:cNvSpPr/>
              <p:nvPr/>
            </p:nvSpPr>
            <p:spPr>
              <a:xfrm>
                <a:off x="4718522" y="3165089"/>
                <a:ext cx="67277" cy="54986"/>
              </a:xfrm>
              <a:custGeom>
                <a:avLst/>
                <a:gdLst/>
                <a:ahLst/>
                <a:cxnLst/>
                <a:rect l="l" t="t" r="r" b="b"/>
                <a:pathLst>
                  <a:path w="5650" h="4835" extrusionOk="0">
                    <a:moveTo>
                      <a:pt x="126" y="1"/>
                    </a:moveTo>
                    <a:lnTo>
                      <a:pt x="42" y="2156"/>
                    </a:lnTo>
                    <a:lnTo>
                      <a:pt x="21" y="2323"/>
                    </a:lnTo>
                    <a:lnTo>
                      <a:pt x="21" y="2407"/>
                    </a:lnTo>
                    <a:lnTo>
                      <a:pt x="21" y="2470"/>
                    </a:lnTo>
                    <a:lnTo>
                      <a:pt x="0" y="3872"/>
                    </a:lnTo>
                    <a:lnTo>
                      <a:pt x="168" y="3872"/>
                    </a:lnTo>
                    <a:lnTo>
                      <a:pt x="251" y="3892"/>
                    </a:lnTo>
                    <a:lnTo>
                      <a:pt x="356" y="3872"/>
                    </a:lnTo>
                    <a:lnTo>
                      <a:pt x="732" y="3872"/>
                    </a:lnTo>
                    <a:lnTo>
                      <a:pt x="753" y="3934"/>
                    </a:lnTo>
                    <a:lnTo>
                      <a:pt x="837" y="3997"/>
                    </a:lnTo>
                    <a:lnTo>
                      <a:pt x="942" y="4039"/>
                    </a:lnTo>
                    <a:lnTo>
                      <a:pt x="1046" y="3955"/>
                    </a:lnTo>
                    <a:lnTo>
                      <a:pt x="1256" y="3892"/>
                    </a:lnTo>
                    <a:lnTo>
                      <a:pt x="1276" y="3851"/>
                    </a:lnTo>
                    <a:lnTo>
                      <a:pt x="1318" y="3892"/>
                    </a:lnTo>
                    <a:lnTo>
                      <a:pt x="1381" y="3830"/>
                    </a:lnTo>
                    <a:lnTo>
                      <a:pt x="1360" y="3662"/>
                    </a:lnTo>
                    <a:lnTo>
                      <a:pt x="1214" y="3558"/>
                    </a:lnTo>
                    <a:lnTo>
                      <a:pt x="1046" y="3474"/>
                    </a:lnTo>
                    <a:lnTo>
                      <a:pt x="900" y="3453"/>
                    </a:lnTo>
                    <a:lnTo>
                      <a:pt x="858" y="3411"/>
                    </a:lnTo>
                    <a:lnTo>
                      <a:pt x="753" y="3369"/>
                    </a:lnTo>
                    <a:lnTo>
                      <a:pt x="732" y="3369"/>
                    </a:lnTo>
                    <a:lnTo>
                      <a:pt x="670" y="3328"/>
                    </a:lnTo>
                    <a:lnTo>
                      <a:pt x="649" y="3202"/>
                    </a:lnTo>
                    <a:lnTo>
                      <a:pt x="544" y="3056"/>
                    </a:lnTo>
                    <a:lnTo>
                      <a:pt x="440" y="3014"/>
                    </a:lnTo>
                    <a:lnTo>
                      <a:pt x="419" y="2930"/>
                    </a:lnTo>
                    <a:lnTo>
                      <a:pt x="335" y="2846"/>
                    </a:lnTo>
                    <a:lnTo>
                      <a:pt x="419" y="2909"/>
                    </a:lnTo>
                    <a:lnTo>
                      <a:pt x="440" y="3014"/>
                    </a:lnTo>
                    <a:lnTo>
                      <a:pt x="523" y="3014"/>
                    </a:lnTo>
                    <a:lnTo>
                      <a:pt x="649" y="3097"/>
                    </a:lnTo>
                    <a:lnTo>
                      <a:pt x="670" y="3202"/>
                    </a:lnTo>
                    <a:lnTo>
                      <a:pt x="670" y="3328"/>
                    </a:lnTo>
                    <a:lnTo>
                      <a:pt x="732" y="3328"/>
                    </a:lnTo>
                    <a:lnTo>
                      <a:pt x="879" y="3348"/>
                    </a:lnTo>
                    <a:lnTo>
                      <a:pt x="963" y="3432"/>
                    </a:lnTo>
                    <a:lnTo>
                      <a:pt x="1151" y="3432"/>
                    </a:lnTo>
                    <a:lnTo>
                      <a:pt x="1297" y="3369"/>
                    </a:lnTo>
                    <a:lnTo>
                      <a:pt x="1423" y="3411"/>
                    </a:lnTo>
                    <a:lnTo>
                      <a:pt x="1507" y="3348"/>
                    </a:lnTo>
                    <a:lnTo>
                      <a:pt x="1486" y="3328"/>
                    </a:lnTo>
                    <a:lnTo>
                      <a:pt x="1402" y="3244"/>
                    </a:lnTo>
                    <a:lnTo>
                      <a:pt x="1360" y="3160"/>
                    </a:lnTo>
                    <a:lnTo>
                      <a:pt x="1276" y="3202"/>
                    </a:lnTo>
                    <a:lnTo>
                      <a:pt x="1256" y="3118"/>
                    </a:lnTo>
                    <a:lnTo>
                      <a:pt x="1297" y="3160"/>
                    </a:lnTo>
                    <a:lnTo>
                      <a:pt x="1423" y="3139"/>
                    </a:lnTo>
                    <a:lnTo>
                      <a:pt x="1507" y="3244"/>
                    </a:lnTo>
                    <a:lnTo>
                      <a:pt x="1611" y="3244"/>
                    </a:lnTo>
                    <a:lnTo>
                      <a:pt x="1569" y="3202"/>
                    </a:lnTo>
                    <a:lnTo>
                      <a:pt x="1569" y="3118"/>
                    </a:lnTo>
                    <a:lnTo>
                      <a:pt x="1611" y="3056"/>
                    </a:lnTo>
                    <a:lnTo>
                      <a:pt x="1611" y="3014"/>
                    </a:lnTo>
                    <a:lnTo>
                      <a:pt x="1611" y="2930"/>
                    </a:lnTo>
                    <a:lnTo>
                      <a:pt x="1528" y="2825"/>
                    </a:lnTo>
                    <a:lnTo>
                      <a:pt x="1528" y="2804"/>
                    </a:lnTo>
                    <a:lnTo>
                      <a:pt x="1632" y="2846"/>
                    </a:lnTo>
                    <a:lnTo>
                      <a:pt x="1674" y="2909"/>
                    </a:lnTo>
                    <a:lnTo>
                      <a:pt x="1779" y="3014"/>
                    </a:lnTo>
                    <a:lnTo>
                      <a:pt x="1883" y="3035"/>
                    </a:lnTo>
                    <a:lnTo>
                      <a:pt x="1883" y="2993"/>
                    </a:lnTo>
                    <a:lnTo>
                      <a:pt x="1841" y="2909"/>
                    </a:lnTo>
                    <a:lnTo>
                      <a:pt x="1883" y="2930"/>
                    </a:lnTo>
                    <a:lnTo>
                      <a:pt x="1904" y="3035"/>
                    </a:lnTo>
                    <a:lnTo>
                      <a:pt x="1946" y="3035"/>
                    </a:lnTo>
                    <a:lnTo>
                      <a:pt x="1946" y="2951"/>
                    </a:lnTo>
                    <a:lnTo>
                      <a:pt x="1925" y="2888"/>
                    </a:lnTo>
                    <a:lnTo>
                      <a:pt x="1946" y="2784"/>
                    </a:lnTo>
                    <a:lnTo>
                      <a:pt x="2009" y="2825"/>
                    </a:lnTo>
                    <a:lnTo>
                      <a:pt x="2155" y="2888"/>
                    </a:lnTo>
                    <a:lnTo>
                      <a:pt x="2197" y="2951"/>
                    </a:lnTo>
                    <a:lnTo>
                      <a:pt x="2260" y="2993"/>
                    </a:lnTo>
                    <a:lnTo>
                      <a:pt x="2323" y="2951"/>
                    </a:lnTo>
                    <a:lnTo>
                      <a:pt x="2365" y="2993"/>
                    </a:lnTo>
                    <a:lnTo>
                      <a:pt x="2427" y="2930"/>
                    </a:lnTo>
                    <a:lnTo>
                      <a:pt x="2427" y="3014"/>
                    </a:lnTo>
                    <a:lnTo>
                      <a:pt x="2427" y="3097"/>
                    </a:lnTo>
                    <a:lnTo>
                      <a:pt x="2469" y="3097"/>
                    </a:lnTo>
                    <a:lnTo>
                      <a:pt x="2553" y="3160"/>
                    </a:lnTo>
                    <a:lnTo>
                      <a:pt x="2867" y="3244"/>
                    </a:lnTo>
                    <a:lnTo>
                      <a:pt x="2950" y="3307"/>
                    </a:lnTo>
                    <a:lnTo>
                      <a:pt x="3055" y="3411"/>
                    </a:lnTo>
                    <a:lnTo>
                      <a:pt x="3076" y="3558"/>
                    </a:lnTo>
                    <a:lnTo>
                      <a:pt x="3243" y="3746"/>
                    </a:lnTo>
                    <a:lnTo>
                      <a:pt x="3264" y="3830"/>
                    </a:lnTo>
                    <a:lnTo>
                      <a:pt x="3369" y="3872"/>
                    </a:lnTo>
                    <a:lnTo>
                      <a:pt x="3453" y="3955"/>
                    </a:lnTo>
                    <a:lnTo>
                      <a:pt x="3473" y="4039"/>
                    </a:lnTo>
                    <a:lnTo>
                      <a:pt x="3725" y="4290"/>
                    </a:lnTo>
                    <a:lnTo>
                      <a:pt x="3725" y="4374"/>
                    </a:lnTo>
                    <a:lnTo>
                      <a:pt x="3829" y="4457"/>
                    </a:lnTo>
                    <a:lnTo>
                      <a:pt x="3997" y="4499"/>
                    </a:lnTo>
                    <a:lnTo>
                      <a:pt x="4080" y="4478"/>
                    </a:lnTo>
                    <a:lnTo>
                      <a:pt x="4122" y="4478"/>
                    </a:lnTo>
                    <a:lnTo>
                      <a:pt x="4206" y="4520"/>
                    </a:lnTo>
                    <a:lnTo>
                      <a:pt x="4394" y="4499"/>
                    </a:lnTo>
                    <a:lnTo>
                      <a:pt x="4520" y="4562"/>
                    </a:lnTo>
                    <a:lnTo>
                      <a:pt x="4624" y="4520"/>
                    </a:lnTo>
                    <a:lnTo>
                      <a:pt x="4771" y="4562"/>
                    </a:lnTo>
                    <a:lnTo>
                      <a:pt x="4875" y="4604"/>
                    </a:lnTo>
                    <a:lnTo>
                      <a:pt x="5022" y="4583"/>
                    </a:lnTo>
                    <a:lnTo>
                      <a:pt x="5064" y="4667"/>
                    </a:lnTo>
                    <a:lnTo>
                      <a:pt x="5168" y="4667"/>
                    </a:lnTo>
                    <a:lnTo>
                      <a:pt x="5189" y="4688"/>
                    </a:lnTo>
                    <a:lnTo>
                      <a:pt x="5126" y="4729"/>
                    </a:lnTo>
                    <a:lnTo>
                      <a:pt x="5252" y="4771"/>
                    </a:lnTo>
                    <a:lnTo>
                      <a:pt x="5378" y="4834"/>
                    </a:lnTo>
                    <a:lnTo>
                      <a:pt x="5503" y="4813"/>
                    </a:lnTo>
                    <a:lnTo>
                      <a:pt x="5545" y="4729"/>
                    </a:lnTo>
                    <a:lnTo>
                      <a:pt x="5398" y="4667"/>
                    </a:lnTo>
                    <a:lnTo>
                      <a:pt x="5357" y="4667"/>
                    </a:lnTo>
                    <a:lnTo>
                      <a:pt x="5357" y="4604"/>
                    </a:lnTo>
                    <a:lnTo>
                      <a:pt x="5461" y="4583"/>
                    </a:lnTo>
                    <a:lnTo>
                      <a:pt x="5545" y="4604"/>
                    </a:lnTo>
                    <a:lnTo>
                      <a:pt x="5650" y="4562"/>
                    </a:lnTo>
                    <a:lnTo>
                      <a:pt x="5440" y="4499"/>
                    </a:lnTo>
                    <a:lnTo>
                      <a:pt x="5168" y="4478"/>
                    </a:lnTo>
                    <a:lnTo>
                      <a:pt x="5043" y="4395"/>
                    </a:lnTo>
                    <a:lnTo>
                      <a:pt x="4980" y="4311"/>
                    </a:lnTo>
                    <a:lnTo>
                      <a:pt x="5126" y="4269"/>
                    </a:lnTo>
                    <a:lnTo>
                      <a:pt x="5189" y="4269"/>
                    </a:lnTo>
                    <a:lnTo>
                      <a:pt x="5252" y="4248"/>
                    </a:lnTo>
                    <a:lnTo>
                      <a:pt x="5168" y="4185"/>
                    </a:lnTo>
                    <a:lnTo>
                      <a:pt x="4959" y="4185"/>
                    </a:lnTo>
                    <a:lnTo>
                      <a:pt x="4771" y="4164"/>
                    </a:lnTo>
                    <a:lnTo>
                      <a:pt x="4708" y="4081"/>
                    </a:lnTo>
                    <a:lnTo>
                      <a:pt x="4708" y="3997"/>
                    </a:lnTo>
                    <a:lnTo>
                      <a:pt x="4771" y="3934"/>
                    </a:lnTo>
                    <a:lnTo>
                      <a:pt x="4813" y="3851"/>
                    </a:lnTo>
                    <a:lnTo>
                      <a:pt x="4750" y="3788"/>
                    </a:lnTo>
                    <a:lnTo>
                      <a:pt x="4666" y="3788"/>
                    </a:lnTo>
                    <a:lnTo>
                      <a:pt x="4624" y="3830"/>
                    </a:lnTo>
                    <a:lnTo>
                      <a:pt x="4541" y="3788"/>
                    </a:lnTo>
                    <a:lnTo>
                      <a:pt x="4457" y="3830"/>
                    </a:lnTo>
                    <a:lnTo>
                      <a:pt x="4352" y="3683"/>
                    </a:lnTo>
                    <a:lnTo>
                      <a:pt x="4352" y="3537"/>
                    </a:lnTo>
                    <a:lnTo>
                      <a:pt x="4248" y="3516"/>
                    </a:lnTo>
                    <a:lnTo>
                      <a:pt x="4143" y="3244"/>
                    </a:lnTo>
                    <a:lnTo>
                      <a:pt x="4101" y="3223"/>
                    </a:lnTo>
                    <a:lnTo>
                      <a:pt x="4080" y="3139"/>
                    </a:lnTo>
                    <a:lnTo>
                      <a:pt x="3934" y="3139"/>
                    </a:lnTo>
                    <a:lnTo>
                      <a:pt x="3871" y="3097"/>
                    </a:lnTo>
                    <a:lnTo>
                      <a:pt x="3808" y="2951"/>
                    </a:lnTo>
                    <a:lnTo>
                      <a:pt x="3683" y="2825"/>
                    </a:lnTo>
                    <a:lnTo>
                      <a:pt x="3662" y="2700"/>
                    </a:lnTo>
                    <a:lnTo>
                      <a:pt x="3578" y="2616"/>
                    </a:lnTo>
                    <a:lnTo>
                      <a:pt x="3494" y="2512"/>
                    </a:lnTo>
                    <a:lnTo>
                      <a:pt x="3515" y="2470"/>
                    </a:lnTo>
                    <a:lnTo>
                      <a:pt x="3766" y="2491"/>
                    </a:lnTo>
                    <a:lnTo>
                      <a:pt x="3976" y="2386"/>
                    </a:lnTo>
                    <a:lnTo>
                      <a:pt x="4017" y="2281"/>
                    </a:lnTo>
                    <a:lnTo>
                      <a:pt x="3997" y="2156"/>
                    </a:lnTo>
                    <a:lnTo>
                      <a:pt x="3829" y="1988"/>
                    </a:lnTo>
                    <a:lnTo>
                      <a:pt x="3704" y="1968"/>
                    </a:lnTo>
                    <a:lnTo>
                      <a:pt x="3662" y="1988"/>
                    </a:lnTo>
                    <a:lnTo>
                      <a:pt x="3557" y="1947"/>
                    </a:lnTo>
                    <a:lnTo>
                      <a:pt x="3348" y="1842"/>
                    </a:lnTo>
                    <a:lnTo>
                      <a:pt x="3243" y="1737"/>
                    </a:lnTo>
                    <a:lnTo>
                      <a:pt x="3097" y="1758"/>
                    </a:lnTo>
                    <a:lnTo>
                      <a:pt x="2846" y="1654"/>
                    </a:lnTo>
                    <a:lnTo>
                      <a:pt x="2825" y="1570"/>
                    </a:lnTo>
                    <a:lnTo>
                      <a:pt x="2867" y="1444"/>
                    </a:lnTo>
                    <a:lnTo>
                      <a:pt x="2888" y="1340"/>
                    </a:lnTo>
                    <a:lnTo>
                      <a:pt x="2825" y="1235"/>
                    </a:lnTo>
                    <a:lnTo>
                      <a:pt x="2616" y="1026"/>
                    </a:lnTo>
                    <a:lnTo>
                      <a:pt x="2553" y="1026"/>
                    </a:lnTo>
                    <a:lnTo>
                      <a:pt x="2511" y="1047"/>
                    </a:lnTo>
                    <a:lnTo>
                      <a:pt x="2448" y="963"/>
                    </a:lnTo>
                    <a:lnTo>
                      <a:pt x="2344" y="900"/>
                    </a:lnTo>
                    <a:lnTo>
                      <a:pt x="2323" y="817"/>
                    </a:lnTo>
                    <a:lnTo>
                      <a:pt x="2197" y="796"/>
                    </a:lnTo>
                    <a:lnTo>
                      <a:pt x="2134" y="712"/>
                    </a:lnTo>
                    <a:lnTo>
                      <a:pt x="2092" y="712"/>
                    </a:lnTo>
                    <a:lnTo>
                      <a:pt x="1988" y="649"/>
                    </a:lnTo>
                    <a:lnTo>
                      <a:pt x="1841" y="649"/>
                    </a:lnTo>
                    <a:lnTo>
                      <a:pt x="1716" y="545"/>
                    </a:lnTo>
                    <a:lnTo>
                      <a:pt x="1590" y="524"/>
                    </a:lnTo>
                    <a:lnTo>
                      <a:pt x="1381" y="398"/>
                    </a:lnTo>
                    <a:lnTo>
                      <a:pt x="1067" y="377"/>
                    </a:lnTo>
                    <a:lnTo>
                      <a:pt x="963" y="315"/>
                    </a:lnTo>
                    <a:lnTo>
                      <a:pt x="879" y="231"/>
                    </a:lnTo>
                    <a:lnTo>
                      <a:pt x="837" y="231"/>
                    </a:lnTo>
                    <a:lnTo>
                      <a:pt x="795" y="273"/>
                    </a:lnTo>
                    <a:lnTo>
                      <a:pt x="565" y="189"/>
                    </a:lnTo>
                    <a:lnTo>
                      <a:pt x="523" y="126"/>
                    </a:lnTo>
                    <a:lnTo>
                      <a:pt x="419" y="84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838;p54"/>
              <p:cNvSpPr/>
              <p:nvPr/>
            </p:nvSpPr>
            <p:spPr>
              <a:xfrm>
                <a:off x="4567785" y="3016610"/>
                <a:ext cx="54822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8036" extrusionOk="0">
                    <a:moveTo>
                      <a:pt x="586" y="0"/>
                    </a:moveTo>
                    <a:lnTo>
                      <a:pt x="440" y="63"/>
                    </a:lnTo>
                    <a:lnTo>
                      <a:pt x="419" y="189"/>
                    </a:lnTo>
                    <a:lnTo>
                      <a:pt x="314" y="419"/>
                    </a:lnTo>
                    <a:lnTo>
                      <a:pt x="335" y="565"/>
                    </a:lnTo>
                    <a:lnTo>
                      <a:pt x="335" y="795"/>
                    </a:lnTo>
                    <a:lnTo>
                      <a:pt x="251" y="1088"/>
                    </a:lnTo>
                    <a:lnTo>
                      <a:pt x="210" y="1214"/>
                    </a:lnTo>
                    <a:lnTo>
                      <a:pt x="272" y="1402"/>
                    </a:lnTo>
                    <a:lnTo>
                      <a:pt x="272" y="1465"/>
                    </a:lnTo>
                    <a:lnTo>
                      <a:pt x="210" y="1528"/>
                    </a:lnTo>
                    <a:lnTo>
                      <a:pt x="105" y="1507"/>
                    </a:lnTo>
                    <a:lnTo>
                      <a:pt x="21" y="1402"/>
                    </a:lnTo>
                    <a:lnTo>
                      <a:pt x="0" y="1528"/>
                    </a:lnTo>
                    <a:lnTo>
                      <a:pt x="21" y="1653"/>
                    </a:lnTo>
                    <a:lnTo>
                      <a:pt x="105" y="1653"/>
                    </a:lnTo>
                    <a:lnTo>
                      <a:pt x="126" y="1716"/>
                    </a:lnTo>
                    <a:lnTo>
                      <a:pt x="63" y="1779"/>
                    </a:lnTo>
                    <a:lnTo>
                      <a:pt x="126" y="1946"/>
                    </a:lnTo>
                    <a:lnTo>
                      <a:pt x="210" y="2093"/>
                    </a:lnTo>
                    <a:lnTo>
                      <a:pt x="210" y="2302"/>
                    </a:lnTo>
                    <a:lnTo>
                      <a:pt x="251" y="2344"/>
                    </a:lnTo>
                    <a:lnTo>
                      <a:pt x="314" y="2302"/>
                    </a:lnTo>
                    <a:lnTo>
                      <a:pt x="356" y="2344"/>
                    </a:lnTo>
                    <a:lnTo>
                      <a:pt x="356" y="2448"/>
                    </a:lnTo>
                    <a:lnTo>
                      <a:pt x="461" y="2595"/>
                    </a:lnTo>
                    <a:lnTo>
                      <a:pt x="544" y="2595"/>
                    </a:lnTo>
                    <a:lnTo>
                      <a:pt x="628" y="2511"/>
                    </a:lnTo>
                    <a:lnTo>
                      <a:pt x="565" y="2448"/>
                    </a:lnTo>
                    <a:lnTo>
                      <a:pt x="565" y="2365"/>
                    </a:lnTo>
                    <a:lnTo>
                      <a:pt x="691" y="2365"/>
                    </a:lnTo>
                    <a:lnTo>
                      <a:pt x="795" y="2448"/>
                    </a:lnTo>
                    <a:lnTo>
                      <a:pt x="670" y="2595"/>
                    </a:lnTo>
                    <a:lnTo>
                      <a:pt x="628" y="2679"/>
                    </a:lnTo>
                    <a:lnTo>
                      <a:pt x="628" y="2762"/>
                    </a:lnTo>
                    <a:lnTo>
                      <a:pt x="628" y="2888"/>
                    </a:lnTo>
                    <a:lnTo>
                      <a:pt x="691" y="3013"/>
                    </a:lnTo>
                    <a:lnTo>
                      <a:pt x="733" y="2909"/>
                    </a:lnTo>
                    <a:lnTo>
                      <a:pt x="795" y="2888"/>
                    </a:lnTo>
                    <a:lnTo>
                      <a:pt x="858" y="2992"/>
                    </a:lnTo>
                    <a:lnTo>
                      <a:pt x="795" y="3097"/>
                    </a:lnTo>
                    <a:lnTo>
                      <a:pt x="795" y="3097"/>
                    </a:lnTo>
                    <a:lnTo>
                      <a:pt x="879" y="3076"/>
                    </a:lnTo>
                    <a:lnTo>
                      <a:pt x="963" y="3013"/>
                    </a:lnTo>
                    <a:cubicBezTo>
                      <a:pt x="963" y="3097"/>
                      <a:pt x="963" y="3181"/>
                      <a:pt x="984" y="3244"/>
                    </a:cubicBezTo>
                    <a:lnTo>
                      <a:pt x="900" y="3181"/>
                    </a:lnTo>
                    <a:lnTo>
                      <a:pt x="775" y="3202"/>
                    </a:lnTo>
                    <a:lnTo>
                      <a:pt x="649" y="3139"/>
                    </a:lnTo>
                    <a:lnTo>
                      <a:pt x="544" y="3202"/>
                    </a:lnTo>
                    <a:lnTo>
                      <a:pt x="565" y="3244"/>
                    </a:lnTo>
                    <a:lnTo>
                      <a:pt x="649" y="3244"/>
                    </a:lnTo>
                    <a:lnTo>
                      <a:pt x="670" y="3390"/>
                    </a:lnTo>
                    <a:lnTo>
                      <a:pt x="754" y="3411"/>
                    </a:lnTo>
                    <a:lnTo>
                      <a:pt x="816" y="3516"/>
                    </a:lnTo>
                    <a:lnTo>
                      <a:pt x="816" y="3704"/>
                    </a:lnTo>
                    <a:lnTo>
                      <a:pt x="900" y="3746"/>
                    </a:lnTo>
                    <a:lnTo>
                      <a:pt x="900" y="3850"/>
                    </a:lnTo>
                    <a:lnTo>
                      <a:pt x="1005" y="3976"/>
                    </a:lnTo>
                    <a:lnTo>
                      <a:pt x="1109" y="4018"/>
                    </a:lnTo>
                    <a:lnTo>
                      <a:pt x="1214" y="3934"/>
                    </a:lnTo>
                    <a:lnTo>
                      <a:pt x="1214" y="3850"/>
                    </a:lnTo>
                    <a:lnTo>
                      <a:pt x="1277" y="3829"/>
                    </a:lnTo>
                    <a:lnTo>
                      <a:pt x="1277" y="3725"/>
                    </a:lnTo>
                    <a:lnTo>
                      <a:pt x="1214" y="3641"/>
                    </a:lnTo>
                    <a:lnTo>
                      <a:pt x="1277" y="3557"/>
                    </a:lnTo>
                    <a:lnTo>
                      <a:pt x="1277" y="3453"/>
                    </a:lnTo>
                    <a:lnTo>
                      <a:pt x="1172" y="3411"/>
                    </a:lnTo>
                    <a:lnTo>
                      <a:pt x="1109" y="3348"/>
                    </a:lnTo>
                    <a:cubicBezTo>
                      <a:pt x="1130" y="3306"/>
                      <a:pt x="1130" y="3223"/>
                      <a:pt x="1130" y="3181"/>
                    </a:cubicBezTo>
                    <a:lnTo>
                      <a:pt x="1235" y="3097"/>
                    </a:lnTo>
                    <a:lnTo>
                      <a:pt x="1214" y="3013"/>
                    </a:lnTo>
                    <a:lnTo>
                      <a:pt x="1277" y="2930"/>
                    </a:lnTo>
                    <a:lnTo>
                      <a:pt x="1402" y="2930"/>
                    </a:lnTo>
                    <a:lnTo>
                      <a:pt x="1632" y="3034"/>
                    </a:lnTo>
                    <a:lnTo>
                      <a:pt x="1695" y="3118"/>
                    </a:lnTo>
                    <a:lnTo>
                      <a:pt x="1821" y="3202"/>
                    </a:lnTo>
                    <a:lnTo>
                      <a:pt x="1904" y="3327"/>
                    </a:lnTo>
                    <a:lnTo>
                      <a:pt x="1863" y="3306"/>
                    </a:lnTo>
                    <a:cubicBezTo>
                      <a:pt x="1800" y="3264"/>
                      <a:pt x="1716" y="3264"/>
                      <a:pt x="1632" y="3264"/>
                    </a:cubicBezTo>
                    <a:lnTo>
                      <a:pt x="1653" y="3244"/>
                    </a:lnTo>
                    <a:lnTo>
                      <a:pt x="1611" y="3139"/>
                    </a:lnTo>
                    <a:lnTo>
                      <a:pt x="1507" y="3097"/>
                    </a:lnTo>
                    <a:lnTo>
                      <a:pt x="1444" y="3181"/>
                    </a:lnTo>
                    <a:lnTo>
                      <a:pt x="1486" y="3244"/>
                    </a:lnTo>
                    <a:lnTo>
                      <a:pt x="1528" y="3285"/>
                    </a:lnTo>
                    <a:cubicBezTo>
                      <a:pt x="1507" y="3285"/>
                      <a:pt x="1486" y="3306"/>
                      <a:pt x="1444" y="3306"/>
                    </a:cubicBezTo>
                    <a:lnTo>
                      <a:pt x="1444" y="3327"/>
                    </a:lnTo>
                    <a:lnTo>
                      <a:pt x="1591" y="3327"/>
                    </a:lnTo>
                    <a:lnTo>
                      <a:pt x="1611" y="3348"/>
                    </a:lnTo>
                    <a:lnTo>
                      <a:pt x="1611" y="3327"/>
                    </a:lnTo>
                    <a:cubicBezTo>
                      <a:pt x="1695" y="3327"/>
                      <a:pt x="1758" y="3348"/>
                      <a:pt x="1842" y="3390"/>
                    </a:cubicBezTo>
                    <a:cubicBezTo>
                      <a:pt x="1850" y="3393"/>
                      <a:pt x="1858" y="3394"/>
                      <a:pt x="1866" y="3394"/>
                    </a:cubicBezTo>
                    <a:cubicBezTo>
                      <a:pt x="1915" y="3394"/>
                      <a:pt x="1946" y="3342"/>
                      <a:pt x="1946" y="3306"/>
                    </a:cubicBezTo>
                    <a:lnTo>
                      <a:pt x="1967" y="3327"/>
                    </a:lnTo>
                    <a:lnTo>
                      <a:pt x="2030" y="3327"/>
                    </a:lnTo>
                    <a:lnTo>
                      <a:pt x="2009" y="3139"/>
                    </a:lnTo>
                    <a:lnTo>
                      <a:pt x="1863" y="2930"/>
                    </a:lnTo>
                    <a:lnTo>
                      <a:pt x="1904" y="2888"/>
                    </a:lnTo>
                    <a:lnTo>
                      <a:pt x="1946" y="2888"/>
                    </a:lnTo>
                    <a:lnTo>
                      <a:pt x="2030" y="2971"/>
                    </a:lnTo>
                    <a:lnTo>
                      <a:pt x="2114" y="2992"/>
                    </a:lnTo>
                    <a:lnTo>
                      <a:pt x="2176" y="3118"/>
                    </a:lnTo>
                    <a:lnTo>
                      <a:pt x="2344" y="3181"/>
                    </a:lnTo>
                    <a:lnTo>
                      <a:pt x="2386" y="3285"/>
                    </a:lnTo>
                    <a:lnTo>
                      <a:pt x="2386" y="3411"/>
                    </a:lnTo>
                    <a:lnTo>
                      <a:pt x="2469" y="3432"/>
                    </a:lnTo>
                    <a:lnTo>
                      <a:pt x="2595" y="3599"/>
                    </a:lnTo>
                    <a:lnTo>
                      <a:pt x="2699" y="3557"/>
                    </a:lnTo>
                    <a:lnTo>
                      <a:pt x="2699" y="3516"/>
                    </a:lnTo>
                    <a:lnTo>
                      <a:pt x="2804" y="3536"/>
                    </a:lnTo>
                    <a:lnTo>
                      <a:pt x="2804" y="3599"/>
                    </a:lnTo>
                    <a:lnTo>
                      <a:pt x="2741" y="3641"/>
                    </a:lnTo>
                    <a:cubicBezTo>
                      <a:pt x="2741" y="3641"/>
                      <a:pt x="2699" y="3641"/>
                      <a:pt x="2699" y="3662"/>
                    </a:cubicBezTo>
                    <a:cubicBezTo>
                      <a:pt x="2783" y="3913"/>
                      <a:pt x="2992" y="4060"/>
                      <a:pt x="3223" y="4122"/>
                    </a:cubicBezTo>
                    <a:lnTo>
                      <a:pt x="3285" y="4122"/>
                    </a:lnTo>
                    <a:lnTo>
                      <a:pt x="3411" y="4269"/>
                    </a:lnTo>
                    <a:lnTo>
                      <a:pt x="3432" y="4290"/>
                    </a:lnTo>
                    <a:lnTo>
                      <a:pt x="3432" y="4332"/>
                    </a:lnTo>
                    <a:cubicBezTo>
                      <a:pt x="3432" y="4352"/>
                      <a:pt x="3411" y="4394"/>
                      <a:pt x="3411" y="4436"/>
                    </a:cubicBezTo>
                    <a:lnTo>
                      <a:pt x="3411" y="4436"/>
                    </a:lnTo>
                    <a:cubicBezTo>
                      <a:pt x="3411" y="4436"/>
                      <a:pt x="3411" y="4394"/>
                      <a:pt x="3453" y="4394"/>
                    </a:cubicBezTo>
                    <a:lnTo>
                      <a:pt x="3495" y="4436"/>
                    </a:lnTo>
                    <a:lnTo>
                      <a:pt x="3599" y="4478"/>
                    </a:lnTo>
                    <a:lnTo>
                      <a:pt x="3620" y="4562"/>
                    </a:lnTo>
                    <a:lnTo>
                      <a:pt x="3808" y="4562"/>
                    </a:lnTo>
                    <a:lnTo>
                      <a:pt x="3829" y="4583"/>
                    </a:lnTo>
                    <a:lnTo>
                      <a:pt x="3871" y="4562"/>
                    </a:lnTo>
                    <a:lnTo>
                      <a:pt x="3913" y="4583"/>
                    </a:lnTo>
                    <a:lnTo>
                      <a:pt x="3871" y="4499"/>
                    </a:lnTo>
                    <a:lnTo>
                      <a:pt x="3829" y="4394"/>
                    </a:lnTo>
                    <a:lnTo>
                      <a:pt x="3788" y="4352"/>
                    </a:lnTo>
                    <a:lnTo>
                      <a:pt x="3788" y="4185"/>
                    </a:lnTo>
                    <a:lnTo>
                      <a:pt x="3767" y="3976"/>
                    </a:lnTo>
                    <a:lnTo>
                      <a:pt x="3767" y="3934"/>
                    </a:lnTo>
                    <a:lnTo>
                      <a:pt x="3704" y="3913"/>
                    </a:lnTo>
                    <a:lnTo>
                      <a:pt x="3599" y="3767"/>
                    </a:lnTo>
                    <a:lnTo>
                      <a:pt x="3557" y="3662"/>
                    </a:lnTo>
                    <a:lnTo>
                      <a:pt x="3474" y="3662"/>
                    </a:lnTo>
                    <a:lnTo>
                      <a:pt x="3453" y="3704"/>
                    </a:lnTo>
                    <a:lnTo>
                      <a:pt x="3390" y="3662"/>
                    </a:lnTo>
                    <a:lnTo>
                      <a:pt x="3348" y="3662"/>
                    </a:lnTo>
                    <a:lnTo>
                      <a:pt x="3285" y="3725"/>
                    </a:lnTo>
                    <a:lnTo>
                      <a:pt x="3097" y="3725"/>
                    </a:lnTo>
                    <a:lnTo>
                      <a:pt x="3055" y="3704"/>
                    </a:lnTo>
                    <a:lnTo>
                      <a:pt x="3055" y="3767"/>
                    </a:lnTo>
                    <a:lnTo>
                      <a:pt x="3055" y="3808"/>
                    </a:lnTo>
                    <a:cubicBezTo>
                      <a:pt x="2992" y="3767"/>
                      <a:pt x="2972" y="3746"/>
                      <a:pt x="2930" y="3725"/>
                    </a:cubicBezTo>
                    <a:lnTo>
                      <a:pt x="2951" y="3620"/>
                    </a:lnTo>
                    <a:lnTo>
                      <a:pt x="2951" y="3536"/>
                    </a:lnTo>
                    <a:lnTo>
                      <a:pt x="2992" y="3495"/>
                    </a:lnTo>
                    <a:lnTo>
                      <a:pt x="2951" y="3432"/>
                    </a:lnTo>
                    <a:lnTo>
                      <a:pt x="2846" y="3432"/>
                    </a:lnTo>
                    <a:lnTo>
                      <a:pt x="2762" y="3390"/>
                    </a:lnTo>
                    <a:lnTo>
                      <a:pt x="2658" y="3390"/>
                    </a:lnTo>
                    <a:lnTo>
                      <a:pt x="2658" y="3306"/>
                    </a:lnTo>
                    <a:lnTo>
                      <a:pt x="2574" y="3097"/>
                    </a:lnTo>
                    <a:lnTo>
                      <a:pt x="2553" y="2992"/>
                    </a:lnTo>
                    <a:lnTo>
                      <a:pt x="2616" y="2971"/>
                    </a:lnTo>
                    <a:lnTo>
                      <a:pt x="2658" y="2992"/>
                    </a:lnTo>
                    <a:lnTo>
                      <a:pt x="2741" y="2992"/>
                    </a:lnTo>
                    <a:lnTo>
                      <a:pt x="2720" y="2971"/>
                    </a:lnTo>
                    <a:lnTo>
                      <a:pt x="2616" y="2888"/>
                    </a:lnTo>
                    <a:lnTo>
                      <a:pt x="2469" y="2888"/>
                    </a:lnTo>
                    <a:lnTo>
                      <a:pt x="2427" y="2783"/>
                    </a:lnTo>
                    <a:lnTo>
                      <a:pt x="2365" y="2825"/>
                    </a:lnTo>
                    <a:lnTo>
                      <a:pt x="2365" y="2930"/>
                    </a:lnTo>
                    <a:lnTo>
                      <a:pt x="2302" y="2992"/>
                    </a:lnTo>
                    <a:lnTo>
                      <a:pt x="2239" y="2930"/>
                    </a:lnTo>
                    <a:lnTo>
                      <a:pt x="2260" y="2804"/>
                    </a:lnTo>
                    <a:lnTo>
                      <a:pt x="2197" y="2679"/>
                    </a:lnTo>
                    <a:lnTo>
                      <a:pt x="2009" y="2574"/>
                    </a:lnTo>
                    <a:lnTo>
                      <a:pt x="1904" y="2574"/>
                    </a:lnTo>
                    <a:lnTo>
                      <a:pt x="1737" y="2699"/>
                    </a:lnTo>
                    <a:lnTo>
                      <a:pt x="1716" y="2783"/>
                    </a:lnTo>
                    <a:lnTo>
                      <a:pt x="1632" y="2804"/>
                    </a:lnTo>
                    <a:lnTo>
                      <a:pt x="1507" y="2762"/>
                    </a:lnTo>
                    <a:lnTo>
                      <a:pt x="1465" y="2658"/>
                    </a:lnTo>
                    <a:lnTo>
                      <a:pt x="1381" y="2574"/>
                    </a:lnTo>
                    <a:lnTo>
                      <a:pt x="1381" y="2448"/>
                    </a:lnTo>
                    <a:lnTo>
                      <a:pt x="1423" y="2365"/>
                    </a:lnTo>
                    <a:lnTo>
                      <a:pt x="1360" y="2281"/>
                    </a:lnTo>
                    <a:lnTo>
                      <a:pt x="1088" y="2239"/>
                    </a:lnTo>
                    <a:lnTo>
                      <a:pt x="1026" y="2176"/>
                    </a:lnTo>
                    <a:lnTo>
                      <a:pt x="1067" y="2051"/>
                    </a:lnTo>
                    <a:lnTo>
                      <a:pt x="1109" y="1967"/>
                    </a:lnTo>
                    <a:lnTo>
                      <a:pt x="1109" y="1842"/>
                    </a:lnTo>
                    <a:lnTo>
                      <a:pt x="1172" y="1737"/>
                    </a:lnTo>
                    <a:lnTo>
                      <a:pt x="1360" y="1549"/>
                    </a:lnTo>
                    <a:lnTo>
                      <a:pt x="1423" y="1507"/>
                    </a:lnTo>
                    <a:lnTo>
                      <a:pt x="1402" y="1570"/>
                    </a:lnTo>
                    <a:lnTo>
                      <a:pt x="1402" y="1632"/>
                    </a:lnTo>
                    <a:lnTo>
                      <a:pt x="1507" y="1465"/>
                    </a:lnTo>
                    <a:lnTo>
                      <a:pt x="1486" y="1339"/>
                    </a:lnTo>
                    <a:lnTo>
                      <a:pt x="1549" y="1193"/>
                    </a:lnTo>
                    <a:lnTo>
                      <a:pt x="1611" y="921"/>
                    </a:lnTo>
                    <a:lnTo>
                      <a:pt x="1549" y="837"/>
                    </a:lnTo>
                    <a:lnTo>
                      <a:pt x="1528" y="691"/>
                    </a:lnTo>
                    <a:lnTo>
                      <a:pt x="1465" y="649"/>
                    </a:lnTo>
                    <a:lnTo>
                      <a:pt x="1360" y="482"/>
                    </a:lnTo>
                    <a:lnTo>
                      <a:pt x="1381" y="251"/>
                    </a:lnTo>
                    <a:lnTo>
                      <a:pt x="1381" y="189"/>
                    </a:lnTo>
                    <a:lnTo>
                      <a:pt x="1381" y="105"/>
                    </a:lnTo>
                    <a:lnTo>
                      <a:pt x="1298" y="0"/>
                    </a:lnTo>
                    <a:lnTo>
                      <a:pt x="1256" y="42"/>
                    </a:lnTo>
                    <a:lnTo>
                      <a:pt x="1256" y="84"/>
                    </a:lnTo>
                    <a:lnTo>
                      <a:pt x="1172" y="168"/>
                    </a:lnTo>
                    <a:lnTo>
                      <a:pt x="1005" y="168"/>
                    </a:lnTo>
                    <a:lnTo>
                      <a:pt x="984" y="210"/>
                    </a:lnTo>
                    <a:lnTo>
                      <a:pt x="900" y="168"/>
                    </a:lnTo>
                    <a:lnTo>
                      <a:pt x="795" y="63"/>
                    </a:lnTo>
                    <a:lnTo>
                      <a:pt x="586" y="0"/>
                    </a:lnTo>
                    <a:close/>
                    <a:moveTo>
                      <a:pt x="1842" y="4060"/>
                    </a:moveTo>
                    <a:lnTo>
                      <a:pt x="1716" y="4080"/>
                    </a:lnTo>
                    <a:lnTo>
                      <a:pt x="1695" y="4164"/>
                    </a:lnTo>
                    <a:lnTo>
                      <a:pt x="1821" y="4227"/>
                    </a:lnTo>
                    <a:lnTo>
                      <a:pt x="1883" y="4248"/>
                    </a:lnTo>
                    <a:lnTo>
                      <a:pt x="1883" y="4352"/>
                    </a:lnTo>
                    <a:lnTo>
                      <a:pt x="1842" y="4457"/>
                    </a:lnTo>
                    <a:lnTo>
                      <a:pt x="1842" y="4666"/>
                    </a:lnTo>
                    <a:lnTo>
                      <a:pt x="1800" y="4792"/>
                    </a:lnTo>
                    <a:lnTo>
                      <a:pt x="1842" y="4980"/>
                    </a:lnTo>
                    <a:lnTo>
                      <a:pt x="1904" y="4959"/>
                    </a:lnTo>
                    <a:lnTo>
                      <a:pt x="1925" y="4896"/>
                    </a:lnTo>
                    <a:lnTo>
                      <a:pt x="2051" y="4813"/>
                    </a:lnTo>
                    <a:cubicBezTo>
                      <a:pt x="2093" y="4813"/>
                      <a:pt x="2114" y="4855"/>
                      <a:pt x="2135" y="4855"/>
                    </a:cubicBezTo>
                    <a:lnTo>
                      <a:pt x="2114" y="4959"/>
                    </a:lnTo>
                    <a:lnTo>
                      <a:pt x="2197" y="5001"/>
                    </a:lnTo>
                    <a:lnTo>
                      <a:pt x="2260" y="4917"/>
                    </a:lnTo>
                    <a:cubicBezTo>
                      <a:pt x="2323" y="4959"/>
                      <a:pt x="2344" y="5001"/>
                      <a:pt x="2407" y="5022"/>
                    </a:cubicBezTo>
                    <a:lnTo>
                      <a:pt x="2407" y="5106"/>
                    </a:lnTo>
                    <a:lnTo>
                      <a:pt x="2344" y="5231"/>
                    </a:lnTo>
                    <a:lnTo>
                      <a:pt x="2155" y="5294"/>
                    </a:lnTo>
                    <a:lnTo>
                      <a:pt x="2114" y="5378"/>
                    </a:lnTo>
                    <a:lnTo>
                      <a:pt x="2135" y="5545"/>
                    </a:lnTo>
                    <a:lnTo>
                      <a:pt x="2218" y="5545"/>
                    </a:lnTo>
                    <a:lnTo>
                      <a:pt x="2344" y="5629"/>
                    </a:lnTo>
                    <a:lnTo>
                      <a:pt x="2448" y="5629"/>
                    </a:lnTo>
                    <a:lnTo>
                      <a:pt x="2448" y="5754"/>
                    </a:lnTo>
                    <a:lnTo>
                      <a:pt x="2532" y="5817"/>
                    </a:lnTo>
                    <a:lnTo>
                      <a:pt x="2637" y="5754"/>
                    </a:lnTo>
                    <a:lnTo>
                      <a:pt x="2637" y="5650"/>
                    </a:lnTo>
                    <a:lnTo>
                      <a:pt x="2574" y="5587"/>
                    </a:lnTo>
                    <a:cubicBezTo>
                      <a:pt x="2616" y="5545"/>
                      <a:pt x="2637" y="5545"/>
                      <a:pt x="2658" y="5524"/>
                    </a:cubicBezTo>
                    <a:lnTo>
                      <a:pt x="2658" y="5503"/>
                    </a:lnTo>
                    <a:lnTo>
                      <a:pt x="2679" y="5587"/>
                    </a:lnTo>
                    <a:lnTo>
                      <a:pt x="2762" y="5482"/>
                    </a:lnTo>
                    <a:lnTo>
                      <a:pt x="2804" y="5231"/>
                    </a:lnTo>
                    <a:lnTo>
                      <a:pt x="2972" y="5064"/>
                    </a:lnTo>
                    <a:lnTo>
                      <a:pt x="2992" y="4959"/>
                    </a:lnTo>
                    <a:lnTo>
                      <a:pt x="2972" y="4855"/>
                    </a:lnTo>
                    <a:lnTo>
                      <a:pt x="3034" y="4771"/>
                    </a:lnTo>
                    <a:lnTo>
                      <a:pt x="3034" y="4750"/>
                    </a:lnTo>
                    <a:cubicBezTo>
                      <a:pt x="3087" y="4760"/>
                      <a:pt x="3128" y="4766"/>
                      <a:pt x="3170" y="4766"/>
                    </a:cubicBezTo>
                    <a:cubicBezTo>
                      <a:pt x="3212" y="4766"/>
                      <a:pt x="3254" y="4760"/>
                      <a:pt x="3306" y="4750"/>
                    </a:cubicBezTo>
                    <a:cubicBezTo>
                      <a:pt x="3348" y="4750"/>
                      <a:pt x="3369" y="4708"/>
                      <a:pt x="3369" y="4687"/>
                    </a:cubicBezTo>
                    <a:lnTo>
                      <a:pt x="3411" y="4750"/>
                    </a:lnTo>
                    <a:lnTo>
                      <a:pt x="3411" y="4896"/>
                    </a:lnTo>
                    <a:lnTo>
                      <a:pt x="3411" y="4917"/>
                    </a:lnTo>
                    <a:cubicBezTo>
                      <a:pt x="3390" y="4959"/>
                      <a:pt x="3390" y="4980"/>
                      <a:pt x="3411" y="4980"/>
                    </a:cubicBezTo>
                    <a:cubicBezTo>
                      <a:pt x="3453" y="5001"/>
                      <a:pt x="3453" y="5022"/>
                      <a:pt x="3474" y="5085"/>
                    </a:cubicBezTo>
                    <a:lnTo>
                      <a:pt x="3474" y="5189"/>
                    </a:lnTo>
                    <a:lnTo>
                      <a:pt x="3557" y="5231"/>
                    </a:lnTo>
                    <a:cubicBezTo>
                      <a:pt x="3599" y="5336"/>
                      <a:pt x="3683" y="5482"/>
                      <a:pt x="3704" y="5608"/>
                    </a:cubicBezTo>
                    <a:cubicBezTo>
                      <a:pt x="3716" y="5632"/>
                      <a:pt x="3750" y="5643"/>
                      <a:pt x="3780" y="5643"/>
                    </a:cubicBezTo>
                    <a:cubicBezTo>
                      <a:pt x="3801" y="5643"/>
                      <a:pt x="3821" y="5637"/>
                      <a:pt x="3829" y="5629"/>
                    </a:cubicBezTo>
                    <a:lnTo>
                      <a:pt x="3871" y="5754"/>
                    </a:lnTo>
                    <a:lnTo>
                      <a:pt x="3871" y="5838"/>
                    </a:lnTo>
                    <a:lnTo>
                      <a:pt x="3788" y="5733"/>
                    </a:lnTo>
                    <a:lnTo>
                      <a:pt x="3725" y="5733"/>
                    </a:lnTo>
                    <a:lnTo>
                      <a:pt x="3725" y="5901"/>
                    </a:lnTo>
                    <a:lnTo>
                      <a:pt x="3704" y="5943"/>
                    </a:lnTo>
                    <a:lnTo>
                      <a:pt x="3620" y="5901"/>
                    </a:lnTo>
                    <a:lnTo>
                      <a:pt x="3495" y="5838"/>
                    </a:lnTo>
                    <a:lnTo>
                      <a:pt x="3453" y="6068"/>
                    </a:lnTo>
                    <a:lnTo>
                      <a:pt x="3495" y="6110"/>
                    </a:lnTo>
                    <a:lnTo>
                      <a:pt x="3495" y="6173"/>
                    </a:lnTo>
                    <a:lnTo>
                      <a:pt x="3411" y="6215"/>
                    </a:lnTo>
                    <a:lnTo>
                      <a:pt x="3369" y="6068"/>
                    </a:lnTo>
                    <a:lnTo>
                      <a:pt x="3244" y="6131"/>
                    </a:lnTo>
                    <a:lnTo>
                      <a:pt x="3181" y="6340"/>
                    </a:lnTo>
                    <a:lnTo>
                      <a:pt x="3055" y="6424"/>
                    </a:lnTo>
                    <a:lnTo>
                      <a:pt x="2951" y="6445"/>
                    </a:lnTo>
                    <a:lnTo>
                      <a:pt x="2846" y="6549"/>
                    </a:lnTo>
                    <a:lnTo>
                      <a:pt x="2972" y="6361"/>
                    </a:lnTo>
                    <a:lnTo>
                      <a:pt x="2972" y="6173"/>
                    </a:lnTo>
                    <a:lnTo>
                      <a:pt x="2825" y="6047"/>
                    </a:lnTo>
                    <a:lnTo>
                      <a:pt x="2741" y="6047"/>
                    </a:lnTo>
                    <a:lnTo>
                      <a:pt x="2658" y="6152"/>
                    </a:lnTo>
                    <a:lnTo>
                      <a:pt x="2532" y="6215"/>
                    </a:lnTo>
                    <a:lnTo>
                      <a:pt x="2469" y="6319"/>
                    </a:lnTo>
                    <a:lnTo>
                      <a:pt x="2532" y="6424"/>
                    </a:lnTo>
                    <a:lnTo>
                      <a:pt x="2365" y="6445"/>
                    </a:lnTo>
                    <a:lnTo>
                      <a:pt x="2260" y="6424"/>
                    </a:lnTo>
                    <a:lnTo>
                      <a:pt x="2197" y="6487"/>
                    </a:lnTo>
                    <a:lnTo>
                      <a:pt x="2093" y="6529"/>
                    </a:lnTo>
                    <a:lnTo>
                      <a:pt x="1988" y="6654"/>
                    </a:lnTo>
                    <a:lnTo>
                      <a:pt x="2009" y="6738"/>
                    </a:lnTo>
                    <a:lnTo>
                      <a:pt x="1988" y="6884"/>
                    </a:lnTo>
                    <a:lnTo>
                      <a:pt x="1904" y="7052"/>
                    </a:lnTo>
                    <a:lnTo>
                      <a:pt x="2030" y="7177"/>
                    </a:lnTo>
                    <a:lnTo>
                      <a:pt x="2093" y="7093"/>
                    </a:lnTo>
                    <a:lnTo>
                      <a:pt x="2155" y="6863"/>
                    </a:lnTo>
                    <a:lnTo>
                      <a:pt x="2239" y="6801"/>
                    </a:lnTo>
                    <a:lnTo>
                      <a:pt x="2302" y="6675"/>
                    </a:lnTo>
                    <a:lnTo>
                      <a:pt x="2344" y="6654"/>
                    </a:lnTo>
                    <a:lnTo>
                      <a:pt x="2427" y="6738"/>
                    </a:lnTo>
                    <a:lnTo>
                      <a:pt x="2407" y="6863"/>
                    </a:lnTo>
                    <a:lnTo>
                      <a:pt x="2427" y="6884"/>
                    </a:lnTo>
                    <a:lnTo>
                      <a:pt x="2469" y="6863"/>
                    </a:lnTo>
                    <a:lnTo>
                      <a:pt x="2532" y="6884"/>
                    </a:lnTo>
                    <a:lnTo>
                      <a:pt x="2532" y="6780"/>
                    </a:lnTo>
                    <a:lnTo>
                      <a:pt x="2574" y="6759"/>
                    </a:lnTo>
                    <a:lnTo>
                      <a:pt x="2637" y="6780"/>
                    </a:lnTo>
                    <a:lnTo>
                      <a:pt x="2616" y="6863"/>
                    </a:lnTo>
                    <a:lnTo>
                      <a:pt x="2658" y="6863"/>
                    </a:lnTo>
                    <a:lnTo>
                      <a:pt x="2762" y="6947"/>
                    </a:lnTo>
                    <a:lnTo>
                      <a:pt x="2825" y="6947"/>
                    </a:lnTo>
                    <a:lnTo>
                      <a:pt x="2762" y="6863"/>
                    </a:lnTo>
                    <a:lnTo>
                      <a:pt x="2783" y="6801"/>
                    </a:lnTo>
                    <a:lnTo>
                      <a:pt x="2762" y="6759"/>
                    </a:lnTo>
                    <a:lnTo>
                      <a:pt x="2825" y="6696"/>
                    </a:lnTo>
                    <a:lnTo>
                      <a:pt x="2867" y="6696"/>
                    </a:lnTo>
                    <a:lnTo>
                      <a:pt x="2972" y="6801"/>
                    </a:lnTo>
                    <a:lnTo>
                      <a:pt x="3076" y="6842"/>
                    </a:lnTo>
                    <a:lnTo>
                      <a:pt x="3181" y="6905"/>
                    </a:lnTo>
                    <a:lnTo>
                      <a:pt x="3202" y="7010"/>
                    </a:lnTo>
                    <a:lnTo>
                      <a:pt x="3306" y="7093"/>
                    </a:lnTo>
                    <a:lnTo>
                      <a:pt x="3202" y="7073"/>
                    </a:lnTo>
                    <a:lnTo>
                      <a:pt x="3160" y="7093"/>
                    </a:lnTo>
                    <a:lnTo>
                      <a:pt x="3160" y="7156"/>
                    </a:lnTo>
                    <a:lnTo>
                      <a:pt x="3097" y="7219"/>
                    </a:lnTo>
                    <a:lnTo>
                      <a:pt x="3160" y="7282"/>
                    </a:lnTo>
                    <a:lnTo>
                      <a:pt x="3160" y="7365"/>
                    </a:lnTo>
                    <a:lnTo>
                      <a:pt x="3139" y="7428"/>
                    </a:lnTo>
                    <a:lnTo>
                      <a:pt x="3202" y="7533"/>
                    </a:lnTo>
                    <a:lnTo>
                      <a:pt x="3244" y="7637"/>
                    </a:lnTo>
                    <a:lnTo>
                      <a:pt x="3348" y="7784"/>
                    </a:lnTo>
                    <a:lnTo>
                      <a:pt x="3474" y="7784"/>
                    </a:lnTo>
                    <a:lnTo>
                      <a:pt x="3578" y="7847"/>
                    </a:lnTo>
                    <a:lnTo>
                      <a:pt x="3704" y="7909"/>
                    </a:lnTo>
                    <a:lnTo>
                      <a:pt x="3808" y="7847"/>
                    </a:lnTo>
                    <a:lnTo>
                      <a:pt x="3829" y="7805"/>
                    </a:lnTo>
                    <a:lnTo>
                      <a:pt x="3892" y="7742"/>
                    </a:lnTo>
                    <a:lnTo>
                      <a:pt x="3913" y="7805"/>
                    </a:lnTo>
                    <a:lnTo>
                      <a:pt x="3871" y="7889"/>
                    </a:lnTo>
                    <a:lnTo>
                      <a:pt x="3892" y="7993"/>
                    </a:lnTo>
                    <a:lnTo>
                      <a:pt x="3913" y="8035"/>
                    </a:lnTo>
                    <a:lnTo>
                      <a:pt x="3997" y="7993"/>
                    </a:lnTo>
                    <a:lnTo>
                      <a:pt x="4143" y="7784"/>
                    </a:lnTo>
                    <a:lnTo>
                      <a:pt x="4143" y="7637"/>
                    </a:lnTo>
                    <a:lnTo>
                      <a:pt x="4101" y="7575"/>
                    </a:lnTo>
                    <a:lnTo>
                      <a:pt x="4039" y="7407"/>
                    </a:lnTo>
                    <a:lnTo>
                      <a:pt x="3934" y="7324"/>
                    </a:lnTo>
                    <a:lnTo>
                      <a:pt x="3976" y="7219"/>
                    </a:lnTo>
                    <a:lnTo>
                      <a:pt x="4101" y="6989"/>
                    </a:lnTo>
                    <a:lnTo>
                      <a:pt x="4185" y="6947"/>
                    </a:lnTo>
                    <a:lnTo>
                      <a:pt x="4248" y="7052"/>
                    </a:lnTo>
                    <a:lnTo>
                      <a:pt x="4290" y="7156"/>
                    </a:lnTo>
                    <a:lnTo>
                      <a:pt x="4332" y="7219"/>
                    </a:lnTo>
                    <a:lnTo>
                      <a:pt x="4332" y="7324"/>
                    </a:lnTo>
                    <a:lnTo>
                      <a:pt x="4394" y="7512"/>
                    </a:lnTo>
                    <a:lnTo>
                      <a:pt x="4415" y="7596"/>
                    </a:lnTo>
                    <a:lnTo>
                      <a:pt x="4415" y="7512"/>
                    </a:lnTo>
                    <a:lnTo>
                      <a:pt x="4415" y="7386"/>
                    </a:lnTo>
                    <a:lnTo>
                      <a:pt x="4352" y="7219"/>
                    </a:lnTo>
                    <a:lnTo>
                      <a:pt x="4394" y="7156"/>
                    </a:lnTo>
                    <a:lnTo>
                      <a:pt x="4436" y="7156"/>
                    </a:lnTo>
                    <a:lnTo>
                      <a:pt x="4499" y="7219"/>
                    </a:lnTo>
                    <a:lnTo>
                      <a:pt x="4499" y="7156"/>
                    </a:lnTo>
                    <a:lnTo>
                      <a:pt x="4541" y="7156"/>
                    </a:lnTo>
                    <a:lnTo>
                      <a:pt x="4604" y="6989"/>
                    </a:lnTo>
                    <a:lnTo>
                      <a:pt x="4562" y="6801"/>
                    </a:lnTo>
                    <a:lnTo>
                      <a:pt x="4499" y="6696"/>
                    </a:lnTo>
                    <a:lnTo>
                      <a:pt x="4436" y="6591"/>
                    </a:lnTo>
                    <a:lnTo>
                      <a:pt x="4436" y="6466"/>
                    </a:lnTo>
                    <a:lnTo>
                      <a:pt x="4415" y="6340"/>
                    </a:lnTo>
                    <a:lnTo>
                      <a:pt x="4352" y="6424"/>
                    </a:lnTo>
                    <a:lnTo>
                      <a:pt x="4352" y="6277"/>
                    </a:lnTo>
                    <a:lnTo>
                      <a:pt x="4352" y="6215"/>
                    </a:lnTo>
                    <a:lnTo>
                      <a:pt x="4311" y="6215"/>
                    </a:lnTo>
                    <a:lnTo>
                      <a:pt x="4227" y="6131"/>
                    </a:lnTo>
                    <a:lnTo>
                      <a:pt x="4248" y="6068"/>
                    </a:lnTo>
                    <a:lnTo>
                      <a:pt x="4332" y="6068"/>
                    </a:lnTo>
                    <a:lnTo>
                      <a:pt x="4332" y="5922"/>
                    </a:lnTo>
                    <a:lnTo>
                      <a:pt x="4248" y="5796"/>
                    </a:lnTo>
                    <a:lnTo>
                      <a:pt x="4248" y="5712"/>
                    </a:lnTo>
                    <a:lnTo>
                      <a:pt x="4185" y="5796"/>
                    </a:lnTo>
                    <a:lnTo>
                      <a:pt x="4080" y="5692"/>
                    </a:lnTo>
                    <a:lnTo>
                      <a:pt x="3913" y="5545"/>
                    </a:lnTo>
                    <a:lnTo>
                      <a:pt x="3892" y="5440"/>
                    </a:lnTo>
                    <a:lnTo>
                      <a:pt x="3871" y="5440"/>
                    </a:lnTo>
                    <a:lnTo>
                      <a:pt x="3767" y="5420"/>
                    </a:lnTo>
                    <a:lnTo>
                      <a:pt x="3767" y="5503"/>
                    </a:lnTo>
                    <a:cubicBezTo>
                      <a:pt x="3725" y="5482"/>
                      <a:pt x="3725" y="5420"/>
                      <a:pt x="3704" y="5399"/>
                    </a:cubicBezTo>
                    <a:lnTo>
                      <a:pt x="3704" y="5315"/>
                    </a:lnTo>
                    <a:lnTo>
                      <a:pt x="3662" y="5210"/>
                    </a:lnTo>
                    <a:lnTo>
                      <a:pt x="3662" y="5273"/>
                    </a:lnTo>
                    <a:cubicBezTo>
                      <a:pt x="3620" y="5231"/>
                      <a:pt x="3620" y="5210"/>
                      <a:pt x="3599" y="5189"/>
                    </a:cubicBezTo>
                    <a:lnTo>
                      <a:pt x="3683" y="5168"/>
                    </a:lnTo>
                    <a:lnTo>
                      <a:pt x="3683" y="5085"/>
                    </a:lnTo>
                    <a:lnTo>
                      <a:pt x="3578" y="4896"/>
                    </a:lnTo>
                    <a:lnTo>
                      <a:pt x="3495" y="4855"/>
                    </a:lnTo>
                    <a:lnTo>
                      <a:pt x="3474" y="4666"/>
                    </a:lnTo>
                    <a:lnTo>
                      <a:pt x="3411" y="4562"/>
                    </a:lnTo>
                    <a:cubicBezTo>
                      <a:pt x="3411" y="4541"/>
                      <a:pt x="3411" y="4541"/>
                      <a:pt x="3453" y="4499"/>
                    </a:cubicBezTo>
                    <a:cubicBezTo>
                      <a:pt x="3474" y="4478"/>
                      <a:pt x="3453" y="4457"/>
                      <a:pt x="3411" y="4436"/>
                    </a:cubicBezTo>
                    <a:lnTo>
                      <a:pt x="3390" y="4457"/>
                    </a:lnTo>
                    <a:lnTo>
                      <a:pt x="3411" y="4457"/>
                    </a:lnTo>
                    <a:lnTo>
                      <a:pt x="3411" y="4478"/>
                    </a:lnTo>
                    <a:cubicBezTo>
                      <a:pt x="3411" y="4478"/>
                      <a:pt x="3390" y="4478"/>
                      <a:pt x="3390" y="4499"/>
                    </a:cubicBezTo>
                    <a:lnTo>
                      <a:pt x="3390" y="4541"/>
                    </a:lnTo>
                    <a:lnTo>
                      <a:pt x="3306" y="4562"/>
                    </a:lnTo>
                    <a:lnTo>
                      <a:pt x="3202" y="4499"/>
                    </a:lnTo>
                    <a:lnTo>
                      <a:pt x="3139" y="4499"/>
                    </a:lnTo>
                    <a:lnTo>
                      <a:pt x="3181" y="4604"/>
                    </a:lnTo>
                    <a:lnTo>
                      <a:pt x="3181" y="4666"/>
                    </a:lnTo>
                    <a:cubicBezTo>
                      <a:pt x="3097" y="4687"/>
                      <a:pt x="3055" y="4708"/>
                      <a:pt x="2972" y="4750"/>
                    </a:cubicBezTo>
                    <a:lnTo>
                      <a:pt x="2972" y="4583"/>
                    </a:lnTo>
                    <a:lnTo>
                      <a:pt x="2930" y="4604"/>
                    </a:lnTo>
                    <a:lnTo>
                      <a:pt x="2888" y="4750"/>
                    </a:lnTo>
                    <a:lnTo>
                      <a:pt x="2888" y="4792"/>
                    </a:lnTo>
                    <a:lnTo>
                      <a:pt x="2783" y="4980"/>
                    </a:lnTo>
                    <a:lnTo>
                      <a:pt x="2783" y="5106"/>
                    </a:lnTo>
                    <a:lnTo>
                      <a:pt x="2741" y="5273"/>
                    </a:lnTo>
                    <a:lnTo>
                      <a:pt x="2658" y="5378"/>
                    </a:lnTo>
                    <a:lnTo>
                      <a:pt x="2658" y="5482"/>
                    </a:lnTo>
                    <a:cubicBezTo>
                      <a:pt x="2646" y="5459"/>
                      <a:pt x="2622" y="5443"/>
                      <a:pt x="2599" y="5443"/>
                    </a:cubicBezTo>
                    <a:cubicBezTo>
                      <a:pt x="2580" y="5443"/>
                      <a:pt x="2562" y="5454"/>
                      <a:pt x="2553" y="5482"/>
                    </a:cubicBezTo>
                    <a:lnTo>
                      <a:pt x="2553" y="5315"/>
                    </a:lnTo>
                    <a:lnTo>
                      <a:pt x="2637" y="4980"/>
                    </a:lnTo>
                    <a:lnTo>
                      <a:pt x="2741" y="4876"/>
                    </a:lnTo>
                    <a:lnTo>
                      <a:pt x="2741" y="4771"/>
                    </a:lnTo>
                    <a:lnTo>
                      <a:pt x="2658" y="4687"/>
                    </a:lnTo>
                    <a:lnTo>
                      <a:pt x="2616" y="4708"/>
                    </a:lnTo>
                    <a:lnTo>
                      <a:pt x="2532" y="4687"/>
                    </a:lnTo>
                    <a:lnTo>
                      <a:pt x="2448" y="4750"/>
                    </a:lnTo>
                    <a:lnTo>
                      <a:pt x="2448" y="4855"/>
                    </a:lnTo>
                    <a:cubicBezTo>
                      <a:pt x="2427" y="4792"/>
                      <a:pt x="2365" y="4708"/>
                      <a:pt x="2323" y="4666"/>
                    </a:cubicBezTo>
                    <a:lnTo>
                      <a:pt x="2427" y="4583"/>
                    </a:lnTo>
                    <a:lnTo>
                      <a:pt x="2469" y="4457"/>
                    </a:lnTo>
                    <a:lnTo>
                      <a:pt x="2532" y="4394"/>
                    </a:lnTo>
                    <a:lnTo>
                      <a:pt x="2553" y="4290"/>
                    </a:lnTo>
                    <a:lnTo>
                      <a:pt x="2511" y="4227"/>
                    </a:lnTo>
                    <a:lnTo>
                      <a:pt x="2427" y="4269"/>
                    </a:lnTo>
                    <a:lnTo>
                      <a:pt x="2344" y="4373"/>
                    </a:lnTo>
                    <a:lnTo>
                      <a:pt x="2260" y="4269"/>
                    </a:lnTo>
                    <a:lnTo>
                      <a:pt x="2197" y="4248"/>
                    </a:lnTo>
                    <a:lnTo>
                      <a:pt x="2009" y="4248"/>
                    </a:lnTo>
                    <a:lnTo>
                      <a:pt x="2030" y="4185"/>
                    </a:lnTo>
                    <a:lnTo>
                      <a:pt x="1946" y="4164"/>
                    </a:lnTo>
                    <a:lnTo>
                      <a:pt x="1842" y="40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839;p54"/>
              <p:cNvSpPr/>
              <p:nvPr/>
            </p:nvSpPr>
            <p:spPr>
              <a:xfrm>
                <a:off x="4595934" y="3205063"/>
                <a:ext cx="26673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173" extrusionOk="0">
                    <a:moveTo>
                      <a:pt x="2177" y="1"/>
                    </a:moveTo>
                    <a:lnTo>
                      <a:pt x="1968" y="43"/>
                    </a:lnTo>
                    <a:lnTo>
                      <a:pt x="1821" y="43"/>
                    </a:lnTo>
                    <a:lnTo>
                      <a:pt x="1675" y="64"/>
                    </a:lnTo>
                    <a:lnTo>
                      <a:pt x="1570" y="64"/>
                    </a:lnTo>
                    <a:lnTo>
                      <a:pt x="1424" y="105"/>
                    </a:lnTo>
                    <a:lnTo>
                      <a:pt x="1193" y="105"/>
                    </a:lnTo>
                    <a:lnTo>
                      <a:pt x="1005" y="252"/>
                    </a:lnTo>
                    <a:lnTo>
                      <a:pt x="880" y="315"/>
                    </a:lnTo>
                    <a:lnTo>
                      <a:pt x="817" y="336"/>
                    </a:lnTo>
                    <a:lnTo>
                      <a:pt x="712" y="357"/>
                    </a:lnTo>
                    <a:lnTo>
                      <a:pt x="628" y="377"/>
                    </a:lnTo>
                    <a:lnTo>
                      <a:pt x="482" y="419"/>
                    </a:lnTo>
                    <a:lnTo>
                      <a:pt x="398" y="482"/>
                    </a:lnTo>
                    <a:lnTo>
                      <a:pt x="377" y="524"/>
                    </a:lnTo>
                    <a:lnTo>
                      <a:pt x="252" y="587"/>
                    </a:lnTo>
                    <a:lnTo>
                      <a:pt x="210" y="733"/>
                    </a:lnTo>
                    <a:lnTo>
                      <a:pt x="105" y="880"/>
                    </a:lnTo>
                    <a:lnTo>
                      <a:pt x="84" y="942"/>
                    </a:lnTo>
                    <a:lnTo>
                      <a:pt x="147" y="984"/>
                    </a:lnTo>
                    <a:lnTo>
                      <a:pt x="147" y="1047"/>
                    </a:lnTo>
                    <a:lnTo>
                      <a:pt x="84" y="1047"/>
                    </a:lnTo>
                    <a:lnTo>
                      <a:pt x="43" y="1005"/>
                    </a:lnTo>
                    <a:lnTo>
                      <a:pt x="1" y="1110"/>
                    </a:lnTo>
                    <a:lnTo>
                      <a:pt x="63" y="1173"/>
                    </a:lnTo>
                    <a:lnTo>
                      <a:pt x="252" y="1152"/>
                    </a:lnTo>
                    <a:lnTo>
                      <a:pt x="419" y="1047"/>
                    </a:lnTo>
                    <a:lnTo>
                      <a:pt x="503" y="1005"/>
                    </a:lnTo>
                    <a:lnTo>
                      <a:pt x="608" y="1005"/>
                    </a:lnTo>
                    <a:lnTo>
                      <a:pt x="712" y="942"/>
                    </a:lnTo>
                    <a:lnTo>
                      <a:pt x="796" y="838"/>
                    </a:lnTo>
                    <a:lnTo>
                      <a:pt x="1005" y="670"/>
                    </a:lnTo>
                    <a:lnTo>
                      <a:pt x="1047" y="587"/>
                    </a:lnTo>
                    <a:lnTo>
                      <a:pt x="1110" y="566"/>
                    </a:lnTo>
                    <a:lnTo>
                      <a:pt x="1131" y="566"/>
                    </a:lnTo>
                    <a:lnTo>
                      <a:pt x="1235" y="461"/>
                    </a:lnTo>
                    <a:lnTo>
                      <a:pt x="1340" y="440"/>
                    </a:lnTo>
                    <a:lnTo>
                      <a:pt x="1444" y="440"/>
                    </a:lnTo>
                    <a:lnTo>
                      <a:pt x="1675" y="419"/>
                    </a:lnTo>
                    <a:lnTo>
                      <a:pt x="1842" y="315"/>
                    </a:lnTo>
                    <a:lnTo>
                      <a:pt x="2030" y="252"/>
                    </a:lnTo>
                    <a:lnTo>
                      <a:pt x="2051" y="168"/>
                    </a:lnTo>
                    <a:lnTo>
                      <a:pt x="2135" y="168"/>
                    </a:lnTo>
                    <a:lnTo>
                      <a:pt x="2240" y="105"/>
                    </a:lnTo>
                    <a:lnTo>
                      <a:pt x="2240" y="43"/>
                    </a:lnTo>
                    <a:lnTo>
                      <a:pt x="21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" name="Google Shape;6840;p54"/>
              <p:cNvGrpSpPr/>
              <p:nvPr/>
            </p:nvGrpSpPr>
            <p:grpSpPr>
              <a:xfrm>
                <a:off x="4403342" y="3107749"/>
                <a:ext cx="316680" cy="101374"/>
                <a:chOff x="5068275" y="3161675"/>
                <a:chExt cx="664875" cy="222850"/>
              </a:xfrm>
            </p:grpSpPr>
            <p:sp>
              <p:nvSpPr>
                <p:cNvPr id="220" name="Google Shape;6841;p54"/>
                <p:cNvSpPr/>
                <p:nvPr/>
              </p:nvSpPr>
              <p:spPr>
                <a:xfrm>
                  <a:off x="5408300" y="3224425"/>
                  <a:ext cx="96775" cy="10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4312" extrusionOk="0">
                      <a:moveTo>
                        <a:pt x="3620" y="1"/>
                      </a:moveTo>
                      <a:lnTo>
                        <a:pt x="3515" y="43"/>
                      </a:lnTo>
                      <a:lnTo>
                        <a:pt x="3494" y="147"/>
                      </a:lnTo>
                      <a:lnTo>
                        <a:pt x="3390" y="231"/>
                      </a:lnTo>
                      <a:lnTo>
                        <a:pt x="3390" y="294"/>
                      </a:lnTo>
                      <a:lnTo>
                        <a:pt x="3285" y="357"/>
                      </a:lnTo>
                      <a:lnTo>
                        <a:pt x="3181" y="398"/>
                      </a:lnTo>
                      <a:lnTo>
                        <a:pt x="3139" y="461"/>
                      </a:lnTo>
                      <a:lnTo>
                        <a:pt x="2992" y="503"/>
                      </a:lnTo>
                      <a:lnTo>
                        <a:pt x="2720" y="440"/>
                      </a:lnTo>
                      <a:lnTo>
                        <a:pt x="2469" y="419"/>
                      </a:lnTo>
                      <a:lnTo>
                        <a:pt x="2448" y="503"/>
                      </a:lnTo>
                      <a:lnTo>
                        <a:pt x="2406" y="503"/>
                      </a:lnTo>
                      <a:lnTo>
                        <a:pt x="2260" y="398"/>
                      </a:lnTo>
                      <a:lnTo>
                        <a:pt x="2092" y="398"/>
                      </a:lnTo>
                      <a:lnTo>
                        <a:pt x="1988" y="357"/>
                      </a:lnTo>
                      <a:lnTo>
                        <a:pt x="1820" y="336"/>
                      </a:lnTo>
                      <a:lnTo>
                        <a:pt x="1737" y="398"/>
                      </a:lnTo>
                      <a:lnTo>
                        <a:pt x="1674" y="336"/>
                      </a:lnTo>
                      <a:lnTo>
                        <a:pt x="1569" y="231"/>
                      </a:lnTo>
                      <a:lnTo>
                        <a:pt x="1381" y="210"/>
                      </a:lnTo>
                      <a:lnTo>
                        <a:pt x="1276" y="210"/>
                      </a:lnTo>
                      <a:lnTo>
                        <a:pt x="1276" y="336"/>
                      </a:lnTo>
                      <a:lnTo>
                        <a:pt x="1193" y="398"/>
                      </a:lnTo>
                      <a:lnTo>
                        <a:pt x="1151" y="503"/>
                      </a:lnTo>
                      <a:lnTo>
                        <a:pt x="1067" y="566"/>
                      </a:lnTo>
                      <a:lnTo>
                        <a:pt x="900" y="524"/>
                      </a:lnTo>
                      <a:lnTo>
                        <a:pt x="774" y="545"/>
                      </a:lnTo>
                      <a:lnTo>
                        <a:pt x="712" y="608"/>
                      </a:lnTo>
                      <a:lnTo>
                        <a:pt x="753" y="650"/>
                      </a:lnTo>
                      <a:lnTo>
                        <a:pt x="586" y="775"/>
                      </a:lnTo>
                      <a:lnTo>
                        <a:pt x="586" y="942"/>
                      </a:lnTo>
                      <a:lnTo>
                        <a:pt x="628" y="1047"/>
                      </a:lnTo>
                      <a:lnTo>
                        <a:pt x="628" y="1235"/>
                      </a:lnTo>
                      <a:lnTo>
                        <a:pt x="586" y="1298"/>
                      </a:lnTo>
                      <a:lnTo>
                        <a:pt x="649" y="1445"/>
                      </a:lnTo>
                      <a:lnTo>
                        <a:pt x="670" y="1549"/>
                      </a:lnTo>
                      <a:lnTo>
                        <a:pt x="628" y="1486"/>
                      </a:lnTo>
                      <a:lnTo>
                        <a:pt x="565" y="1403"/>
                      </a:lnTo>
                      <a:lnTo>
                        <a:pt x="523" y="1445"/>
                      </a:lnTo>
                      <a:lnTo>
                        <a:pt x="440" y="1507"/>
                      </a:lnTo>
                      <a:lnTo>
                        <a:pt x="335" y="1570"/>
                      </a:lnTo>
                      <a:lnTo>
                        <a:pt x="314" y="1675"/>
                      </a:lnTo>
                      <a:lnTo>
                        <a:pt x="335" y="1800"/>
                      </a:lnTo>
                      <a:lnTo>
                        <a:pt x="314" y="1905"/>
                      </a:lnTo>
                      <a:lnTo>
                        <a:pt x="335" y="2135"/>
                      </a:lnTo>
                      <a:lnTo>
                        <a:pt x="314" y="2198"/>
                      </a:lnTo>
                      <a:lnTo>
                        <a:pt x="272" y="2303"/>
                      </a:lnTo>
                      <a:lnTo>
                        <a:pt x="188" y="2323"/>
                      </a:lnTo>
                      <a:lnTo>
                        <a:pt x="188" y="2449"/>
                      </a:lnTo>
                      <a:lnTo>
                        <a:pt x="63" y="2554"/>
                      </a:lnTo>
                      <a:lnTo>
                        <a:pt x="42" y="2721"/>
                      </a:lnTo>
                      <a:lnTo>
                        <a:pt x="42" y="2763"/>
                      </a:lnTo>
                      <a:lnTo>
                        <a:pt x="0" y="2826"/>
                      </a:lnTo>
                      <a:lnTo>
                        <a:pt x="63" y="3035"/>
                      </a:lnTo>
                      <a:lnTo>
                        <a:pt x="126" y="3139"/>
                      </a:lnTo>
                      <a:lnTo>
                        <a:pt x="168" y="3119"/>
                      </a:lnTo>
                      <a:lnTo>
                        <a:pt x="251" y="3119"/>
                      </a:lnTo>
                      <a:lnTo>
                        <a:pt x="335" y="3056"/>
                      </a:lnTo>
                      <a:lnTo>
                        <a:pt x="377" y="3077"/>
                      </a:lnTo>
                      <a:lnTo>
                        <a:pt x="419" y="3223"/>
                      </a:lnTo>
                      <a:lnTo>
                        <a:pt x="523" y="3495"/>
                      </a:lnTo>
                      <a:lnTo>
                        <a:pt x="481" y="3558"/>
                      </a:lnTo>
                      <a:lnTo>
                        <a:pt x="440" y="3704"/>
                      </a:lnTo>
                      <a:lnTo>
                        <a:pt x="356" y="3851"/>
                      </a:lnTo>
                      <a:lnTo>
                        <a:pt x="356" y="4081"/>
                      </a:lnTo>
                      <a:lnTo>
                        <a:pt x="356" y="4269"/>
                      </a:lnTo>
                      <a:lnTo>
                        <a:pt x="440" y="4269"/>
                      </a:lnTo>
                      <a:lnTo>
                        <a:pt x="523" y="4311"/>
                      </a:lnTo>
                      <a:lnTo>
                        <a:pt x="628" y="4311"/>
                      </a:lnTo>
                      <a:lnTo>
                        <a:pt x="670" y="4269"/>
                      </a:lnTo>
                      <a:lnTo>
                        <a:pt x="774" y="4290"/>
                      </a:lnTo>
                      <a:lnTo>
                        <a:pt x="879" y="4269"/>
                      </a:lnTo>
                      <a:lnTo>
                        <a:pt x="963" y="4311"/>
                      </a:lnTo>
                      <a:lnTo>
                        <a:pt x="984" y="4227"/>
                      </a:lnTo>
                      <a:lnTo>
                        <a:pt x="963" y="4102"/>
                      </a:lnTo>
                      <a:lnTo>
                        <a:pt x="879" y="4060"/>
                      </a:lnTo>
                      <a:lnTo>
                        <a:pt x="858" y="3914"/>
                      </a:lnTo>
                      <a:lnTo>
                        <a:pt x="942" y="3809"/>
                      </a:lnTo>
                      <a:lnTo>
                        <a:pt x="963" y="3600"/>
                      </a:lnTo>
                      <a:lnTo>
                        <a:pt x="942" y="3432"/>
                      </a:lnTo>
                      <a:lnTo>
                        <a:pt x="879" y="3391"/>
                      </a:lnTo>
                      <a:lnTo>
                        <a:pt x="1004" y="3223"/>
                      </a:lnTo>
                      <a:lnTo>
                        <a:pt x="1046" y="3056"/>
                      </a:lnTo>
                      <a:lnTo>
                        <a:pt x="1004" y="2909"/>
                      </a:lnTo>
                      <a:lnTo>
                        <a:pt x="942" y="2826"/>
                      </a:lnTo>
                      <a:lnTo>
                        <a:pt x="942" y="2763"/>
                      </a:lnTo>
                      <a:lnTo>
                        <a:pt x="1067" y="2700"/>
                      </a:lnTo>
                      <a:lnTo>
                        <a:pt x="1088" y="2616"/>
                      </a:lnTo>
                      <a:lnTo>
                        <a:pt x="1214" y="2595"/>
                      </a:lnTo>
                      <a:lnTo>
                        <a:pt x="1318" y="2637"/>
                      </a:lnTo>
                      <a:lnTo>
                        <a:pt x="1318" y="2700"/>
                      </a:lnTo>
                      <a:lnTo>
                        <a:pt x="1381" y="2763"/>
                      </a:lnTo>
                      <a:lnTo>
                        <a:pt x="1381" y="2909"/>
                      </a:lnTo>
                      <a:lnTo>
                        <a:pt x="1276" y="3014"/>
                      </a:lnTo>
                      <a:lnTo>
                        <a:pt x="1276" y="3119"/>
                      </a:lnTo>
                      <a:lnTo>
                        <a:pt x="1318" y="3223"/>
                      </a:lnTo>
                      <a:lnTo>
                        <a:pt x="1402" y="3244"/>
                      </a:lnTo>
                      <a:lnTo>
                        <a:pt x="1486" y="3328"/>
                      </a:lnTo>
                      <a:lnTo>
                        <a:pt x="1611" y="3391"/>
                      </a:lnTo>
                      <a:lnTo>
                        <a:pt x="1632" y="3495"/>
                      </a:lnTo>
                      <a:lnTo>
                        <a:pt x="1590" y="3495"/>
                      </a:lnTo>
                      <a:lnTo>
                        <a:pt x="1569" y="3704"/>
                      </a:lnTo>
                      <a:lnTo>
                        <a:pt x="1590" y="3851"/>
                      </a:lnTo>
                      <a:lnTo>
                        <a:pt x="1674" y="3872"/>
                      </a:lnTo>
                      <a:lnTo>
                        <a:pt x="1737" y="3851"/>
                      </a:lnTo>
                      <a:lnTo>
                        <a:pt x="1883" y="3893"/>
                      </a:lnTo>
                      <a:lnTo>
                        <a:pt x="1946" y="3872"/>
                      </a:lnTo>
                      <a:lnTo>
                        <a:pt x="1946" y="3851"/>
                      </a:lnTo>
                      <a:lnTo>
                        <a:pt x="1925" y="3746"/>
                      </a:lnTo>
                      <a:lnTo>
                        <a:pt x="2030" y="3663"/>
                      </a:lnTo>
                      <a:lnTo>
                        <a:pt x="2113" y="3642"/>
                      </a:lnTo>
                      <a:lnTo>
                        <a:pt x="2260" y="3558"/>
                      </a:lnTo>
                      <a:lnTo>
                        <a:pt x="2427" y="3579"/>
                      </a:lnTo>
                      <a:lnTo>
                        <a:pt x="2511" y="3495"/>
                      </a:lnTo>
                      <a:lnTo>
                        <a:pt x="2532" y="3537"/>
                      </a:lnTo>
                      <a:lnTo>
                        <a:pt x="2616" y="3537"/>
                      </a:lnTo>
                      <a:lnTo>
                        <a:pt x="2657" y="3453"/>
                      </a:lnTo>
                      <a:lnTo>
                        <a:pt x="2657" y="3391"/>
                      </a:lnTo>
                      <a:lnTo>
                        <a:pt x="2511" y="3370"/>
                      </a:lnTo>
                      <a:lnTo>
                        <a:pt x="2448" y="3391"/>
                      </a:lnTo>
                      <a:lnTo>
                        <a:pt x="2281" y="3391"/>
                      </a:lnTo>
                      <a:lnTo>
                        <a:pt x="2281" y="3328"/>
                      </a:lnTo>
                      <a:lnTo>
                        <a:pt x="2239" y="3328"/>
                      </a:lnTo>
                      <a:lnTo>
                        <a:pt x="2239" y="3244"/>
                      </a:lnTo>
                      <a:lnTo>
                        <a:pt x="2197" y="3244"/>
                      </a:lnTo>
                      <a:lnTo>
                        <a:pt x="2134" y="3265"/>
                      </a:lnTo>
                      <a:lnTo>
                        <a:pt x="2134" y="3223"/>
                      </a:lnTo>
                      <a:lnTo>
                        <a:pt x="2030" y="3181"/>
                      </a:lnTo>
                      <a:lnTo>
                        <a:pt x="2009" y="3119"/>
                      </a:lnTo>
                      <a:lnTo>
                        <a:pt x="2051" y="3035"/>
                      </a:lnTo>
                      <a:lnTo>
                        <a:pt x="2092" y="2972"/>
                      </a:lnTo>
                      <a:lnTo>
                        <a:pt x="2134" y="3014"/>
                      </a:lnTo>
                      <a:lnTo>
                        <a:pt x="2134" y="3014"/>
                      </a:lnTo>
                      <a:lnTo>
                        <a:pt x="2113" y="2930"/>
                      </a:lnTo>
                      <a:lnTo>
                        <a:pt x="2155" y="2930"/>
                      </a:lnTo>
                      <a:lnTo>
                        <a:pt x="2197" y="2867"/>
                      </a:lnTo>
                      <a:lnTo>
                        <a:pt x="2134" y="2826"/>
                      </a:lnTo>
                      <a:lnTo>
                        <a:pt x="2051" y="2805"/>
                      </a:lnTo>
                      <a:lnTo>
                        <a:pt x="2092" y="2742"/>
                      </a:lnTo>
                      <a:lnTo>
                        <a:pt x="2051" y="2658"/>
                      </a:lnTo>
                      <a:lnTo>
                        <a:pt x="1988" y="2616"/>
                      </a:lnTo>
                      <a:lnTo>
                        <a:pt x="1904" y="2616"/>
                      </a:lnTo>
                      <a:lnTo>
                        <a:pt x="1883" y="2491"/>
                      </a:lnTo>
                      <a:lnTo>
                        <a:pt x="1716" y="2323"/>
                      </a:lnTo>
                      <a:lnTo>
                        <a:pt x="1611" y="2240"/>
                      </a:lnTo>
                      <a:lnTo>
                        <a:pt x="1569" y="2135"/>
                      </a:lnTo>
                      <a:lnTo>
                        <a:pt x="1569" y="2093"/>
                      </a:lnTo>
                      <a:lnTo>
                        <a:pt x="1611" y="2093"/>
                      </a:lnTo>
                      <a:lnTo>
                        <a:pt x="1632" y="2177"/>
                      </a:lnTo>
                      <a:lnTo>
                        <a:pt x="1737" y="2177"/>
                      </a:lnTo>
                      <a:lnTo>
                        <a:pt x="1841" y="2093"/>
                      </a:lnTo>
                      <a:lnTo>
                        <a:pt x="1883" y="2010"/>
                      </a:lnTo>
                      <a:lnTo>
                        <a:pt x="2092" y="1926"/>
                      </a:lnTo>
                      <a:lnTo>
                        <a:pt x="2260" y="1800"/>
                      </a:lnTo>
                      <a:lnTo>
                        <a:pt x="2344" y="1675"/>
                      </a:lnTo>
                      <a:lnTo>
                        <a:pt x="2448" y="1612"/>
                      </a:lnTo>
                      <a:lnTo>
                        <a:pt x="2448" y="1549"/>
                      </a:lnTo>
                      <a:lnTo>
                        <a:pt x="2574" y="1507"/>
                      </a:lnTo>
                      <a:lnTo>
                        <a:pt x="2678" y="1570"/>
                      </a:lnTo>
                      <a:lnTo>
                        <a:pt x="2762" y="1591"/>
                      </a:lnTo>
                      <a:lnTo>
                        <a:pt x="2867" y="1445"/>
                      </a:lnTo>
                      <a:lnTo>
                        <a:pt x="2867" y="1361"/>
                      </a:lnTo>
                      <a:lnTo>
                        <a:pt x="2741" y="1298"/>
                      </a:lnTo>
                      <a:lnTo>
                        <a:pt x="2469" y="1340"/>
                      </a:lnTo>
                      <a:lnTo>
                        <a:pt x="2364" y="1403"/>
                      </a:lnTo>
                      <a:lnTo>
                        <a:pt x="2197" y="1403"/>
                      </a:lnTo>
                      <a:lnTo>
                        <a:pt x="2113" y="1445"/>
                      </a:lnTo>
                      <a:lnTo>
                        <a:pt x="2009" y="1549"/>
                      </a:lnTo>
                      <a:lnTo>
                        <a:pt x="1820" y="1549"/>
                      </a:lnTo>
                      <a:lnTo>
                        <a:pt x="1716" y="1486"/>
                      </a:lnTo>
                      <a:lnTo>
                        <a:pt x="1611" y="1466"/>
                      </a:lnTo>
                      <a:lnTo>
                        <a:pt x="1507" y="1591"/>
                      </a:lnTo>
                      <a:lnTo>
                        <a:pt x="1423" y="1800"/>
                      </a:lnTo>
                      <a:lnTo>
                        <a:pt x="1297" y="1863"/>
                      </a:lnTo>
                      <a:lnTo>
                        <a:pt x="1193" y="1821"/>
                      </a:lnTo>
                      <a:lnTo>
                        <a:pt x="1172" y="1779"/>
                      </a:lnTo>
                      <a:lnTo>
                        <a:pt x="1004" y="1612"/>
                      </a:lnTo>
                      <a:lnTo>
                        <a:pt x="858" y="1486"/>
                      </a:lnTo>
                      <a:lnTo>
                        <a:pt x="774" y="1277"/>
                      </a:lnTo>
                      <a:lnTo>
                        <a:pt x="795" y="1047"/>
                      </a:lnTo>
                      <a:lnTo>
                        <a:pt x="879" y="838"/>
                      </a:lnTo>
                      <a:lnTo>
                        <a:pt x="984" y="733"/>
                      </a:lnTo>
                      <a:lnTo>
                        <a:pt x="1109" y="670"/>
                      </a:lnTo>
                      <a:lnTo>
                        <a:pt x="1276" y="754"/>
                      </a:lnTo>
                      <a:lnTo>
                        <a:pt x="1465" y="775"/>
                      </a:lnTo>
                      <a:lnTo>
                        <a:pt x="1674" y="670"/>
                      </a:lnTo>
                      <a:lnTo>
                        <a:pt x="1820" y="670"/>
                      </a:lnTo>
                      <a:lnTo>
                        <a:pt x="1883" y="754"/>
                      </a:lnTo>
                      <a:lnTo>
                        <a:pt x="1988" y="754"/>
                      </a:lnTo>
                      <a:lnTo>
                        <a:pt x="2051" y="712"/>
                      </a:lnTo>
                      <a:lnTo>
                        <a:pt x="2281" y="733"/>
                      </a:lnTo>
                      <a:lnTo>
                        <a:pt x="2427" y="733"/>
                      </a:lnTo>
                      <a:lnTo>
                        <a:pt x="2448" y="712"/>
                      </a:lnTo>
                      <a:lnTo>
                        <a:pt x="2574" y="712"/>
                      </a:lnTo>
                      <a:lnTo>
                        <a:pt x="2678" y="754"/>
                      </a:lnTo>
                      <a:lnTo>
                        <a:pt x="2720" y="817"/>
                      </a:lnTo>
                      <a:lnTo>
                        <a:pt x="2825" y="859"/>
                      </a:lnTo>
                      <a:lnTo>
                        <a:pt x="3264" y="754"/>
                      </a:lnTo>
                      <a:lnTo>
                        <a:pt x="3453" y="629"/>
                      </a:lnTo>
                      <a:lnTo>
                        <a:pt x="3494" y="524"/>
                      </a:lnTo>
                      <a:lnTo>
                        <a:pt x="3578" y="524"/>
                      </a:lnTo>
                      <a:lnTo>
                        <a:pt x="3620" y="440"/>
                      </a:lnTo>
                      <a:lnTo>
                        <a:pt x="3704" y="398"/>
                      </a:lnTo>
                      <a:lnTo>
                        <a:pt x="3766" y="294"/>
                      </a:lnTo>
                      <a:lnTo>
                        <a:pt x="3808" y="210"/>
                      </a:lnTo>
                      <a:lnTo>
                        <a:pt x="3871" y="147"/>
                      </a:lnTo>
                      <a:lnTo>
                        <a:pt x="3808" y="106"/>
                      </a:lnTo>
                      <a:lnTo>
                        <a:pt x="3787" y="43"/>
                      </a:lnTo>
                      <a:lnTo>
                        <a:pt x="36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6842;p54"/>
                <p:cNvSpPr/>
                <p:nvPr/>
              </p:nvSpPr>
              <p:spPr>
                <a:xfrm>
                  <a:off x="5587700" y="3253200"/>
                  <a:ext cx="145450" cy="13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253" extrusionOk="0">
                      <a:moveTo>
                        <a:pt x="922" y="1"/>
                      </a:moveTo>
                      <a:lnTo>
                        <a:pt x="775" y="22"/>
                      </a:lnTo>
                      <a:lnTo>
                        <a:pt x="712" y="84"/>
                      </a:lnTo>
                      <a:lnTo>
                        <a:pt x="566" y="189"/>
                      </a:lnTo>
                      <a:lnTo>
                        <a:pt x="482" y="210"/>
                      </a:lnTo>
                      <a:lnTo>
                        <a:pt x="398" y="294"/>
                      </a:lnTo>
                      <a:lnTo>
                        <a:pt x="252" y="294"/>
                      </a:lnTo>
                      <a:lnTo>
                        <a:pt x="147" y="356"/>
                      </a:lnTo>
                      <a:lnTo>
                        <a:pt x="189" y="440"/>
                      </a:lnTo>
                      <a:lnTo>
                        <a:pt x="168" y="524"/>
                      </a:lnTo>
                      <a:lnTo>
                        <a:pt x="43" y="608"/>
                      </a:lnTo>
                      <a:lnTo>
                        <a:pt x="1" y="670"/>
                      </a:lnTo>
                      <a:lnTo>
                        <a:pt x="147" y="712"/>
                      </a:lnTo>
                      <a:lnTo>
                        <a:pt x="252" y="649"/>
                      </a:lnTo>
                      <a:lnTo>
                        <a:pt x="273" y="608"/>
                      </a:lnTo>
                      <a:lnTo>
                        <a:pt x="315" y="670"/>
                      </a:lnTo>
                      <a:lnTo>
                        <a:pt x="503" y="754"/>
                      </a:lnTo>
                      <a:lnTo>
                        <a:pt x="566" y="859"/>
                      </a:lnTo>
                      <a:lnTo>
                        <a:pt x="524" y="921"/>
                      </a:lnTo>
                      <a:lnTo>
                        <a:pt x="566" y="1047"/>
                      </a:lnTo>
                      <a:lnTo>
                        <a:pt x="691" y="1131"/>
                      </a:lnTo>
                      <a:lnTo>
                        <a:pt x="796" y="1152"/>
                      </a:lnTo>
                      <a:lnTo>
                        <a:pt x="901" y="1131"/>
                      </a:lnTo>
                      <a:lnTo>
                        <a:pt x="984" y="1172"/>
                      </a:lnTo>
                      <a:lnTo>
                        <a:pt x="1026" y="1131"/>
                      </a:lnTo>
                      <a:lnTo>
                        <a:pt x="1110" y="1152"/>
                      </a:lnTo>
                      <a:lnTo>
                        <a:pt x="1298" y="1131"/>
                      </a:lnTo>
                      <a:lnTo>
                        <a:pt x="1340" y="1152"/>
                      </a:lnTo>
                      <a:lnTo>
                        <a:pt x="1424" y="1131"/>
                      </a:lnTo>
                      <a:lnTo>
                        <a:pt x="1361" y="1068"/>
                      </a:lnTo>
                      <a:lnTo>
                        <a:pt x="1654" y="1089"/>
                      </a:lnTo>
                      <a:lnTo>
                        <a:pt x="1717" y="1172"/>
                      </a:lnTo>
                      <a:lnTo>
                        <a:pt x="1675" y="1298"/>
                      </a:lnTo>
                      <a:lnTo>
                        <a:pt x="1633" y="1277"/>
                      </a:lnTo>
                      <a:lnTo>
                        <a:pt x="1549" y="1361"/>
                      </a:lnTo>
                      <a:lnTo>
                        <a:pt x="1507" y="1465"/>
                      </a:lnTo>
                      <a:lnTo>
                        <a:pt x="1445" y="1361"/>
                      </a:lnTo>
                      <a:lnTo>
                        <a:pt x="1256" y="1277"/>
                      </a:lnTo>
                      <a:lnTo>
                        <a:pt x="1194" y="1298"/>
                      </a:lnTo>
                      <a:lnTo>
                        <a:pt x="1131" y="1465"/>
                      </a:lnTo>
                      <a:lnTo>
                        <a:pt x="1026" y="1507"/>
                      </a:lnTo>
                      <a:lnTo>
                        <a:pt x="922" y="1465"/>
                      </a:lnTo>
                      <a:lnTo>
                        <a:pt x="817" y="1465"/>
                      </a:lnTo>
                      <a:lnTo>
                        <a:pt x="775" y="1403"/>
                      </a:lnTo>
                      <a:lnTo>
                        <a:pt x="629" y="1444"/>
                      </a:lnTo>
                      <a:lnTo>
                        <a:pt x="566" y="1507"/>
                      </a:lnTo>
                      <a:lnTo>
                        <a:pt x="608" y="1570"/>
                      </a:lnTo>
                      <a:lnTo>
                        <a:pt x="733" y="1591"/>
                      </a:lnTo>
                      <a:lnTo>
                        <a:pt x="838" y="1654"/>
                      </a:lnTo>
                      <a:lnTo>
                        <a:pt x="901" y="1779"/>
                      </a:lnTo>
                      <a:lnTo>
                        <a:pt x="942" y="1821"/>
                      </a:lnTo>
                      <a:lnTo>
                        <a:pt x="1005" y="1800"/>
                      </a:lnTo>
                      <a:lnTo>
                        <a:pt x="1026" y="1884"/>
                      </a:lnTo>
                      <a:lnTo>
                        <a:pt x="1026" y="1968"/>
                      </a:lnTo>
                      <a:lnTo>
                        <a:pt x="984" y="1988"/>
                      </a:lnTo>
                      <a:lnTo>
                        <a:pt x="942" y="2072"/>
                      </a:lnTo>
                      <a:lnTo>
                        <a:pt x="1047" y="2240"/>
                      </a:lnTo>
                      <a:lnTo>
                        <a:pt x="1152" y="2281"/>
                      </a:lnTo>
                      <a:lnTo>
                        <a:pt x="1256" y="2240"/>
                      </a:lnTo>
                      <a:lnTo>
                        <a:pt x="1403" y="2114"/>
                      </a:lnTo>
                      <a:lnTo>
                        <a:pt x="1361" y="2009"/>
                      </a:lnTo>
                      <a:lnTo>
                        <a:pt x="1466" y="1863"/>
                      </a:lnTo>
                      <a:lnTo>
                        <a:pt x="1507" y="1821"/>
                      </a:lnTo>
                      <a:lnTo>
                        <a:pt x="1528" y="1758"/>
                      </a:lnTo>
                      <a:lnTo>
                        <a:pt x="1570" y="1612"/>
                      </a:lnTo>
                      <a:lnTo>
                        <a:pt x="1633" y="1507"/>
                      </a:lnTo>
                      <a:lnTo>
                        <a:pt x="1633" y="1654"/>
                      </a:lnTo>
                      <a:lnTo>
                        <a:pt x="1549" y="1716"/>
                      </a:lnTo>
                      <a:lnTo>
                        <a:pt x="1612" y="1863"/>
                      </a:lnTo>
                      <a:lnTo>
                        <a:pt x="1654" y="1988"/>
                      </a:lnTo>
                      <a:lnTo>
                        <a:pt x="1717" y="2072"/>
                      </a:lnTo>
                      <a:lnTo>
                        <a:pt x="1738" y="2009"/>
                      </a:lnTo>
                      <a:lnTo>
                        <a:pt x="1779" y="2009"/>
                      </a:lnTo>
                      <a:lnTo>
                        <a:pt x="1842" y="2030"/>
                      </a:lnTo>
                      <a:lnTo>
                        <a:pt x="1842" y="2135"/>
                      </a:lnTo>
                      <a:lnTo>
                        <a:pt x="1884" y="2093"/>
                      </a:lnTo>
                      <a:lnTo>
                        <a:pt x="1947" y="2093"/>
                      </a:lnTo>
                      <a:lnTo>
                        <a:pt x="1968" y="2135"/>
                      </a:lnTo>
                      <a:lnTo>
                        <a:pt x="2051" y="2177"/>
                      </a:lnTo>
                      <a:lnTo>
                        <a:pt x="2156" y="2135"/>
                      </a:lnTo>
                      <a:lnTo>
                        <a:pt x="2240" y="2135"/>
                      </a:lnTo>
                      <a:lnTo>
                        <a:pt x="2240" y="2177"/>
                      </a:lnTo>
                      <a:lnTo>
                        <a:pt x="2093" y="2177"/>
                      </a:lnTo>
                      <a:lnTo>
                        <a:pt x="2093" y="2281"/>
                      </a:lnTo>
                      <a:lnTo>
                        <a:pt x="2240" y="2302"/>
                      </a:lnTo>
                      <a:lnTo>
                        <a:pt x="2240" y="2323"/>
                      </a:lnTo>
                      <a:lnTo>
                        <a:pt x="2261" y="2386"/>
                      </a:lnTo>
                      <a:lnTo>
                        <a:pt x="2407" y="2449"/>
                      </a:lnTo>
                      <a:lnTo>
                        <a:pt x="2575" y="2449"/>
                      </a:lnTo>
                      <a:lnTo>
                        <a:pt x="2930" y="2553"/>
                      </a:lnTo>
                      <a:lnTo>
                        <a:pt x="3286" y="2658"/>
                      </a:lnTo>
                      <a:lnTo>
                        <a:pt x="3391" y="2658"/>
                      </a:lnTo>
                      <a:lnTo>
                        <a:pt x="3537" y="2721"/>
                      </a:lnTo>
                      <a:lnTo>
                        <a:pt x="3558" y="2825"/>
                      </a:lnTo>
                      <a:lnTo>
                        <a:pt x="3725" y="2867"/>
                      </a:lnTo>
                      <a:lnTo>
                        <a:pt x="3830" y="2867"/>
                      </a:lnTo>
                      <a:lnTo>
                        <a:pt x="3914" y="2825"/>
                      </a:lnTo>
                      <a:lnTo>
                        <a:pt x="3914" y="2825"/>
                      </a:lnTo>
                      <a:lnTo>
                        <a:pt x="3830" y="2951"/>
                      </a:lnTo>
                      <a:lnTo>
                        <a:pt x="3851" y="2972"/>
                      </a:lnTo>
                      <a:lnTo>
                        <a:pt x="3935" y="2951"/>
                      </a:lnTo>
                      <a:lnTo>
                        <a:pt x="3955" y="3014"/>
                      </a:lnTo>
                      <a:lnTo>
                        <a:pt x="4081" y="2972"/>
                      </a:lnTo>
                      <a:lnTo>
                        <a:pt x="4018" y="3035"/>
                      </a:lnTo>
                      <a:lnTo>
                        <a:pt x="4060" y="3076"/>
                      </a:lnTo>
                      <a:lnTo>
                        <a:pt x="4039" y="3139"/>
                      </a:lnTo>
                      <a:lnTo>
                        <a:pt x="4081" y="3181"/>
                      </a:lnTo>
                      <a:lnTo>
                        <a:pt x="4186" y="3160"/>
                      </a:lnTo>
                      <a:lnTo>
                        <a:pt x="4081" y="3265"/>
                      </a:lnTo>
                      <a:lnTo>
                        <a:pt x="4081" y="3328"/>
                      </a:lnTo>
                      <a:lnTo>
                        <a:pt x="4227" y="3453"/>
                      </a:lnTo>
                      <a:lnTo>
                        <a:pt x="4186" y="3558"/>
                      </a:lnTo>
                      <a:lnTo>
                        <a:pt x="4227" y="3641"/>
                      </a:lnTo>
                      <a:lnTo>
                        <a:pt x="4332" y="3704"/>
                      </a:lnTo>
                      <a:lnTo>
                        <a:pt x="4479" y="3809"/>
                      </a:lnTo>
                      <a:lnTo>
                        <a:pt x="4499" y="3872"/>
                      </a:lnTo>
                      <a:lnTo>
                        <a:pt x="4374" y="3872"/>
                      </a:lnTo>
                      <a:lnTo>
                        <a:pt x="4353" y="3955"/>
                      </a:lnTo>
                      <a:lnTo>
                        <a:pt x="4437" y="4018"/>
                      </a:lnTo>
                      <a:lnTo>
                        <a:pt x="4541" y="4081"/>
                      </a:lnTo>
                      <a:lnTo>
                        <a:pt x="4667" y="4060"/>
                      </a:lnTo>
                      <a:lnTo>
                        <a:pt x="4751" y="4081"/>
                      </a:lnTo>
                      <a:lnTo>
                        <a:pt x="4688" y="4081"/>
                      </a:lnTo>
                      <a:lnTo>
                        <a:pt x="4562" y="4123"/>
                      </a:lnTo>
                      <a:lnTo>
                        <a:pt x="4499" y="4102"/>
                      </a:lnTo>
                      <a:lnTo>
                        <a:pt x="4458" y="4123"/>
                      </a:lnTo>
                      <a:lnTo>
                        <a:pt x="4499" y="4206"/>
                      </a:lnTo>
                      <a:lnTo>
                        <a:pt x="4583" y="4227"/>
                      </a:lnTo>
                      <a:lnTo>
                        <a:pt x="4562" y="4395"/>
                      </a:lnTo>
                      <a:lnTo>
                        <a:pt x="4541" y="4416"/>
                      </a:lnTo>
                      <a:lnTo>
                        <a:pt x="4541" y="4499"/>
                      </a:lnTo>
                      <a:lnTo>
                        <a:pt x="4499" y="4583"/>
                      </a:lnTo>
                      <a:lnTo>
                        <a:pt x="4458" y="4604"/>
                      </a:lnTo>
                      <a:lnTo>
                        <a:pt x="4541" y="4709"/>
                      </a:lnTo>
                      <a:lnTo>
                        <a:pt x="4667" y="4625"/>
                      </a:lnTo>
                      <a:lnTo>
                        <a:pt x="4709" y="4688"/>
                      </a:lnTo>
                      <a:lnTo>
                        <a:pt x="4792" y="4688"/>
                      </a:lnTo>
                      <a:lnTo>
                        <a:pt x="4897" y="4625"/>
                      </a:lnTo>
                      <a:lnTo>
                        <a:pt x="5064" y="4625"/>
                      </a:lnTo>
                      <a:lnTo>
                        <a:pt x="5127" y="4583"/>
                      </a:lnTo>
                      <a:lnTo>
                        <a:pt x="5169" y="4478"/>
                      </a:lnTo>
                      <a:lnTo>
                        <a:pt x="5169" y="4583"/>
                      </a:lnTo>
                      <a:lnTo>
                        <a:pt x="5106" y="4688"/>
                      </a:lnTo>
                      <a:lnTo>
                        <a:pt x="5127" y="4750"/>
                      </a:lnTo>
                      <a:lnTo>
                        <a:pt x="5190" y="4792"/>
                      </a:lnTo>
                      <a:lnTo>
                        <a:pt x="5316" y="4897"/>
                      </a:lnTo>
                      <a:lnTo>
                        <a:pt x="5295" y="4939"/>
                      </a:lnTo>
                      <a:lnTo>
                        <a:pt x="5336" y="5022"/>
                      </a:lnTo>
                      <a:lnTo>
                        <a:pt x="5504" y="5211"/>
                      </a:lnTo>
                      <a:lnTo>
                        <a:pt x="5629" y="5232"/>
                      </a:lnTo>
                      <a:lnTo>
                        <a:pt x="5692" y="5253"/>
                      </a:lnTo>
                      <a:lnTo>
                        <a:pt x="5713" y="3851"/>
                      </a:lnTo>
                      <a:lnTo>
                        <a:pt x="5713" y="3788"/>
                      </a:lnTo>
                      <a:lnTo>
                        <a:pt x="5713" y="3704"/>
                      </a:lnTo>
                      <a:lnTo>
                        <a:pt x="5734" y="3537"/>
                      </a:lnTo>
                      <a:lnTo>
                        <a:pt x="5818" y="1382"/>
                      </a:lnTo>
                      <a:lnTo>
                        <a:pt x="5713" y="1403"/>
                      </a:lnTo>
                      <a:lnTo>
                        <a:pt x="5629" y="1382"/>
                      </a:lnTo>
                      <a:lnTo>
                        <a:pt x="5629" y="1298"/>
                      </a:lnTo>
                      <a:lnTo>
                        <a:pt x="5650" y="1256"/>
                      </a:lnTo>
                      <a:lnTo>
                        <a:pt x="5546" y="1193"/>
                      </a:lnTo>
                      <a:lnTo>
                        <a:pt x="5441" y="1193"/>
                      </a:lnTo>
                      <a:lnTo>
                        <a:pt x="5316" y="1172"/>
                      </a:lnTo>
                      <a:lnTo>
                        <a:pt x="5232" y="1152"/>
                      </a:lnTo>
                      <a:lnTo>
                        <a:pt x="5169" y="1172"/>
                      </a:lnTo>
                      <a:lnTo>
                        <a:pt x="4813" y="1026"/>
                      </a:lnTo>
                      <a:lnTo>
                        <a:pt x="4667" y="984"/>
                      </a:lnTo>
                      <a:lnTo>
                        <a:pt x="4562" y="963"/>
                      </a:lnTo>
                      <a:lnTo>
                        <a:pt x="4458" y="880"/>
                      </a:lnTo>
                      <a:lnTo>
                        <a:pt x="4248" y="838"/>
                      </a:lnTo>
                      <a:lnTo>
                        <a:pt x="4060" y="754"/>
                      </a:lnTo>
                      <a:lnTo>
                        <a:pt x="3976" y="670"/>
                      </a:lnTo>
                      <a:lnTo>
                        <a:pt x="3830" y="649"/>
                      </a:lnTo>
                      <a:lnTo>
                        <a:pt x="3537" y="838"/>
                      </a:lnTo>
                      <a:lnTo>
                        <a:pt x="3537" y="880"/>
                      </a:lnTo>
                      <a:lnTo>
                        <a:pt x="3600" y="984"/>
                      </a:lnTo>
                      <a:lnTo>
                        <a:pt x="3558" y="1068"/>
                      </a:lnTo>
                      <a:lnTo>
                        <a:pt x="3391" y="1089"/>
                      </a:lnTo>
                      <a:lnTo>
                        <a:pt x="3286" y="1131"/>
                      </a:lnTo>
                      <a:lnTo>
                        <a:pt x="3223" y="1131"/>
                      </a:lnTo>
                      <a:lnTo>
                        <a:pt x="3181" y="1089"/>
                      </a:lnTo>
                      <a:lnTo>
                        <a:pt x="3119" y="1172"/>
                      </a:lnTo>
                      <a:lnTo>
                        <a:pt x="3119" y="1277"/>
                      </a:lnTo>
                      <a:lnTo>
                        <a:pt x="2993" y="1340"/>
                      </a:lnTo>
                      <a:lnTo>
                        <a:pt x="2888" y="1361"/>
                      </a:lnTo>
                      <a:lnTo>
                        <a:pt x="2805" y="1465"/>
                      </a:lnTo>
                      <a:lnTo>
                        <a:pt x="2805" y="1612"/>
                      </a:lnTo>
                      <a:lnTo>
                        <a:pt x="2763" y="1654"/>
                      </a:lnTo>
                      <a:lnTo>
                        <a:pt x="2700" y="1696"/>
                      </a:lnTo>
                      <a:lnTo>
                        <a:pt x="2658" y="1800"/>
                      </a:lnTo>
                      <a:lnTo>
                        <a:pt x="2554" y="1821"/>
                      </a:lnTo>
                      <a:lnTo>
                        <a:pt x="2449" y="1821"/>
                      </a:lnTo>
                      <a:lnTo>
                        <a:pt x="2386" y="1779"/>
                      </a:lnTo>
                      <a:lnTo>
                        <a:pt x="2261" y="1675"/>
                      </a:lnTo>
                      <a:lnTo>
                        <a:pt x="2240" y="1570"/>
                      </a:lnTo>
                      <a:lnTo>
                        <a:pt x="2177" y="1591"/>
                      </a:lnTo>
                      <a:lnTo>
                        <a:pt x="2156" y="1465"/>
                      </a:lnTo>
                      <a:lnTo>
                        <a:pt x="2156" y="1361"/>
                      </a:lnTo>
                      <a:lnTo>
                        <a:pt x="2072" y="1298"/>
                      </a:lnTo>
                      <a:lnTo>
                        <a:pt x="2031" y="1382"/>
                      </a:lnTo>
                      <a:lnTo>
                        <a:pt x="2051" y="1507"/>
                      </a:lnTo>
                      <a:lnTo>
                        <a:pt x="1989" y="1507"/>
                      </a:lnTo>
                      <a:lnTo>
                        <a:pt x="1926" y="1444"/>
                      </a:lnTo>
                      <a:lnTo>
                        <a:pt x="1863" y="1298"/>
                      </a:lnTo>
                      <a:lnTo>
                        <a:pt x="1842" y="1047"/>
                      </a:lnTo>
                      <a:lnTo>
                        <a:pt x="1821" y="880"/>
                      </a:lnTo>
                      <a:lnTo>
                        <a:pt x="1863" y="775"/>
                      </a:lnTo>
                      <a:lnTo>
                        <a:pt x="1947" y="670"/>
                      </a:lnTo>
                      <a:lnTo>
                        <a:pt x="1884" y="566"/>
                      </a:lnTo>
                      <a:lnTo>
                        <a:pt x="1821" y="503"/>
                      </a:lnTo>
                      <a:lnTo>
                        <a:pt x="1821" y="335"/>
                      </a:lnTo>
                      <a:lnTo>
                        <a:pt x="1842" y="294"/>
                      </a:lnTo>
                      <a:lnTo>
                        <a:pt x="1779" y="231"/>
                      </a:lnTo>
                      <a:lnTo>
                        <a:pt x="1612" y="210"/>
                      </a:lnTo>
                      <a:lnTo>
                        <a:pt x="1424" y="231"/>
                      </a:lnTo>
                      <a:lnTo>
                        <a:pt x="1235" y="105"/>
                      </a:lnTo>
                      <a:lnTo>
                        <a:pt x="92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6843;p54"/>
                <p:cNvSpPr/>
                <p:nvPr/>
              </p:nvSpPr>
              <p:spPr>
                <a:xfrm>
                  <a:off x="5268100" y="3181025"/>
                  <a:ext cx="143350" cy="12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4" h="5190" extrusionOk="0">
                      <a:moveTo>
                        <a:pt x="4060" y="0"/>
                      </a:moveTo>
                      <a:lnTo>
                        <a:pt x="3955" y="147"/>
                      </a:lnTo>
                      <a:lnTo>
                        <a:pt x="3955" y="209"/>
                      </a:lnTo>
                      <a:lnTo>
                        <a:pt x="3892" y="314"/>
                      </a:lnTo>
                      <a:lnTo>
                        <a:pt x="3892" y="398"/>
                      </a:lnTo>
                      <a:lnTo>
                        <a:pt x="3767" y="837"/>
                      </a:lnTo>
                      <a:lnTo>
                        <a:pt x="3579" y="1109"/>
                      </a:lnTo>
                      <a:lnTo>
                        <a:pt x="3516" y="1360"/>
                      </a:lnTo>
                      <a:lnTo>
                        <a:pt x="3265" y="1716"/>
                      </a:lnTo>
                      <a:lnTo>
                        <a:pt x="3307" y="1779"/>
                      </a:lnTo>
                      <a:lnTo>
                        <a:pt x="3014" y="1842"/>
                      </a:lnTo>
                      <a:lnTo>
                        <a:pt x="2783" y="1967"/>
                      </a:lnTo>
                      <a:lnTo>
                        <a:pt x="2637" y="1967"/>
                      </a:lnTo>
                      <a:lnTo>
                        <a:pt x="2595" y="1883"/>
                      </a:lnTo>
                      <a:lnTo>
                        <a:pt x="2470" y="1842"/>
                      </a:lnTo>
                      <a:lnTo>
                        <a:pt x="2177" y="1842"/>
                      </a:lnTo>
                      <a:lnTo>
                        <a:pt x="2093" y="1925"/>
                      </a:lnTo>
                      <a:lnTo>
                        <a:pt x="1758" y="2051"/>
                      </a:lnTo>
                      <a:lnTo>
                        <a:pt x="1444" y="2030"/>
                      </a:lnTo>
                      <a:lnTo>
                        <a:pt x="1361" y="2072"/>
                      </a:lnTo>
                      <a:lnTo>
                        <a:pt x="1235" y="2051"/>
                      </a:lnTo>
                      <a:lnTo>
                        <a:pt x="1214" y="2134"/>
                      </a:lnTo>
                      <a:lnTo>
                        <a:pt x="1047" y="2176"/>
                      </a:lnTo>
                      <a:lnTo>
                        <a:pt x="942" y="2155"/>
                      </a:lnTo>
                      <a:lnTo>
                        <a:pt x="921" y="2051"/>
                      </a:lnTo>
                      <a:lnTo>
                        <a:pt x="796" y="1946"/>
                      </a:lnTo>
                      <a:lnTo>
                        <a:pt x="754" y="1883"/>
                      </a:lnTo>
                      <a:lnTo>
                        <a:pt x="566" y="1758"/>
                      </a:lnTo>
                      <a:lnTo>
                        <a:pt x="440" y="1549"/>
                      </a:lnTo>
                      <a:lnTo>
                        <a:pt x="377" y="1570"/>
                      </a:lnTo>
                      <a:lnTo>
                        <a:pt x="314" y="1653"/>
                      </a:lnTo>
                      <a:lnTo>
                        <a:pt x="168" y="1842"/>
                      </a:lnTo>
                      <a:lnTo>
                        <a:pt x="84" y="1988"/>
                      </a:lnTo>
                      <a:lnTo>
                        <a:pt x="84" y="2072"/>
                      </a:lnTo>
                      <a:lnTo>
                        <a:pt x="105" y="2155"/>
                      </a:lnTo>
                      <a:lnTo>
                        <a:pt x="84" y="2239"/>
                      </a:lnTo>
                      <a:lnTo>
                        <a:pt x="1" y="2281"/>
                      </a:lnTo>
                      <a:lnTo>
                        <a:pt x="22" y="2490"/>
                      </a:lnTo>
                      <a:lnTo>
                        <a:pt x="210" y="2699"/>
                      </a:lnTo>
                      <a:lnTo>
                        <a:pt x="231" y="2804"/>
                      </a:lnTo>
                      <a:lnTo>
                        <a:pt x="189" y="2762"/>
                      </a:lnTo>
                      <a:lnTo>
                        <a:pt x="168" y="2804"/>
                      </a:lnTo>
                      <a:lnTo>
                        <a:pt x="210" y="2930"/>
                      </a:lnTo>
                      <a:lnTo>
                        <a:pt x="335" y="2971"/>
                      </a:lnTo>
                      <a:lnTo>
                        <a:pt x="419" y="2971"/>
                      </a:lnTo>
                      <a:lnTo>
                        <a:pt x="607" y="2909"/>
                      </a:lnTo>
                      <a:lnTo>
                        <a:pt x="733" y="2825"/>
                      </a:lnTo>
                      <a:lnTo>
                        <a:pt x="838" y="2867"/>
                      </a:lnTo>
                      <a:lnTo>
                        <a:pt x="733" y="2867"/>
                      </a:lnTo>
                      <a:lnTo>
                        <a:pt x="607" y="2971"/>
                      </a:lnTo>
                      <a:lnTo>
                        <a:pt x="398" y="3013"/>
                      </a:lnTo>
                      <a:lnTo>
                        <a:pt x="314" y="3097"/>
                      </a:lnTo>
                      <a:lnTo>
                        <a:pt x="210" y="3097"/>
                      </a:lnTo>
                      <a:lnTo>
                        <a:pt x="210" y="3139"/>
                      </a:lnTo>
                      <a:lnTo>
                        <a:pt x="335" y="3181"/>
                      </a:lnTo>
                      <a:lnTo>
                        <a:pt x="503" y="3243"/>
                      </a:lnTo>
                      <a:lnTo>
                        <a:pt x="649" y="3411"/>
                      </a:lnTo>
                      <a:lnTo>
                        <a:pt x="712" y="3515"/>
                      </a:lnTo>
                      <a:lnTo>
                        <a:pt x="733" y="3620"/>
                      </a:lnTo>
                      <a:lnTo>
                        <a:pt x="649" y="3746"/>
                      </a:lnTo>
                      <a:lnTo>
                        <a:pt x="566" y="3829"/>
                      </a:lnTo>
                      <a:lnTo>
                        <a:pt x="607" y="3871"/>
                      </a:lnTo>
                      <a:lnTo>
                        <a:pt x="712" y="3955"/>
                      </a:lnTo>
                      <a:lnTo>
                        <a:pt x="733" y="4227"/>
                      </a:lnTo>
                      <a:lnTo>
                        <a:pt x="733" y="4352"/>
                      </a:lnTo>
                      <a:lnTo>
                        <a:pt x="817" y="4499"/>
                      </a:lnTo>
                      <a:lnTo>
                        <a:pt x="858" y="4499"/>
                      </a:lnTo>
                      <a:lnTo>
                        <a:pt x="963" y="4436"/>
                      </a:lnTo>
                      <a:lnTo>
                        <a:pt x="1005" y="4499"/>
                      </a:lnTo>
                      <a:lnTo>
                        <a:pt x="1130" y="4499"/>
                      </a:lnTo>
                      <a:lnTo>
                        <a:pt x="1214" y="4541"/>
                      </a:lnTo>
                      <a:lnTo>
                        <a:pt x="1361" y="4541"/>
                      </a:lnTo>
                      <a:lnTo>
                        <a:pt x="1444" y="4457"/>
                      </a:lnTo>
                      <a:lnTo>
                        <a:pt x="1528" y="4499"/>
                      </a:lnTo>
                      <a:lnTo>
                        <a:pt x="1591" y="4457"/>
                      </a:lnTo>
                      <a:lnTo>
                        <a:pt x="1654" y="4352"/>
                      </a:lnTo>
                      <a:lnTo>
                        <a:pt x="1654" y="4290"/>
                      </a:lnTo>
                      <a:lnTo>
                        <a:pt x="1674" y="4373"/>
                      </a:lnTo>
                      <a:lnTo>
                        <a:pt x="1654" y="4478"/>
                      </a:lnTo>
                      <a:lnTo>
                        <a:pt x="1695" y="4603"/>
                      </a:lnTo>
                      <a:lnTo>
                        <a:pt x="1737" y="4792"/>
                      </a:lnTo>
                      <a:lnTo>
                        <a:pt x="1695" y="4896"/>
                      </a:lnTo>
                      <a:lnTo>
                        <a:pt x="1779" y="4896"/>
                      </a:lnTo>
                      <a:lnTo>
                        <a:pt x="1905" y="4750"/>
                      </a:lnTo>
                      <a:lnTo>
                        <a:pt x="1988" y="4708"/>
                      </a:lnTo>
                      <a:lnTo>
                        <a:pt x="2051" y="4771"/>
                      </a:lnTo>
                      <a:lnTo>
                        <a:pt x="2114" y="4750"/>
                      </a:lnTo>
                      <a:lnTo>
                        <a:pt x="2135" y="4687"/>
                      </a:lnTo>
                      <a:lnTo>
                        <a:pt x="2302" y="4687"/>
                      </a:lnTo>
                      <a:lnTo>
                        <a:pt x="2386" y="4583"/>
                      </a:lnTo>
                      <a:lnTo>
                        <a:pt x="2428" y="4583"/>
                      </a:lnTo>
                      <a:lnTo>
                        <a:pt x="2532" y="4645"/>
                      </a:lnTo>
                      <a:lnTo>
                        <a:pt x="2616" y="4583"/>
                      </a:lnTo>
                      <a:lnTo>
                        <a:pt x="2658" y="4645"/>
                      </a:lnTo>
                      <a:lnTo>
                        <a:pt x="2658" y="4750"/>
                      </a:lnTo>
                      <a:lnTo>
                        <a:pt x="2721" y="4792"/>
                      </a:lnTo>
                      <a:lnTo>
                        <a:pt x="2825" y="4813"/>
                      </a:lnTo>
                      <a:lnTo>
                        <a:pt x="2804" y="4750"/>
                      </a:lnTo>
                      <a:lnTo>
                        <a:pt x="2825" y="4666"/>
                      </a:lnTo>
                      <a:lnTo>
                        <a:pt x="2888" y="4750"/>
                      </a:lnTo>
                      <a:lnTo>
                        <a:pt x="2993" y="4771"/>
                      </a:lnTo>
                      <a:lnTo>
                        <a:pt x="3035" y="4750"/>
                      </a:lnTo>
                      <a:lnTo>
                        <a:pt x="3097" y="4813"/>
                      </a:lnTo>
                      <a:lnTo>
                        <a:pt x="3139" y="4792"/>
                      </a:lnTo>
                      <a:lnTo>
                        <a:pt x="3160" y="4855"/>
                      </a:lnTo>
                      <a:lnTo>
                        <a:pt x="3223" y="4917"/>
                      </a:lnTo>
                      <a:lnTo>
                        <a:pt x="3181" y="5022"/>
                      </a:lnTo>
                      <a:lnTo>
                        <a:pt x="3244" y="5189"/>
                      </a:lnTo>
                      <a:lnTo>
                        <a:pt x="3348" y="5168"/>
                      </a:lnTo>
                      <a:lnTo>
                        <a:pt x="3579" y="5064"/>
                      </a:lnTo>
                      <a:lnTo>
                        <a:pt x="3746" y="5022"/>
                      </a:lnTo>
                      <a:lnTo>
                        <a:pt x="3955" y="4896"/>
                      </a:lnTo>
                      <a:lnTo>
                        <a:pt x="4060" y="4666"/>
                      </a:lnTo>
                      <a:lnTo>
                        <a:pt x="4060" y="4583"/>
                      </a:lnTo>
                      <a:lnTo>
                        <a:pt x="4102" y="4457"/>
                      </a:lnTo>
                      <a:lnTo>
                        <a:pt x="4143" y="4478"/>
                      </a:lnTo>
                      <a:lnTo>
                        <a:pt x="4185" y="4478"/>
                      </a:lnTo>
                      <a:lnTo>
                        <a:pt x="4269" y="4290"/>
                      </a:lnTo>
                      <a:lnTo>
                        <a:pt x="4227" y="4269"/>
                      </a:lnTo>
                      <a:lnTo>
                        <a:pt x="4185" y="4227"/>
                      </a:lnTo>
                      <a:lnTo>
                        <a:pt x="4185" y="4164"/>
                      </a:lnTo>
                      <a:lnTo>
                        <a:pt x="4206" y="4185"/>
                      </a:lnTo>
                      <a:lnTo>
                        <a:pt x="4290" y="4227"/>
                      </a:lnTo>
                      <a:lnTo>
                        <a:pt x="4353" y="4143"/>
                      </a:lnTo>
                      <a:lnTo>
                        <a:pt x="4311" y="4059"/>
                      </a:lnTo>
                      <a:lnTo>
                        <a:pt x="4269" y="4059"/>
                      </a:lnTo>
                      <a:lnTo>
                        <a:pt x="4206" y="4039"/>
                      </a:lnTo>
                      <a:lnTo>
                        <a:pt x="4290" y="3976"/>
                      </a:lnTo>
                      <a:lnTo>
                        <a:pt x="4290" y="3871"/>
                      </a:lnTo>
                      <a:lnTo>
                        <a:pt x="4143" y="3871"/>
                      </a:lnTo>
                      <a:lnTo>
                        <a:pt x="4185" y="3808"/>
                      </a:lnTo>
                      <a:lnTo>
                        <a:pt x="4164" y="3746"/>
                      </a:lnTo>
                      <a:lnTo>
                        <a:pt x="4164" y="3746"/>
                      </a:lnTo>
                      <a:lnTo>
                        <a:pt x="4227" y="3767"/>
                      </a:lnTo>
                      <a:lnTo>
                        <a:pt x="4353" y="3725"/>
                      </a:lnTo>
                      <a:lnTo>
                        <a:pt x="4374" y="3620"/>
                      </a:lnTo>
                      <a:lnTo>
                        <a:pt x="4457" y="3515"/>
                      </a:lnTo>
                      <a:lnTo>
                        <a:pt x="4478" y="3390"/>
                      </a:lnTo>
                      <a:lnTo>
                        <a:pt x="4457" y="3306"/>
                      </a:lnTo>
                      <a:lnTo>
                        <a:pt x="4499" y="3348"/>
                      </a:lnTo>
                      <a:lnTo>
                        <a:pt x="4562" y="3453"/>
                      </a:lnTo>
                      <a:lnTo>
                        <a:pt x="4625" y="3348"/>
                      </a:lnTo>
                      <a:lnTo>
                        <a:pt x="4708" y="3243"/>
                      </a:lnTo>
                      <a:lnTo>
                        <a:pt x="4667" y="3097"/>
                      </a:lnTo>
                      <a:lnTo>
                        <a:pt x="4813" y="2971"/>
                      </a:lnTo>
                      <a:lnTo>
                        <a:pt x="4834" y="2783"/>
                      </a:lnTo>
                      <a:lnTo>
                        <a:pt x="4897" y="2699"/>
                      </a:lnTo>
                      <a:lnTo>
                        <a:pt x="4918" y="2469"/>
                      </a:lnTo>
                      <a:lnTo>
                        <a:pt x="4980" y="2406"/>
                      </a:lnTo>
                      <a:lnTo>
                        <a:pt x="4980" y="2344"/>
                      </a:lnTo>
                      <a:lnTo>
                        <a:pt x="5106" y="2197"/>
                      </a:lnTo>
                      <a:lnTo>
                        <a:pt x="5148" y="2281"/>
                      </a:lnTo>
                      <a:lnTo>
                        <a:pt x="5190" y="2239"/>
                      </a:lnTo>
                      <a:lnTo>
                        <a:pt x="5148" y="2072"/>
                      </a:lnTo>
                      <a:lnTo>
                        <a:pt x="5148" y="2072"/>
                      </a:lnTo>
                      <a:lnTo>
                        <a:pt x="5336" y="2260"/>
                      </a:lnTo>
                      <a:lnTo>
                        <a:pt x="5462" y="2260"/>
                      </a:lnTo>
                      <a:lnTo>
                        <a:pt x="5545" y="2197"/>
                      </a:lnTo>
                      <a:lnTo>
                        <a:pt x="5629" y="2239"/>
                      </a:lnTo>
                      <a:lnTo>
                        <a:pt x="5713" y="2197"/>
                      </a:lnTo>
                      <a:lnTo>
                        <a:pt x="5734" y="2093"/>
                      </a:lnTo>
                      <a:lnTo>
                        <a:pt x="5629" y="2072"/>
                      </a:lnTo>
                      <a:lnTo>
                        <a:pt x="5608" y="2030"/>
                      </a:lnTo>
                      <a:lnTo>
                        <a:pt x="5503" y="1883"/>
                      </a:lnTo>
                      <a:lnTo>
                        <a:pt x="5420" y="1883"/>
                      </a:lnTo>
                      <a:lnTo>
                        <a:pt x="5190" y="1674"/>
                      </a:lnTo>
                      <a:lnTo>
                        <a:pt x="5106" y="1632"/>
                      </a:lnTo>
                      <a:lnTo>
                        <a:pt x="5085" y="1528"/>
                      </a:lnTo>
                      <a:lnTo>
                        <a:pt x="5022" y="1465"/>
                      </a:lnTo>
                      <a:lnTo>
                        <a:pt x="5043" y="1423"/>
                      </a:lnTo>
                      <a:lnTo>
                        <a:pt x="5190" y="1360"/>
                      </a:lnTo>
                      <a:lnTo>
                        <a:pt x="5231" y="1256"/>
                      </a:lnTo>
                      <a:lnTo>
                        <a:pt x="5148" y="1193"/>
                      </a:lnTo>
                      <a:lnTo>
                        <a:pt x="4980" y="1005"/>
                      </a:lnTo>
                      <a:lnTo>
                        <a:pt x="4918" y="879"/>
                      </a:lnTo>
                      <a:lnTo>
                        <a:pt x="4834" y="795"/>
                      </a:lnTo>
                      <a:lnTo>
                        <a:pt x="4876" y="712"/>
                      </a:lnTo>
                      <a:lnTo>
                        <a:pt x="4918" y="691"/>
                      </a:lnTo>
                      <a:lnTo>
                        <a:pt x="4918" y="628"/>
                      </a:lnTo>
                      <a:lnTo>
                        <a:pt x="4876" y="607"/>
                      </a:lnTo>
                      <a:lnTo>
                        <a:pt x="4750" y="482"/>
                      </a:lnTo>
                      <a:lnTo>
                        <a:pt x="4813" y="461"/>
                      </a:lnTo>
                      <a:lnTo>
                        <a:pt x="4939" y="482"/>
                      </a:lnTo>
                      <a:lnTo>
                        <a:pt x="5085" y="461"/>
                      </a:lnTo>
                      <a:lnTo>
                        <a:pt x="4980" y="314"/>
                      </a:lnTo>
                      <a:lnTo>
                        <a:pt x="4834" y="272"/>
                      </a:lnTo>
                      <a:lnTo>
                        <a:pt x="4897" y="209"/>
                      </a:lnTo>
                      <a:lnTo>
                        <a:pt x="4876" y="168"/>
                      </a:lnTo>
                      <a:lnTo>
                        <a:pt x="4939" y="147"/>
                      </a:lnTo>
                      <a:lnTo>
                        <a:pt x="4939" y="105"/>
                      </a:lnTo>
                      <a:lnTo>
                        <a:pt x="4813" y="84"/>
                      </a:lnTo>
                      <a:lnTo>
                        <a:pt x="4667" y="84"/>
                      </a:lnTo>
                      <a:lnTo>
                        <a:pt x="4604" y="42"/>
                      </a:lnTo>
                      <a:lnTo>
                        <a:pt x="4164" y="42"/>
                      </a:lnTo>
                      <a:lnTo>
                        <a:pt x="406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6844;p54"/>
                <p:cNvSpPr/>
                <p:nvPr/>
              </p:nvSpPr>
              <p:spPr>
                <a:xfrm>
                  <a:off x="5068275" y="3161675"/>
                  <a:ext cx="431050" cy="2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2" h="8872" extrusionOk="0">
                      <a:moveTo>
                        <a:pt x="16991" y="8202"/>
                      </a:moveTo>
                      <a:lnTo>
                        <a:pt x="16886" y="8265"/>
                      </a:lnTo>
                      <a:lnTo>
                        <a:pt x="16928" y="8286"/>
                      </a:lnTo>
                      <a:lnTo>
                        <a:pt x="16907" y="8307"/>
                      </a:lnTo>
                      <a:cubicBezTo>
                        <a:pt x="16886" y="8307"/>
                        <a:pt x="16823" y="8349"/>
                        <a:pt x="16802" y="8349"/>
                      </a:cubicBezTo>
                      <a:lnTo>
                        <a:pt x="16802" y="8307"/>
                      </a:lnTo>
                      <a:lnTo>
                        <a:pt x="16782" y="8349"/>
                      </a:lnTo>
                      <a:cubicBezTo>
                        <a:pt x="16677" y="8370"/>
                        <a:pt x="16572" y="8370"/>
                        <a:pt x="16489" y="8390"/>
                      </a:cubicBezTo>
                      <a:lnTo>
                        <a:pt x="16593" y="8286"/>
                      </a:lnTo>
                      <a:lnTo>
                        <a:pt x="16551" y="8265"/>
                      </a:lnTo>
                      <a:lnTo>
                        <a:pt x="16468" y="8307"/>
                      </a:lnTo>
                      <a:lnTo>
                        <a:pt x="16384" y="8307"/>
                      </a:lnTo>
                      <a:lnTo>
                        <a:pt x="16342" y="8349"/>
                      </a:lnTo>
                      <a:lnTo>
                        <a:pt x="16363" y="8390"/>
                      </a:lnTo>
                      <a:lnTo>
                        <a:pt x="16300" y="8453"/>
                      </a:lnTo>
                      <a:lnTo>
                        <a:pt x="16196" y="8453"/>
                      </a:lnTo>
                      <a:lnTo>
                        <a:pt x="16258" y="8495"/>
                      </a:lnTo>
                      <a:lnTo>
                        <a:pt x="16384" y="8474"/>
                      </a:lnTo>
                      <a:lnTo>
                        <a:pt x="16447" y="8411"/>
                      </a:lnTo>
                      <a:cubicBezTo>
                        <a:pt x="16489" y="8411"/>
                        <a:pt x="16551" y="8411"/>
                        <a:pt x="16614" y="8390"/>
                      </a:cubicBezTo>
                      <a:lnTo>
                        <a:pt x="16614" y="8390"/>
                      </a:lnTo>
                      <a:lnTo>
                        <a:pt x="16593" y="8411"/>
                      </a:lnTo>
                      <a:lnTo>
                        <a:pt x="16677" y="8411"/>
                      </a:lnTo>
                      <a:lnTo>
                        <a:pt x="16719" y="8474"/>
                      </a:lnTo>
                      <a:lnTo>
                        <a:pt x="16802" y="8370"/>
                      </a:lnTo>
                      <a:cubicBezTo>
                        <a:pt x="16823" y="8370"/>
                        <a:pt x="16886" y="8349"/>
                        <a:pt x="16907" y="8349"/>
                      </a:cubicBezTo>
                      <a:lnTo>
                        <a:pt x="16907" y="8370"/>
                      </a:lnTo>
                      <a:lnTo>
                        <a:pt x="17012" y="8390"/>
                      </a:lnTo>
                      <a:lnTo>
                        <a:pt x="17200" y="8307"/>
                      </a:lnTo>
                      <a:lnTo>
                        <a:pt x="17242" y="8244"/>
                      </a:lnTo>
                      <a:lnTo>
                        <a:pt x="17200" y="8202"/>
                      </a:lnTo>
                      <a:lnTo>
                        <a:pt x="17033" y="8244"/>
                      </a:lnTo>
                      <a:lnTo>
                        <a:pt x="16991" y="8202"/>
                      </a:lnTo>
                      <a:close/>
                      <a:moveTo>
                        <a:pt x="16070" y="8411"/>
                      </a:move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26" y="8475"/>
                        <a:pt x="16037" y="8501"/>
                        <a:pt x="16036" y="8525"/>
                      </a:cubicBezTo>
                      <a:lnTo>
                        <a:pt x="16036" y="8525"/>
                      </a:lnTo>
                      <a:lnTo>
                        <a:pt x="16049" y="8474"/>
                      </a:lnTo>
                      <a:lnTo>
                        <a:pt x="16133" y="8453"/>
                      </a:lnTo>
                      <a:lnTo>
                        <a:pt x="16196" y="8453"/>
                      </a:lnTo>
                      <a:lnTo>
                        <a:pt x="16237" y="8411"/>
                      </a:lnTo>
                      <a:close/>
                      <a:moveTo>
                        <a:pt x="16036" y="8525"/>
                      </a:moveTo>
                      <a:lnTo>
                        <a:pt x="16028" y="8558"/>
                      </a:lnTo>
                      <a:cubicBezTo>
                        <a:pt x="16034" y="8547"/>
                        <a:pt x="16036" y="8536"/>
                        <a:pt x="16036" y="8525"/>
                      </a:cubicBezTo>
                      <a:close/>
                      <a:moveTo>
                        <a:pt x="105" y="0"/>
                      </a:moveTo>
                      <a:lnTo>
                        <a:pt x="22" y="42"/>
                      </a:lnTo>
                      <a:lnTo>
                        <a:pt x="1" y="105"/>
                      </a:lnTo>
                      <a:lnTo>
                        <a:pt x="22" y="251"/>
                      </a:lnTo>
                      <a:lnTo>
                        <a:pt x="168" y="565"/>
                      </a:lnTo>
                      <a:lnTo>
                        <a:pt x="252" y="628"/>
                      </a:lnTo>
                      <a:lnTo>
                        <a:pt x="524" y="879"/>
                      </a:lnTo>
                      <a:lnTo>
                        <a:pt x="587" y="879"/>
                      </a:lnTo>
                      <a:lnTo>
                        <a:pt x="754" y="1067"/>
                      </a:lnTo>
                      <a:lnTo>
                        <a:pt x="838" y="1088"/>
                      </a:lnTo>
                      <a:lnTo>
                        <a:pt x="900" y="1067"/>
                      </a:lnTo>
                      <a:lnTo>
                        <a:pt x="1089" y="1214"/>
                      </a:lnTo>
                      <a:lnTo>
                        <a:pt x="1298" y="1528"/>
                      </a:lnTo>
                      <a:lnTo>
                        <a:pt x="1507" y="1716"/>
                      </a:lnTo>
                      <a:lnTo>
                        <a:pt x="1570" y="1716"/>
                      </a:lnTo>
                      <a:lnTo>
                        <a:pt x="1570" y="1883"/>
                      </a:lnTo>
                      <a:lnTo>
                        <a:pt x="1612" y="1925"/>
                      </a:lnTo>
                      <a:lnTo>
                        <a:pt x="1633" y="2092"/>
                      </a:lnTo>
                      <a:lnTo>
                        <a:pt x="1716" y="2155"/>
                      </a:lnTo>
                      <a:lnTo>
                        <a:pt x="1842" y="2155"/>
                      </a:lnTo>
                      <a:lnTo>
                        <a:pt x="2009" y="2344"/>
                      </a:lnTo>
                      <a:lnTo>
                        <a:pt x="2093" y="2406"/>
                      </a:lnTo>
                      <a:lnTo>
                        <a:pt x="2156" y="2406"/>
                      </a:lnTo>
                      <a:lnTo>
                        <a:pt x="2198" y="2448"/>
                      </a:lnTo>
                      <a:lnTo>
                        <a:pt x="2135" y="2532"/>
                      </a:lnTo>
                      <a:lnTo>
                        <a:pt x="2219" y="2616"/>
                      </a:lnTo>
                      <a:lnTo>
                        <a:pt x="2261" y="2762"/>
                      </a:lnTo>
                      <a:lnTo>
                        <a:pt x="2261" y="2783"/>
                      </a:lnTo>
                      <a:lnTo>
                        <a:pt x="2365" y="3097"/>
                      </a:lnTo>
                      <a:lnTo>
                        <a:pt x="2428" y="3264"/>
                      </a:lnTo>
                      <a:lnTo>
                        <a:pt x="2574" y="3306"/>
                      </a:lnTo>
                      <a:lnTo>
                        <a:pt x="2763" y="3411"/>
                      </a:lnTo>
                      <a:lnTo>
                        <a:pt x="2763" y="3515"/>
                      </a:lnTo>
                      <a:lnTo>
                        <a:pt x="2888" y="3787"/>
                      </a:lnTo>
                      <a:lnTo>
                        <a:pt x="3035" y="3892"/>
                      </a:lnTo>
                      <a:lnTo>
                        <a:pt x="3056" y="4185"/>
                      </a:lnTo>
                      <a:lnTo>
                        <a:pt x="3265" y="4561"/>
                      </a:lnTo>
                      <a:lnTo>
                        <a:pt x="3265" y="4729"/>
                      </a:lnTo>
                      <a:lnTo>
                        <a:pt x="3307" y="4875"/>
                      </a:lnTo>
                      <a:lnTo>
                        <a:pt x="3516" y="5043"/>
                      </a:lnTo>
                      <a:lnTo>
                        <a:pt x="3725" y="5294"/>
                      </a:lnTo>
                      <a:lnTo>
                        <a:pt x="3788" y="5440"/>
                      </a:lnTo>
                      <a:lnTo>
                        <a:pt x="3934" y="5461"/>
                      </a:lnTo>
                      <a:lnTo>
                        <a:pt x="3997" y="5545"/>
                      </a:lnTo>
                      <a:lnTo>
                        <a:pt x="4123" y="5608"/>
                      </a:lnTo>
                      <a:lnTo>
                        <a:pt x="4144" y="5775"/>
                      </a:lnTo>
                      <a:lnTo>
                        <a:pt x="4290" y="5859"/>
                      </a:lnTo>
                      <a:lnTo>
                        <a:pt x="4437" y="6005"/>
                      </a:lnTo>
                      <a:lnTo>
                        <a:pt x="4709" y="6173"/>
                      </a:lnTo>
                      <a:lnTo>
                        <a:pt x="4750" y="6298"/>
                      </a:lnTo>
                      <a:lnTo>
                        <a:pt x="4918" y="6361"/>
                      </a:lnTo>
                      <a:lnTo>
                        <a:pt x="5253" y="6633"/>
                      </a:lnTo>
                      <a:lnTo>
                        <a:pt x="5274" y="6779"/>
                      </a:lnTo>
                      <a:lnTo>
                        <a:pt x="5357" y="6800"/>
                      </a:lnTo>
                      <a:lnTo>
                        <a:pt x="5441" y="6926"/>
                      </a:lnTo>
                      <a:lnTo>
                        <a:pt x="5483" y="6884"/>
                      </a:lnTo>
                      <a:lnTo>
                        <a:pt x="5483" y="6779"/>
                      </a:lnTo>
                      <a:lnTo>
                        <a:pt x="5462" y="6717"/>
                      </a:lnTo>
                      <a:lnTo>
                        <a:pt x="5462" y="6675"/>
                      </a:lnTo>
                      <a:lnTo>
                        <a:pt x="5566" y="6696"/>
                      </a:lnTo>
                      <a:lnTo>
                        <a:pt x="5797" y="6905"/>
                      </a:lnTo>
                      <a:lnTo>
                        <a:pt x="5859" y="6884"/>
                      </a:lnTo>
                      <a:lnTo>
                        <a:pt x="5859" y="6717"/>
                      </a:lnTo>
                      <a:lnTo>
                        <a:pt x="5901" y="6633"/>
                      </a:lnTo>
                      <a:lnTo>
                        <a:pt x="5985" y="6675"/>
                      </a:lnTo>
                      <a:cubicBezTo>
                        <a:pt x="5985" y="6696"/>
                        <a:pt x="6006" y="6696"/>
                        <a:pt x="6006" y="6717"/>
                      </a:cubicBezTo>
                      <a:lnTo>
                        <a:pt x="6090" y="6842"/>
                      </a:lnTo>
                      <a:lnTo>
                        <a:pt x="6110" y="6842"/>
                      </a:lnTo>
                      <a:cubicBezTo>
                        <a:pt x="6173" y="6905"/>
                        <a:pt x="6215" y="6989"/>
                        <a:pt x="6278" y="7030"/>
                      </a:cubicBezTo>
                      <a:lnTo>
                        <a:pt x="6236" y="7051"/>
                      </a:lnTo>
                      <a:lnTo>
                        <a:pt x="6236" y="7198"/>
                      </a:lnTo>
                      <a:lnTo>
                        <a:pt x="6194" y="7323"/>
                      </a:lnTo>
                      <a:lnTo>
                        <a:pt x="6069" y="7344"/>
                      </a:lnTo>
                      <a:lnTo>
                        <a:pt x="6069" y="7449"/>
                      </a:lnTo>
                      <a:lnTo>
                        <a:pt x="5985" y="7470"/>
                      </a:lnTo>
                      <a:lnTo>
                        <a:pt x="5922" y="7428"/>
                      </a:lnTo>
                      <a:lnTo>
                        <a:pt x="5880" y="7428"/>
                      </a:lnTo>
                      <a:lnTo>
                        <a:pt x="5880" y="7512"/>
                      </a:lnTo>
                      <a:lnTo>
                        <a:pt x="5964" y="7554"/>
                      </a:lnTo>
                      <a:lnTo>
                        <a:pt x="6194" y="7554"/>
                      </a:lnTo>
                      <a:lnTo>
                        <a:pt x="6320" y="7512"/>
                      </a:lnTo>
                      <a:lnTo>
                        <a:pt x="6382" y="7616"/>
                      </a:lnTo>
                      <a:lnTo>
                        <a:pt x="6445" y="7658"/>
                      </a:lnTo>
                      <a:lnTo>
                        <a:pt x="6529" y="7637"/>
                      </a:lnTo>
                      <a:lnTo>
                        <a:pt x="6613" y="7637"/>
                      </a:lnTo>
                      <a:lnTo>
                        <a:pt x="6550" y="7679"/>
                      </a:lnTo>
                      <a:lnTo>
                        <a:pt x="6466" y="7826"/>
                      </a:lnTo>
                      <a:lnTo>
                        <a:pt x="6529" y="7867"/>
                      </a:lnTo>
                      <a:lnTo>
                        <a:pt x="6696" y="7888"/>
                      </a:lnTo>
                      <a:lnTo>
                        <a:pt x="6822" y="7951"/>
                      </a:lnTo>
                      <a:lnTo>
                        <a:pt x="6926" y="7888"/>
                      </a:lnTo>
                      <a:lnTo>
                        <a:pt x="6989" y="7951"/>
                      </a:lnTo>
                      <a:lnTo>
                        <a:pt x="7178" y="7951"/>
                      </a:lnTo>
                      <a:lnTo>
                        <a:pt x="7366" y="8077"/>
                      </a:lnTo>
                      <a:lnTo>
                        <a:pt x="7638" y="8160"/>
                      </a:lnTo>
                      <a:lnTo>
                        <a:pt x="7743" y="8035"/>
                      </a:lnTo>
                      <a:lnTo>
                        <a:pt x="7805" y="8035"/>
                      </a:lnTo>
                      <a:lnTo>
                        <a:pt x="7889" y="8139"/>
                      </a:lnTo>
                      <a:lnTo>
                        <a:pt x="7994" y="8160"/>
                      </a:lnTo>
                      <a:lnTo>
                        <a:pt x="8077" y="8077"/>
                      </a:lnTo>
                      <a:lnTo>
                        <a:pt x="8140" y="8077"/>
                      </a:lnTo>
                      <a:lnTo>
                        <a:pt x="8287" y="8181"/>
                      </a:lnTo>
                      <a:lnTo>
                        <a:pt x="8454" y="8181"/>
                      </a:lnTo>
                      <a:lnTo>
                        <a:pt x="8747" y="8370"/>
                      </a:lnTo>
                      <a:lnTo>
                        <a:pt x="9061" y="8474"/>
                      </a:lnTo>
                      <a:lnTo>
                        <a:pt x="9186" y="8390"/>
                      </a:lnTo>
                      <a:lnTo>
                        <a:pt x="9395" y="8390"/>
                      </a:lnTo>
                      <a:lnTo>
                        <a:pt x="9521" y="8495"/>
                      </a:lnTo>
                      <a:lnTo>
                        <a:pt x="9647" y="8390"/>
                      </a:lnTo>
                      <a:lnTo>
                        <a:pt x="9793" y="8411"/>
                      </a:lnTo>
                      <a:lnTo>
                        <a:pt x="9960" y="8495"/>
                      </a:lnTo>
                      <a:lnTo>
                        <a:pt x="10149" y="8495"/>
                      </a:lnTo>
                      <a:lnTo>
                        <a:pt x="10295" y="8411"/>
                      </a:lnTo>
                      <a:lnTo>
                        <a:pt x="10379" y="8411"/>
                      </a:lnTo>
                      <a:lnTo>
                        <a:pt x="10483" y="8516"/>
                      </a:lnTo>
                      <a:lnTo>
                        <a:pt x="10609" y="8558"/>
                      </a:lnTo>
                      <a:lnTo>
                        <a:pt x="10776" y="8683"/>
                      </a:lnTo>
                      <a:lnTo>
                        <a:pt x="10902" y="8662"/>
                      </a:lnTo>
                      <a:lnTo>
                        <a:pt x="10986" y="8725"/>
                      </a:lnTo>
                      <a:lnTo>
                        <a:pt x="11048" y="8704"/>
                      </a:lnTo>
                      <a:lnTo>
                        <a:pt x="11028" y="8516"/>
                      </a:lnTo>
                      <a:lnTo>
                        <a:pt x="10965" y="8474"/>
                      </a:lnTo>
                      <a:lnTo>
                        <a:pt x="11007" y="8453"/>
                      </a:lnTo>
                      <a:cubicBezTo>
                        <a:pt x="11132" y="8453"/>
                        <a:pt x="11237" y="8474"/>
                        <a:pt x="11341" y="8495"/>
                      </a:cubicBezTo>
                      <a:lnTo>
                        <a:pt x="11467" y="8579"/>
                      </a:lnTo>
                      <a:lnTo>
                        <a:pt x="11488" y="8662"/>
                      </a:lnTo>
                      <a:lnTo>
                        <a:pt x="11551" y="8579"/>
                      </a:lnTo>
                      <a:lnTo>
                        <a:pt x="11634" y="8516"/>
                      </a:lnTo>
                      <a:cubicBezTo>
                        <a:pt x="11697" y="8579"/>
                        <a:pt x="11781" y="8600"/>
                        <a:pt x="11864" y="8621"/>
                      </a:cubicBezTo>
                      <a:lnTo>
                        <a:pt x="11844" y="8662"/>
                      </a:lnTo>
                      <a:lnTo>
                        <a:pt x="11864" y="8704"/>
                      </a:lnTo>
                      <a:lnTo>
                        <a:pt x="12053" y="8767"/>
                      </a:lnTo>
                      <a:lnTo>
                        <a:pt x="12157" y="8704"/>
                      </a:lnTo>
                      <a:lnTo>
                        <a:pt x="12220" y="8725"/>
                      </a:lnTo>
                      <a:lnTo>
                        <a:pt x="12220" y="8704"/>
                      </a:lnTo>
                      <a:cubicBezTo>
                        <a:pt x="12262" y="8725"/>
                        <a:pt x="12304" y="8725"/>
                        <a:pt x="12325" y="8767"/>
                      </a:cubicBezTo>
                      <a:lnTo>
                        <a:pt x="12388" y="8809"/>
                      </a:lnTo>
                      <a:lnTo>
                        <a:pt x="12492" y="8872"/>
                      </a:lnTo>
                      <a:lnTo>
                        <a:pt x="12597" y="8830"/>
                      </a:lnTo>
                      <a:lnTo>
                        <a:pt x="12680" y="8830"/>
                      </a:lnTo>
                      <a:lnTo>
                        <a:pt x="12722" y="8872"/>
                      </a:lnTo>
                      <a:lnTo>
                        <a:pt x="12848" y="8809"/>
                      </a:lnTo>
                      <a:lnTo>
                        <a:pt x="12911" y="8725"/>
                      </a:lnTo>
                      <a:lnTo>
                        <a:pt x="13015" y="8767"/>
                      </a:lnTo>
                      <a:lnTo>
                        <a:pt x="13141" y="8704"/>
                      </a:lnTo>
                      <a:lnTo>
                        <a:pt x="13245" y="8725"/>
                      </a:lnTo>
                      <a:lnTo>
                        <a:pt x="13371" y="8621"/>
                      </a:lnTo>
                      <a:lnTo>
                        <a:pt x="13413" y="8704"/>
                      </a:lnTo>
                      <a:lnTo>
                        <a:pt x="13517" y="8683"/>
                      </a:lnTo>
                      <a:lnTo>
                        <a:pt x="13664" y="8704"/>
                      </a:lnTo>
                      <a:lnTo>
                        <a:pt x="13580" y="8662"/>
                      </a:lnTo>
                      <a:lnTo>
                        <a:pt x="13894" y="8662"/>
                      </a:lnTo>
                      <a:lnTo>
                        <a:pt x="13936" y="8683"/>
                      </a:lnTo>
                      <a:lnTo>
                        <a:pt x="13936" y="8662"/>
                      </a:lnTo>
                      <a:lnTo>
                        <a:pt x="14166" y="8662"/>
                      </a:lnTo>
                      <a:lnTo>
                        <a:pt x="14250" y="8683"/>
                      </a:lnTo>
                      <a:lnTo>
                        <a:pt x="14313" y="8683"/>
                      </a:lnTo>
                      <a:lnTo>
                        <a:pt x="14396" y="8704"/>
                      </a:lnTo>
                      <a:lnTo>
                        <a:pt x="14480" y="8683"/>
                      </a:lnTo>
                      <a:lnTo>
                        <a:pt x="14564" y="8683"/>
                      </a:lnTo>
                      <a:lnTo>
                        <a:pt x="14626" y="8725"/>
                      </a:lnTo>
                      <a:lnTo>
                        <a:pt x="14731" y="8683"/>
                      </a:lnTo>
                      <a:lnTo>
                        <a:pt x="14794" y="8704"/>
                      </a:lnTo>
                      <a:lnTo>
                        <a:pt x="14877" y="8704"/>
                      </a:lnTo>
                      <a:lnTo>
                        <a:pt x="14898" y="8683"/>
                      </a:lnTo>
                      <a:lnTo>
                        <a:pt x="15024" y="8621"/>
                      </a:lnTo>
                      <a:lnTo>
                        <a:pt x="15212" y="8662"/>
                      </a:lnTo>
                      <a:lnTo>
                        <a:pt x="15359" y="8579"/>
                      </a:lnTo>
                      <a:lnTo>
                        <a:pt x="15547" y="8579"/>
                      </a:lnTo>
                      <a:lnTo>
                        <a:pt x="15631" y="8600"/>
                      </a:lnTo>
                      <a:lnTo>
                        <a:pt x="15652" y="8579"/>
                      </a:lnTo>
                      <a:cubicBezTo>
                        <a:pt x="15683" y="8589"/>
                        <a:pt x="15714" y="8594"/>
                        <a:pt x="15748" y="8594"/>
                      </a:cubicBezTo>
                      <a:cubicBezTo>
                        <a:pt x="15782" y="8594"/>
                        <a:pt x="15819" y="8589"/>
                        <a:pt x="15861" y="8579"/>
                      </a:cubicBezTo>
                      <a:cubicBezTo>
                        <a:pt x="15882" y="8579"/>
                        <a:pt x="15924" y="8558"/>
                        <a:pt x="15945" y="8516"/>
                      </a:cubicBezTo>
                      <a:lnTo>
                        <a:pt x="15986" y="8453"/>
                      </a:ln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01" y="8433"/>
                        <a:pt x="15994" y="8423"/>
                        <a:pt x="15986" y="8411"/>
                      </a:cubicBezTo>
                      <a:lnTo>
                        <a:pt x="16049" y="8390"/>
                      </a:lnTo>
                      <a:lnTo>
                        <a:pt x="16091" y="8286"/>
                      </a:lnTo>
                      <a:lnTo>
                        <a:pt x="16091" y="8181"/>
                      </a:lnTo>
                      <a:lnTo>
                        <a:pt x="15965" y="8139"/>
                      </a:lnTo>
                      <a:lnTo>
                        <a:pt x="15861" y="8202"/>
                      </a:lnTo>
                      <a:lnTo>
                        <a:pt x="15924" y="8244"/>
                      </a:lnTo>
                      <a:lnTo>
                        <a:pt x="15840" y="8349"/>
                      </a:lnTo>
                      <a:lnTo>
                        <a:pt x="15735" y="8370"/>
                      </a:lnTo>
                      <a:lnTo>
                        <a:pt x="15714" y="8390"/>
                      </a:lnTo>
                      <a:lnTo>
                        <a:pt x="15673" y="8390"/>
                      </a:lnTo>
                      <a:cubicBezTo>
                        <a:pt x="15652" y="8390"/>
                        <a:pt x="15631" y="8411"/>
                        <a:pt x="15610" y="8453"/>
                      </a:cubicBezTo>
                      <a:lnTo>
                        <a:pt x="15526" y="8453"/>
                      </a:lnTo>
                      <a:lnTo>
                        <a:pt x="15442" y="8390"/>
                      </a:lnTo>
                      <a:lnTo>
                        <a:pt x="15296" y="8390"/>
                      </a:lnTo>
                      <a:lnTo>
                        <a:pt x="15149" y="8453"/>
                      </a:lnTo>
                      <a:lnTo>
                        <a:pt x="15003" y="8349"/>
                      </a:lnTo>
                      <a:lnTo>
                        <a:pt x="14836" y="8307"/>
                      </a:lnTo>
                      <a:lnTo>
                        <a:pt x="14773" y="8349"/>
                      </a:lnTo>
                      <a:lnTo>
                        <a:pt x="14626" y="8265"/>
                      </a:lnTo>
                      <a:lnTo>
                        <a:pt x="14354" y="8307"/>
                      </a:lnTo>
                      <a:lnTo>
                        <a:pt x="14166" y="8411"/>
                      </a:lnTo>
                      <a:lnTo>
                        <a:pt x="14166" y="8453"/>
                      </a:lnTo>
                      <a:lnTo>
                        <a:pt x="13999" y="8453"/>
                      </a:lnTo>
                      <a:lnTo>
                        <a:pt x="13894" y="8411"/>
                      </a:lnTo>
                      <a:lnTo>
                        <a:pt x="13894" y="8474"/>
                      </a:lnTo>
                      <a:cubicBezTo>
                        <a:pt x="13852" y="8474"/>
                        <a:pt x="13769" y="8474"/>
                        <a:pt x="13727" y="8495"/>
                      </a:cubicBezTo>
                      <a:lnTo>
                        <a:pt x="13685" y="8453"/>
                      </a:lnTo>
                      <a:lnTo>
                        <a:pt x="13685" y="8370"/>
                      </a:lnTo>
                      <a:lnTo>
                        <a:pt x="13559" y="8349"/>
                      </a:lnTo>
                      <a:lnTo>
                        <a:pt x="13580" y="8453"/>
                      </a:lnTo>
                      <a:lnTo>
                        <a:pt x="13538" y="8474"/>
                      </a:lnTo>
                      <a:lnTo>
                        <a:pt x="13538" y="8370"/>
                      </a:lnTo>
                      <a:lnTo>
                        <a:pt x="13434" y="8286"/>
                      </a:lnTo>
                      <a:lnTo>
                        <a:pt x="13329" y="8349"/>
                      </a:lnTo>
                      <a:lnTo>
                        <a:pt x="13224" y="8265"/>
                      </a:lnTo>
                      <a:lnTo>
                        <a:pt x="13120" y="8202"/>
                      </a:lnTo>
                      <a:lnTo>
                        <a:pt x="12994" y="8286"/>
                      </a:lnTo>
                      <a:lnTo>
                        <a:pt x="12994" y="8349"/>
                      </a:lnTo>
                      <a:lnTo>
                        <a:pt x="13224" y="8411"/>
                      </a:lnTo>
                      <a:lnTo>
                        <a:pt x="13308" y="8495"/>
                      </a:lnTo>
                      <a:lnTo>
                        <a:pt x="13162" y="8495"/>
                      </a:lnTo>
                      <a:lnTo>
                        <a:pt x="13162" y="8516"/>
                      </a:lnTo>
                      <a:lnTo>
                        <a:pt x="13099" y="8579"/>
                      </a:lnTo>
                      <a:lnTo>
                        <a:pt x="13057" y="8579"/>
                      </a:lnTo>
                      <a:cubicBezTo>
                        <a:pt x="13094" y="8560"/>
                        <a:pt x="13098" y="8492"/>
                        <a:pt x="13055" y="8492"/>
                      </a:cubicBezTo>
                      <a:cubicBezTo>
                        <a:pt x="13049" y="8492"/>
                        <a:pt x="13043" y="8493"/>
                        <a:pt x="13036" y="8495"/>
                      </a:cubicBezTo>
                      <a:lnTo>
                        <a:pt x="12952" y="8495"/>
                      </a:lnTo>
                      <a:lnTo>
                        <a:pt x="12932" y="8390"/>
                      </a:lnTo>
                      <a:lnTo>
                        <a:pt x="12848" y="8370"/>
                      </a:lnTo>
                      <a:lnTo>
                        <a:pt x="12743" y="8390"/>
                      </a:lnTo>
                      <a:lnTo>
                        <a:pt x="12639" y="8370"/>
                      </a:lnTo>
                      <a:lnTo>
                        <a:pt x="12492" y="8411"/>
                      </a:lnTo>
                      <a:lnTo>
                        <a:pt x="12408" y="8516"/>
                      </a:lnTo>
                      <a:lnTo>
                        <a:pt x="12388" y="8600"/>
                      </a:lnTo>
                      <a:lnTo>
                        <a:pt x="12283" y="8600"/>
                      </a:lnTo>
                      <a:lnTo>
                        <a:pt x="12283" y="8579"/>
                      </a:lnTo>
                      <a:lnTo>
                        <a:pt x="12283" y="8558"/>
                      </a:lnTo>
                      <a:lnTo>
                        <a:pt x="12304" y="8558"/>
                      </a:lnTo>
                      <a:cubicBezTo>
                        <a:pt x="12325" y="8558"/>
                        <a:pt x="12304" y="8516"/>
                        <a:pt x="12304" y="8516"/>
                      </a:cubicBezTo>
                      <a:lnTo>
                        <a:pt x="12325" y="8495"/>
                      </a:lnTo>
                      <a:lnTo>
                        <a:pt x="12367" y="8370"/>
                      </a:lnTo>
                      <a:lnTo>
                        <a:pt x="12178" y="8307"/>
                      </a:lnTo>
                      <a:lnTo>
                        <a:pt x="12053" y="8390"/>
                      </a:lnTo>
                      <a:lnTo>
                        <a:pt x="12011" y="8516"/>
                      </a:lnTo>
                      <a:cubicBezTo>
                        <a:pt x="11885" y="8495"/>
                        <a:pt x="11781" y="8474"/>
                        <a:pt x="11676" y="8453"/>
                      </a:cubicBezTo>
                      <a:lnTo>
                        <a:pt x="11781" y="8411"/>
                      </a:lnTo>
                      <a:lnTo>
                        <a:pt x="11802" y="8349"/>
                      </a:lnTo>
                      <a:lnTo>
                        <a:pt x="11676" y="8181"/>
                      </a:lnTo>
                      <a:lnTo>
                        <a:pt x="11530" y="8160"/>
                      </a:lnTo>
                      <a:lnTo>
                        <a:pt x="11362" y="8202"/>
                      </a:lnTo>
                      <a:lnTo>
                        <a:pt x="11237" y="8181"/>
                      </a:lnTo>
                      <a:lnTo>
                        <a:pt x="11111" y="8202"/>
                      </a:lnTo>
                      <a:lnTo>
                        <a:pt x="11111" y="8244"/>
                      </a:lnTo>
                      <a:cubicBezTo>
                        <a:pt x="11069" y="8244"/>
                        <a:pt x="11069" y="8244"/>
                        <a:pt x="11048" y="8202"/>
                      </a:cubicBezTo>
                      <a:lnTo>
                        <a:pt x="11069" y="8056"/>
                      </a:lnTo>
                      <a:lnTo>
                        <a:pt x="11028" y="7972"/>
                      </a:lnTo>
                      <a:lnTo>
                        <a:pt x="10923" y="7951"/>
                      </a:lnTo>
                      <a:lnTo>
                        <a:pt x="10902" y="7930"/>
                      </a:lnTo>
                      <a:lnTo>
                        <a:pt x="10797" y="7930"/>
                      </a:lnTo>
                      <a:lnTo>
                        <a:pt x="10714" y="7972"/>
                      </a:lnTo>
                      <a:lnTo>
                        <a:pt x="10609" y="7972"/>
                      </a:lnTo>
                      <a:lnTo>
                        <a:pt x="10525" y="7930"/>
                      </a:lnTo>
                      <a:lnTo>
                        <a:pt x="10400" y="7972"/>
                      </a:lnTo>
                      <a:lnTo>
                        <a:pt x="10274" y="7930"/>
                      </a:lnTo>
                      <a:lnTo>
                        <a:pt x="10191" y="7846"/>
                      </a:lnTo>
                      <a:lnTo>
                        <a:pt x="10191" y="7763"/>
                      </a:lnTo>
                      <a:lnTo>
                        <a:pt x="10086" y="7595"/>
                      </a:lnTo>
                      <a:lnTo>
                        <a:pt x="10086" y="7449"/>
                      </a:lnTo>
                      <a:lnTo>
                        <a:pt x="9939" y="7449"/>
                      </a:lnTo>
                      <a:lnTo>
                        <a:pt x="9856" y="7470"/>
                      </a:lnTo>
                      <a:lnTo>
                        <a:pt x="9772" y="7386"/>
                      </a:lnTo>
                      <a:lnTo>
                        <a:pt x="9667" y="7386"/>
                      </a:lnTo>
                      <a:lnTo>
                        <a:pt x="9542" y="7282"/>
                      </a:lnTo>
                      <a:lnTo>
                        <a:pt x="9458" y="7240"/>
                      </a:lnTo>
                      <a:lnTo>
                        <a:pt x="9354" y="7261"/>
                      </a:lnTo>
                      <a:lnTo>
                        <a:pt x="9270" y="7261"/>
                      </a:lnTo>
                      <a:lnTo>
                        <a:pt x="9144" y="7114"/>
                      </a:lnTo>
                      <a:lnTo>
                        <a:pt x="9040" y="7114"/>
                      </a:lnTo>
                      <a:lnTo>
                        <a:pt x="9019" y="7344"/>
                      </a:lnTo>
                      <a:lnTo>
                        <a:pt x="8935" y="7449"/>
                      </a:lnTo>
                      <a:lnTo>
                        <a:pt x="8684" y="7491"/>
                      </a:lnTo>
                      <a:lnTo>
                        <a:pt x="8370" y="7449"/>
                      </a:lnTo>
                      <a:lnTo>
                        <a:pt x="8015" y="7449"/>
                      </a:lnTo>
                      <a:lnTo>
                        <a:pt x="7805" y="7365"/>
                      </a:lnTo>
                      <a:lnTo>
                        <a:pt x="7763" y="7323"/>
                      </a:lnTo>
                      <a:lnTo>
                        <a:pt x="7784" y="7219"/>
                      </a:lnTo>
                      <a:lnTo>
                        <a:pt x="7701" y="7072"/>
                      </a:lnTo>
                      <a:lnTo>
                        <a:pt x="7450" y="7051"/>
                      </a:lnTo>
                      <a:lnTo>
                        <a:pt x="7240" y="7010"/>
                      </a:lnTo>
                      <a:lnTo>
                        <a:pt x="7136" y="6926"/>
                      </a:lnTo>
                      <a:lnTo>
                        <a:pt x="6947" y="6926"/>
                      </a:lnTo>
                      <a:lnTo>
                        <a:pt x="6906" y="6968"/>
                      </a:lnTo>
                      <a:lnTo>
                        <a:pt x="6843" y="7030"/>
                      </a:lnTo>
                      <a:lnTo>
                        <a:pt x="6759" y="6947"/>
                      </a:lnTo>
                      <a:lnTo>
                        <a:pt x="6592" y="6926"/>
                      </a:lnTo>
                      <a:lnTo>
                        <a:pt x="6487" y="6926"/>
                      </a:lnTo>
                      <a:cubicBezTo>
                        <a:pt x="6403" y="6842"/>
                        <a:pt x="6320" y="6758"/>
                        <a:pt x="6278" y="6654"/>
                      </a:cubicBezTo>
                      <a:lnTo>
                        <a:pt x="6278" y="6486"/>
                      </a:lnTo>
                      <a:lnTo>
                        <a:pt x="6320" y="6173"/>
                      </a:lnTo>
                      <a:lnTo>
                        <a:pt x="6278" y="5963"/>
                      </a:lnTo>
                      <a:lnTo>
                        <a:pt x="6382" y="5712"/>
                      </a:lnTo>
                      <a:lnTo>
                        <a:pt x="6320" y="5649"/>
                      </a:lnTo>
                      <a:lnTo>
                        <a:pt x="6320" y="5461"/>
                      </a:lnTo>
                      <a:lnTo>
                        <a:pt x="6424" y="5398"/>
                      </a:lnTo>
                      <a:lnTo>
                        <a:pt x="6487" y="5336"/>
                      </a:lnTo>
                      <a:lnTo>
                        <a:pt x="6445" y="5231"/>
                      </a:lnTo>
                      <a:lnTo>
                        <a:pt x="6382" y="5168"/>
                      </a:lnTo>
                      <a:lnTo>
                        <a:pt x="6278" y="5085"/>
                      </a:lnTo>
                      <a:lnTo>
                        <a:pt x="6215" y="4959"/>
                      </a:lnTo>
                      <a:lnTo>
                        <a:pt x="6131" y="4938"/>
                      </a:lnTo>
                      <a:lnTo>
                        <a:pt x="6110" y="4854"/>
                      </a:lnTo>
                      <a:lnTo>
                        <a:pt x="6006" y="4813"/>
                      </a:lnTo>
                      <a:lnTo>
                        <a:pt x="5818" y="4833"/>
                      </a:lnTo>
                      <a:lnTo>
                        <a:pt x="5713" y="4813"/>
                      </a:lnTo>
                      <a:lnTo>
                        <a:pt x="5692" y="4624"/>
                      </a:lnTo>
                      <a:lnTo>
                        <a:pt x="5608" y="4520"/>
                      </a:lnTo>
                      <a:lnTo>
                        <a:pt x="5546" y="4561"/>
                      </a:lnTo>
                      <a:lnTo>
                        <a:pt x="5587" y="4457"/>
                      </a:lnTo>
                      <a:lnTo>
                        <a:pt x="5483" y="4415"/>
                      </a:lnTo>
                      <a:lnTo>
                        <a:pt x="5462" y="4122"/>
                      </a:lnTo>
                      <a:lnTo>
                        <a:pt x="5336" y="4185"/>
                      </a:lnTo>
                      <a:lnTo>
                        <a:pt x="5274" y="4122"/>
                      </a:lnTo>
                      <a:lnTo>
                        <a:pt x="5043" y="4122"/>
                      </a:lnTo>
                      <a:lnTo>
                        <a:pt x="4855" y="3996"/>
                      </a:lnTo>
                      <a:lnTo>
                        <a:pt x="4855" y="3892"/>
                      </a:lnTo>
                      <a:lnTo>
                        <a:pt x="4960" y="3850"/>
                      </a:lnTo>
                      <a:lnTo>
                        <a:pt x="5085" y="3766"/>
                      </a:lnTo>
                      <a:lnTo>
                        <a:pt x="5002" y="3704"/>
                      </a:lnTo>
                      <a:lnTo>
                        <a:pt x="4876" y="3745"/>
                      </a:lnTo>
                      <a:lnTo>
                        <a:pt x="4813" y="3704"/>
                      </a:lnTo>
                      <a:lnTo>
                        <a:pt x="4667" y="3766"/>
                      </a:lnTo>
                      <a:lnTo>
                        <a:pt x="4750" y="3683"/>
                      </a:lnTo>
                      <a:lnTo>
                        <a:pt x="4876" y="3578"/>
                      </a:lnTo>
                      <a:lnTo>
                        <a:pt x="5064" y="3557"/>
                      </a:lnTo>
                      <a:lnTo>
                        <a:pt x="5043" y="3432"/>
                      </a:lnTo>
                      <a:lnTo>
                        <a:pt x="4855" y="3222"/>
                      </a:lnTo>
                      <a:lnTo>
                        <a:pt x="4750" y="3222"/>
                      </a:lnTo>
                      <a:lnTo>
                        <a:pt x="4625" y="3285"/>
                      </a:lnTo>
                      <a:lnTo>
                        <a:pt x="4478" y="3369"/>
                      </a:lnTo>
                      <a:lnTo>
                        <a:pt x="4332" y="3369"/>
                      </a:lnTo>
                      <a:lnTo>
                        <a:pt x="4416" y="3348"/>
                      </a:lnTo>
                      <a:lnTo>
                        <a:pt x="4457" y="3285"/>
                      </a:lnTo>
                      <a:lnTo>
                        <a:pt x="4520" y="3264"/>
                      </a:lnTo>
                      <a:lnTo>
                        <a:pt x="4562" y="3180"/>
                      </a:lnTo>
                      <a:lnTo>
                        <a:pt x="4541" y="3097"/>
                      </a:lnTo>
                      <a:lnTo>
                        <a:pt x="4416" y="3055"/>
                      </a:lnTo>
                      <a:lnTo>
                        <a:pt x="4206" y="3055"/>
                      </a:lnTo>
                      <a:lnTo>
                        <a:pt x="4081" y="2929"/>
                      </a:lnTo>
                      <a:lnTo>
                        <a:pt x="4081" y="2846"/>
                      </a:lnTo>
                      <a:lnTo>
                        <a:pt x="4039" y="2678"/>
                      </a:lnTo>
                      <a:lnTo>
                        <a:pt x="3809" y="2448"/>
                      </a:lnTo>
                      <a:lnTo>
                        <a:pt x="3725" y="2427"/>
                      </a:lnTo>
                      <a:lnTo>
                        <a:pt x="3662" y="2448"/>
                      </a:lnTo>
                      <a:lnTo>
                        <a:pt x="3558" y="2364"/>
                      </a:lnTo>
                      <a:lnTo>
                        <a:pt x="3516" y="2155"/>
                      </a:lnTo>
                      <a:lnTo>
                        <a:pt x="3369" y="2009"/>
                      </a:lnTo>
                      <a:lnTo>
                        <a:pt x="3160" y="1883"/>
                      </a:lnTo>
                      <a:lnTo>
                        <a:pt x="3035" y="1883"/>
                      </a:lnTo>
                      <a:lnTo>
                        <a:pt x="2993" y="1925"/>
                      </a:lnTo>
                      <a:lnTo>
                        <a:pt x="2930" y="1883"/>
                      </a:lnTo>
                      <a:lnTo>
                        <a:pt x="2888" y="1716"/>
                      </a:lnTo>
                      <a:lnTo>
                        <a:pt x="2825" y="1800"/>
                      </a:lnTo>
                      <a:lnTo>
                        <a:pt x="2763" y="1716"/>
                      </a:lnTo>
                      <a:lnTo>
                        <a:pt x="2763" y="1528"/>
                      </a:lnTo>
                      <a:lnTo>
                        <a:pt x="2658" y="1402"/>
                      </a:lnTo>
                      <a:lnTo>
                        <a:pt x="2533" y="1381"/>
                      </a:lnTo>
                      <a:lnTo>
                        <a:pt x="2470" y="1297"/>
                      </a:lnTo>
                      <a:lnTo>
                        <a:pt x="2135" y="1088"/>
                      </a:lnTo>
                      <a:lnTo>
                        <a:pt x="2030" y="1088"/>
                      </a:lnTo>
                      <a:lnTo>
                        <a:pt x="1905" y="942"/>
                      </a:lnTo>
                      <a:lnTo>
                        <a:pt x="1779" y="900"/>
                      </a:lnTo>
                      <a:lnTo>
                        <a:pt x="1737" y="837"/>
                      </a:lnTo>
                      <a:lnTo>
                        <a:pt x="1716" y="649"/>
                      </a:lnTo>
                      <a:lnTo>
                        <a:pt x="1612" y="586"/>
                      </a:lnTo>
                      <a:lnTo>
                        <a:pt x="1528" y="460"/>
                      </a:lnTo>
                      <a:lnTo>
                        <a:pt x="1486" y="439"/>
                      </a:lnTo>
                      <a:lnTo>
                        <a:pt x="1403" y="272"/>
                      </a:lnTo>
                      <a:lnTo>
                        <a:pt x="1277" y="230"/>
                      </a:lnTo>
                      <a:lnTo>
                        <a:pt x="1152" y="230"/>
                      </a:lnTo>
                      <a:lnTo>
                        <a:pt x="1068" y="251"/>
                      </a:lnTo>
                      <a:lnTo>
                        <a:pt x="1005" y="209"/>
                      </a:lnTo>
                      <a:lnTo>
                        <a:pt x="859" y="209"/>
                      </a:lnTo>
                      <a:lnTo>
                        <a:pt x="670" y="251"/>
                      </a:lnTo>
                      <a:lnTo>
                        <a:pt x="587" y="209"/>
                      </a:lnTo>
                      <a:lnTo>
                        <a:pt x="336" y="21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5" name="Google Shape;6845;p54"/>
              <p:cNvSpPr/>
              <p:nvPr/>
            </p:nvSpPr>
            <p:spPr>
              <a:xfrm>
                <a:off x="4437231" y="3100607"/>
                <a:ext cx="29912" cy="3737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3286" extrusionOk="0">
                    <a:moveTo>
                      <a:pt x="126" y="0"/>
                    </a:moveTo>
                    <a:lnTo>
                      <a:pt x="42" y="84"/>
                    </a:lnTo>
                    <a:lnTo>
                      <a:pt x="0" y="210"/>
                    </a:lnTo>
                    <a:lnTo>
                      <a:pt x="126" y="419"/>
                    </a:lnTo>
                    <a:lnTo>
                      <a:pt x="189" y="879"/>
                    </a:lnTo>
                    <a:lnTo>
                      <a:pt x="251" y="1047"/>
                    </a:lnTo>
                    <a:lnTo>
                      <a:pt x="314" y="1172"/>
                    </a:lnTo>
                    <a:lnTo>
                      <a:pt x="314" y="1360"/>
                    </a:lnTo>
                    <a:lnTo>
                      <a:pt x="251" y="1402"/>
                    </a:lnTo>
                    <a:lnTo>
                      <a:pt x="293" y="1507"/>
                    </a:lnTo>
                    <a:lnTo>
                      <a:pt x="356" y="1611"/>
                    </a:lnTo>
                    <a:lnTo>
                      <a:pt x="335" y="1674"/>
                    </a:lnTo>
                    <a:lnTo>
                      <a:pt x="419" y="1758"/>
                    </a:lnTo>
                    <a:lnTo>
                      <a:pt x="565" y="1863"/>
                    </a:lnTo>
                    <a:lnTo>
                      <a:pt x="649" y="2009"/>
                    </a:lnTo>
                    <a:lnTo>
                      <a:pt x="754" y="2072"/>
                    </a:lnTo>
                    <a:lnTo>
                      <a:pt x="837" y="2176"/>
                    </a:lnTo>
                    <a:lnTo>
                      <a:pt x="754" y="2281"/>
                    </a:lnTo>
                    <a:lnTo>
                      <a:pt x="733" y="2344"/>
                    </a:lnTo>
                    <a:lnTo>
                      <a:pt x="816" y="2407"/>
                    </a:lnTo>
                    <a:lnTo>
                      <a:pt x="1005" y="2490"/>
                    </a:lnTo>
                    <a:lnTo>
                      <a:pt x="1193" y="2616"/>
                    </a:lnTo>
                    <a:lnTo>
                      <a:pt x="1172" y="2720"/>
                    </a:lnTo>
                    <a:lnTo>
                      <a:pt x="1339" y="2867"/>
                    </a:lnTo>
                    <a:lnTo>
                      <a:pt x="1486" y="2867"/>
                    </a:lnTo>
                    <a:lnTo>
                      <a:pt x="1528" y="2909"/>
                    </a:lnTo>
                    <a:lnTo>
                      <a:pt x="1611" y="3013"/>
                    </a:lnTo>
                    <a:lnTo>
                      <a:pt x="1800" y="3118"/>
                    </a:lnTo>
                    <a:lnTo>
                      <a:pt x="1988" y="3139"/>
                    </a:lnTo>
                    <a:lnTo>
                      <a:pt x="2051" y="3223"/>
                    </a:lnTo>
                    <a:lnTo>
                      <a:pt x="2197" y="3264"/>
                    </a:lnTo>
                    <a:lnTo>
                      <a:pt x="2218" y="3244"/>
                    </a:lnTo>
                    <a:lnTo>
                      <a:pt x="2281" y="3285"/>
                    </a:lnTo>
                    <a:lnTo>
                      <a:pt x="2386" y="3223"/>
                    </a:lnTo>
                    <a:lnTo>
                      <a:pt x="2386" y="3181"/>
                    </a:lnTo>
                    <a:lnTo>
                      <a:pt x="2344" y="3181"/>
                    </a:lnTo>
                    <a:lnTo>
                      <a:pt x="2386" y="3118"/>
                    </a:lnTo>
                    <a:lnTo>
                      <a:pt x="2323" y="3076"/>
                    </a:lnTo>
                    <a:lnTo>
                      <a:pt x="2407" y="3118"/>
                    </a:lnTo>
                    <a:lnTo>
                      <a:pt x="2407" y="3181"/>
                    </a:lnTo>
                    <a:lnTo>
                      <a:pt x="2407" y="3223"/>
                    </a:lnTo>
                    <a:lnTo>
                      <a:pt x="2511" y="3244"/>
                    </a:lnTo>
                    <a:lnTo>
                      <a:pt x="2511" y="3118"/>
                    </a:lnTo>
                    <a:lnTo>
                      <a:pt x="2386" y="2846"/>
                    </a:lnTo>
                    <a:lnTo>
                      <a:pt x="2344" y="2846"/>
                    </a:lnTo>
                    <a:lnTo>
                      <a:pt x="2344" y="2804"/>
                    </a:lnTo>
                    <a:lnTo>
                      <a:pt x="2323" y="2762"/>
                    </a:lnTo>
                    <a:lnTo>
                      <a:pt x="2281" y="2741"/>
                    </a:lnTo>
                    <a:lnTo>
                      <a:pt x="2239" y="2553"/>
                    </a:lnTo>
                    <a:lnTo>
                      <a:pt x="2281" y="2511"/>
                    </a:lnTo>
                    <a:lnTo>
                      <a:pt x="2239" y="2448"/>
                    </a:lnTo>
                    <a:lnTo>
                      <a:pt x="2176" y="2448"/>
                    </a:lnTo>
                    <a:lnTo>
                      <a:pt x="2009" y="2344"/>
                    </a:lnTo>
                    <a:lnTo>
                      <a:pt x="1967" y="2197"/>
                    </a:lnTo>
                    <a:lnTo>
                      <a:pt x="1967" y="1904"/>
                    </a:lnTo>
                    <a:lnTo>
                      <a:pt x="1904" y="1821"/>
                    </a:lnTo>
                    <a:lnTo>
                      <a:pt x="1904" y="1716"/>
                    </a:lnTo>
                    <a:lnTo>
                      <a:pt x="1925" y="1674"/>
                    </a:lnTo>
                    <a:lnTo>
                      <a:pt x="1904" y="1381"/>
                    </a:lnTo>
                    <a:lnTo>
                      <a:pt x="1967" y="1339"/>
                    </a:lnTo>
                    <a:lnTo>
                      <a:pt x="1904" y="1088"/>
                    </a:lnTo>
                    <a:lnTo>
                      <a:pt x="1779" y="879"/>
                    </a:lnTo>
                    <a:lnTo>
                      <a:pt x="1360" y="461"/>
                    </a:lnTo>
                    <a:lnTo>
                      <a:pt x="1277" y="314"/>
                    </a:lnTo>
                    <a:lnTo>
                      <a:pt x="1235" y="335"/>
                    </a:lnTo>
                    <a:lnTo>
                      <a:pt x="1172" y="398"/>
                    </a:lnTo>
                    <a:lnTo>
                      <a:pt x="1088" y="398"/>
                    </a:lnTo>
                    <a:lnTo>
                      <a:pt x="1067" y="419"/>
                    </a:lnTo>
                    <a:lnTo>
                      <a:pt x="1067" y="523"/>
                    </a:lnTo>
                    <a:lnTo>
                      <a:pt x="984" y="565"/>
                    </a:lnTo>
                    <a:lnTo>
                      <a:pt x="921" y="523"/>
                    </a:lnTo>
                    <a:lnTo>
                      <a:pt x="816" y="523"/>
                    </a:lnTo>
                    <a:lnTo>
                      <a:pt x="670" y="628"/>
                    </a:lnTo>
                    <a:lnTo>
                      <a:pt x="523" y="607"/>
                    </a:lnTo>
                    <a:lnTo>
                      <a:pt x="523" y="523"/>
                    </a:lnTo>
                    <a:lnTo>
                      <a:pt x="607" y="440"/>
                    </a:lnTo>
                    <a:lnTo>
                      <a:pt x="607" y="251"/>
                    </a:lnTo>
                    <a:lnTo>
                      <a:pt x="544" y="189"/>
                    </a:lnTo>
                    <a:lnTo>
                      <a:pt x="419" y="189"/>
                    </a:lnTo>
                    <a:lnTo>
                      <a:pt x="398" y="126"/>
                    </a:lnTo>
                    <a:lnTo>
                      <a:pt x="231" y="8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846;p54"/>
              <p:cNvSpPr/>
              <p:nvPr/>
            </p:nvSpPr>
            <p:spPr>
              <a:xfrm>
                <a:off x="4503746" y="3099174"/>
                <a:ext cx="65289" cy="42135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3705" extrusionOk="0">
                    <a:moveTo>
                      <a:pt x="4186" y="1"/>
                    </a:moveTo>
                    <a:lnTo>
                      <a:pt x="4144" y="22"/>
                    </a:lnTo>
                    <a:lnTo>
                      <a:pt x="4165" y="126"/>
                    </a:lnTo>
                    <a:lnTo>
                      <a:pt x="4039" y="252"/>
                    </a:lnTo>
                    <a:lnTo>
                      <a:pt x="3976" y="231"/>
                    </a:lnTo>
                    <a:lnTo>
                      <a:pt x="4039" y="126"/>
                    </a:lnTo>
                    <a:lnTo>
                      <a:pt x="4018" y="43"/>
                    </a:lnTo>
                    <a:lnTo>
                      <a:pt x="3935" y="43"/>
                    </a:lnTo>
                    <a:lnTo>
                      <a:pt x="3851" y="273"/>
                    </a:lnTo>
                    <a:lnTo>
                      <a:pt x="3767" y="315"/>
                    </a:lnTo>
                    <a:lnTo>
                      <a:pt x="3642" y="587"/>
                    </a:lnTo>
                    <a:lnTo>
                      <a:pt x="3642" y="754"/>
                    </a:lnTo>
                    <a:lnTo>
                      <a:pt x="3432" y="963"/>
                    </a:lnTo>
                    <a:lnTo>
                      <a:pt x="3328" y="963"/>
                    </a:lnTo>
                    <a:lnTo>
                      <a:pt x="3140" y="1005"/>
                    </a:lnTo>
                    <a:lnTo>
                      <a:pt x="3098" y="1089"/>
                    </a:lnTo>
                    <a:lnTo>
                      <a:pt x="3181" y="1089"/>
                    </a:lnTo>
                    <a:lnTo>
                      <a:pt x="3119" y="1152"/>
                    </a:lnTo>
                    <a:lnTo>
                      <a:pt x="3181" y="1173"/>
                    </a:lnTo>
                    <a:lnTo>
                      <a:pt x="3307" y="1152"/>
                    </a:lnTo>
                    <a:lnTo>
                      <a:pt x="3244" y="1214"/>
                    </a:lnTo>
                    <a:lnTo>
                      <a:pt x="3181" y="1277"/>
                    </a:lnTo>
                    <a:lnTo>
                      <a:pt x="3140" y="1298"/>
                    </a:lnTo>
                    <a:lnTo>
                      <a:pt x="3140" y="1319"/>
                    </a:lnTo>
                    <a:lnTo>
                      <a:pt x="3223" y="1528"/>
                    </a:lnTo>
                    <a:lnTo>
                      <a:pt x="3181" y="1633"/>
                    </a:lnTo>
                    <a:lnTo>
                      <a:pt x="3098" y="1591"/>
                    </a:lnTo>
                    <a:lnTo>
                      <a:pt x="3098" y="1465"/>
                    </a:lnTo>
                    <a:lnTo>
                      <a:pt x="3077" y="1361"/>
                    </a:lnTo>
                    <a:lnTo>
                      <a:pt x="3035" y="1361"/>
                    </a:lnTo>
                    <a:lnTo>
                      <a:pt x="3035" y="1319"/>
                    </a:lnTo>
                    <a:lnTo>
                      <a:pt x="2993" y="1319"/>
                    </a:lnTo>
                    <a:lnTo>
                      <a:pt x="2930" y="1424"/>
                    </a:lnTo>
                    <a:lnTo>
                      <a:pt x="2972" y="1675"/>
                    </a:lnTo>
                    <a:lnTo>
                      <a:pt x="2909" y="1717"/>
                    </a:lnTo>
                    <a:lnTo>
                      <a:pt x="2805" y="1612"/>
                    </a:lnTo>
                    <a:lnTo>
                      <a:pt x="2700" y="1465"/>
                    </a:lnTo>
                    <a:lnTo>
                      <a:pt x="2658" y="1465"/>
                    </a:lnTo>
                    <a:lnTo>
                      <a:pt x="2554" y="1403"/>
                    </a:lnTo>
                    <a:lnTo>
                      <a:pt x="2470" y="1507"/>
                    </a:lnTo>
                    <a:lnTo>
                      <a:pt x="2470" y="1633"/>
                    </a:lnTo>
                    <a:lnTo>
                      <a:pt x="2344" y="1779"/>
                    </a:lnTo>
                    <a:lnTo>
                      <a:pt x="2261" y="1884"/>
                    </a:lnTo>
                    <a:lnTo>
                      <a:pt x="2093" y="2030"/>
                    </a:lnTo>
                    <a:lnTo>
                      <a:pt x="2072" y="2135"/>
                    </a:lnTo>
                    <a:lnTo>
                      <a:pt x="1926" y="2323"/>
                    </a:lnTo>
                    <a:lnTo>
                      <a:pt x="1779" y="2449"/>
                    </a:lnTo>
                    <a:lnTo>
                      <a:pt x="1319" y="2554"/>
                    </a:lnTo>
                    <a:lnTo>
                      <a:pt x="1256" y="2574"/>
                    </a:lnTo>
                    <a:lnTo>
                      <a:pt x="1298" y="2742"/>
                    </a:lnTo>
                    <a:lnTo>
                      <a:pt x="1340" y="2784"/>
                    </a:lnTo>
                    <a:lnTo>
                      <a:pt x="1256" y="2763"/>
                    </a:lnTo>
                    <a:lnTo>
                      <a:pt x="1173" y="2826"/>
                    </a:lnTo>
                    <a:lnTo>
                      <a:pt x="1047" y="2846"/>
                    </a:lnTo>
                    <a:lnTo>
                      <a:pt x="984" y="2888"/>
                    </a:lnTo>
                    <a:lnTo>
                      <a:pt x="943" y="3035"/>
                    </a:lnTo>
                    <a:lnTo>
                      <a:pt x="943" y="3181"/>
                    </a:lnTo>
                    <a:lnTo>
                      <a:pt x="838" y="3349"/>
                    </a:lnTo>
                    <a:lnTo>
                      <a:pt x="838" y="3370"/>
                    </a:lnTo>
                    <a:lnTo>
                      <a:pt x="629" y="3349"/>
                    </a:lnTo>
                    <a:lnTo>
                      <a:pt x="399" y="3265"/>
                    </a:lnTo>
                    <a:lnTo>
                      <a:pt x="210" y="3265"/>
                    </a:lnTo>
                    <a:lnTo>
                      <a:pt x="168" y="3181"/>
                    </a:lnTo>
                    <a:lnTo>
                      <a:pt x="64" y="3056"/>
                    </a:lnTo>
                    <a:lnTo>
                      <a:pt x="1" y="3077"/>
                    </a:lnTo>
                    <a:lnTo>
                      <a:pt x="127" y="3286"/>
                    </a:lnTo>
                    <a:lnTo>
                      <a:pt x="315" y="3411"/>
                    </a:lnTo>
                    <a:lnTo>
                      <a:pt x="357" y="3474"/>
                    </a:lnTo>
                    <a:lnTo>
                      <a:pt x="482" y="3579"/>
                    </a:lnTo>
                    <a:lnTo>
                      <a:pt x="503" y="3683"/>
                    </a:lnTo>
                    <a:lnTo>
                      <a:pt x="608" y="3704"/>
                    </a:lnTo>
                    <a:lnTo>
                      <a:pt x="775" y="3662"/>
                    </a:lnTo>
                    <a:lnTo>
                      <a:pt x="796" y="3579"/>
                    </a:lnTo>
                    <a:lnTo>
                      <a:pt x="922" y="3600"/>
                    </a:lnTo>
                    <a:lnTo>
                      <a:pt x="1005" y="3558"/>
                    </a:lnTo>
                    <a:lnTo>
                      <a:pt x="1319" y="3579"/>
                    </a:lnTo>
                    <a:lnTo>
                      <a:pt x="1654" y="3453"/>
                    </a:lnTo>
                    <a:lnTo>
                      <a:pt x="1738" y="3370"/>
                    </a:lnTo>
                    <a:lnTo>
                      <a:pt x="2031" y="3370"/>
                    </a:lnTo>
                    <a:lnTo>
                      <a:pt x="2156" y="3411"/>
                    </a:lnTo>
                    <a:lnTo>
                      <a:pt x="2198" y="3495"/>
                    </a:lnTo>
                    <a:lnTo>
                      <a:pt x="2344" y="3495"/>
                    </a:lnTo>
                    <a:lnTo>
                      <a:pt x="2575" y="3370"/>
                    </a:lnTo>
                    <a:lnTo>
                      <a:pt x="2868" y="3307"/>
                    </a:lnTo>
                    <a:lnTo>
                      <a:pt x="2826" y="3244"/>
                    </a:lnTo>
                    <a:lnTo>
                      <a:pt x="3077" y="2888"/>
                    </a:lnTo>
                    <a:lnTo>
                      <a:pt x="3140" y="2637"/>
                    </a:lnTo>
                    <a:lnTo>
                      <a:pt x="3328" y="2365"/>
                    </a:lnTo>
                    <a:lnTo>
                      <a:pt x="3453" y="1926"/>
                    </a:lnTo>
                    <a:lnTo>
                      <a:pt x="3453" y="1842"/>
                    </a:lnTo>
                    <a:lnTo>
                      <a:pt x="3516" y="1737"/>
                    </a:lnTo>
                    <a:lnTo>
                      <a:pt x="3516" y="1675"/>
                    </a:lnTo>
                    <a:lnTo>
                      <a:pt x="3621" y="1528"/>
                    </a:lnTo>
                    <a:lnTo>
                      <a:pt x="3725" y="1570"/>
                    </a:lnTo>
                    <a:lnTo>
                      <a:pt x="4165" y="1570"/>
                    </a:lnTo>
                    <a:lnTo>
                      <a:pt x="4228" y="1612"/>
                    </a:lnTo>
                    <a:lnTo>
                      <a:pt x="4374" y="1612"/>
                    </a:lnTo>
                    <a:lnTo>
                      <a:pt x="4500" y="1633"/>
                    </a:lnTo>
                    <a:lnTo>
                      <a:pt x="4500" y="1591"/>
                    </a:lnTo>
                    <a:lnTo>
                      <a:pt x="4667" y="1675"/>
                    </a:lnTo>
                    <a:lnTo>
                      <a:pt x="4751" y="1696"/>
                    </a:lnTo>
                    <a:lnTo>
                      <a:pt x="4876" y="1633"/>
                    </a:lnTo>
                    <a:lnTo>
                      <a:pt x="5023" y="1612"/>
                    </a:lnTo>
                    <a:lnTo>
                      <a:pt x="5023" y="1528"/>
                    </a:lnTo>
                    <a:lnTo>
                      <a:pt x="4876" y="1403"/>
                    </a:lnTo>
                    <a:lnTo>
                      <a:pt x="4876" y="1277"/>
                    </a:lnTo>
                    <a:lnTo>
                      <a:pt x="4918" y="1214"/>
                    </a:lnTo>
                    <a:lnTo>
                      <a:pt x="5169" y="1256"/>
                    </a:lnTo>
                    <a:lnTo>
                      <a:pt x="5357" y="1193"/>
                    </a:lnTo>
                    <a:lnTo>
                      <a:pt x="5483" y="1089"/>
                    </a:lnTo>
                    <a:lnTo>
                      <a:pt x="5441" y="1005"/>
                    </a:lnTo>
                    <a:lnTo>
                      <a:pt x="5357" y="1005"/>
                    </a:lnTo>
                    <a:lnTo>
                      <a:pt x="5232" y="984"/>
                    </a:lnTo>
                    <a:lnTo>
                      <a:pt x="5127" y="880"/>
                    </a:lnTo>
                    <a:lnTo>
                      <a:pt x="5023" y="901"/>
                    </a:lnTo>
                    <a:lnTo>
                      <a:pt x="4897" y="775"/>
                    </a:lnTo>
                    <a:lnTo>
                      <a:pt x="4813" y="775"/>
                    </a:lnTo>
                    <a:lnTo>
                      <a:pt x="4709" y="859"/>
                    </a:lnTo>
                    <a:lnTo>
                      <a:pt x="4667" y="796"/>
                    </a:lnTo>
                    <a:lnTo>
                      <a:pt x="4792" y="691"/>
                    </a:lnTo>
                    <a:lnTo>
                      <a:pt x="4709" y="629"/>
                    </a:lnTo>
                    <a:lnTo>
                      <a:pt x="4688" y="649"/>
                    </a:lnTo>
                    <a:lnTo>
                      <a:pt x="4604" y="754"/>
                    </a:lnTo>
                    <a:lnTo>
                      <a:pt x="4562" y="670"/>
                    </a:lnTo>
                    <a:lnTo>
                      <a:pt x="4500" y="670"/>
                    </a:lnTo>
                    <a:lnTo>
                      <a:pt x="4500" y="482"/>
                    </a:lnTo>
                    <a:lnTo>
                      <a:pt x="4604" y="461"/>
                    </a:lnTo>
                    <a:lnTo>
                      <a:pt x="4604" y="377"/>
                    </a:lnTo>
                    <a:lnTo>
                      <a:pt x="4458" y="273"/>
                    </a:lnTo>
                    <a:lnTo>
                      <a:pt x="4437" y="336"/>
                    </a:lnTo>
                    <a:lnTo>
                      <a:pt x="4290" y="231"/>
                    </a:lnTo>
                    <a:lnTo>
                      <a:pt x="4290" y="64"/>
                    </a:lnTo>
                    <a:lnTo>
                      <a:pt x="4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847;p54"/>
              <p:cNvSpPr/>
              <p:nvPr/>
            </p:nvSpPr>
            <p:spPr>
              <a:xfrm>
                <a:off x="4442708" y="2983061"/>
                <a:ext cx="56823" cy="104945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228" extrusionOk="0">
                    <a:moveTo>
                      <a:pt x="1821" y="0"/>
                    </a:moveTo>
                    <a:lnTo>
                      <a:pt x="1737" y="84"/>
                    </a:lnTo>
                    <a:lnTo>
                      <a:pt x="1591" y="84"/>
                    </a:lnTo>
                    <a:lnTo>
                      <a:pt x="1465" y="126"/>
                    </a:lnTo>
                    <a:lnTo>
                      <a:pt x="1507" y="314"/>
                    </a:lnTo>
                    <a:lnTo>
                      <a:pt x="1298" y="398"/>
                    </a:lnTo>
                    <a:lnTo>
                      <a:pt x="1193" y="314"/>
                    </a:lnTo>
                    <a:lnTo>
                      <a:pt x="1026" y="377"/>
                    </a:lnTo>
                    <a:lnTo>
                      <a:pt x="1026" y="440"/>
                    </a:lnTo>
                    <a:lnTo>
                      <a:pt x="900" y="502"/>
                    </a:lnTo>
                    <a:lnTo>
                      <a:pt x="879" y="419"/>
                    </a:lnTo>
                    <a:lnTo>
                      <a:pt x="796" y="419"/>
                    </a:lnTo>
                    <a:lnTo>
                      <a:pt x="733" y="502"/>
                    </a:lnTo>
                    <a:lnTo>
                      <a:pt x="607" y="398"/>
                    </a:lnTo>
                    <a:lnTo>
                      <a:pt x="524" y="440"/>
                    </a:lnTo>
                    <a:lnTo>
                      <a:pt x="503" y="544"/>
                    </a:lnTo>
                    <a:lnTo>
                      <a:pt x="419" y="544"/>
                    </a:lnTo>
                    <a:lnTo>
                      <a:pt x="377" y="523"/>
                    </a:lnTo>
                    <a:lnTo>
                      <a:pt x="398" y="440"/>
                    </a:lnTo>
                    <a:lnTo>
                      <a:pt x="315" y="419"/>
                    </a:lnTo>
                    <a:lnTo>
                      <a:pt x="189" y="481"/>
                    </a:lnTo>
                    <a:lnTo>
                      <a:pt x="147" y="523"/>
                    </a:lnTo>
                    <a:lnTo>
                      <a:pt x="105" y="586"/>
                    </a:lnTo>
                    <a:lnTo>
                      <a:pt x="63" y="607"/>
                    </a:lnTo>
                    <a:lnTo>
                      <a:pt x="1" y="628"/>
                    </a:lnTo>
                    <a:lnTo>
                      <a:pt x="63" y="712"/>
                    </a:lnTo>
                    <a:lnTo>
                      <a:pt x="252" y="795"/>
                    </a:lnTo>
                    <a:lnTo>
                      <a:pt x="356" y="942"/>
                    </a:lnTo>
                    <a:lnTo>
                      <a:pt x="461" y="1025"/>
                    </a:lnTo>
                    <a:lnTo>
                      <a:pt x="482" y="1151"/>
                    </a:lnTo>
                    <a:lnTo>
                      <a:pt x="419" y="1235"/>
                    </a:lnTo>
                    <a:lnTo>
                      <a:pt x="628" y="1423"/>
                    </a:lnTo>
                    <a:lnTo>
                      <a:pt x="733" y="1632"/>
                    </a:lnTo>
                    <a:lnTo>
                      <a:pt x="984" y="1632"/>
                    </a:lnTo>
                    <a:lnTo>
                      <a:pt x="1131" y="1674"/>
                    </a:lnTo>
                    <a:lnTo>
                      <a:pt x="1256" y="1590"/>
                    </a:lnTo>
                    <a:lnTo>
                      <a:pt x="1423" y="1590"/>
                    </a:lnTo>
                    <a:lnTo>
                      <a:pt x="1507" y="1695"/>
                    </a:lnTo>
                    <a:lnTo>
                      <a:pt x="1654" y="1737"/>
                    </a:lnTo>
                    <a:lnTo>
                      <a:pt x="1675" y="1841"/>
                    </a:lnTo>
                    <a:lnTo>
                      <a:pt x="1654" y="1946"/>
                    </a:lnTo>
                    <a:lnTo>
                      <a:pt x="1842" y="1988"/>
                    </a:lnTo>
                    <a:lnTo>
                      <a:pt x="1842" y="2072"/>
                    </a:lnTo>
                    <a:lnTo>
                      <a:pt x="1758" y="2092"/>
                    </a:lnTo>
                    <a:lnTo>
                      <a:pt x="1675" y="2302"/>
                    </a:lnTo>
                    <a:lnTo>
                      <a:pt x="1633" y="2385"/>
                    </a:lnTo>
                    <a:lnTo>
                      <a:pt x="1507" y="2385"/>
                    </a:lnTo>
                    <a:lnTo>
                      <a:pt x="1340" y="2469"/>
                    </a:lnTo>
                    <a:lnTo>
                      <a:pt x="1256" y="2469"/>
                    </a:lnTo>
                    <a:lnTo>
                      <a:pt x="1256" y="2532"/>
                    </a:lnTo>
                    <a:lnTo>
                      <a:pt x="1403" y="2699"/>
                    </a:lnTo>
                    <a:lnTo>
                      <a:pt x="1319" y="2783"/>
                    </a:lnTo>
                    <a:lnTo>
                      <a:pt x="1340" y="2846"/>
                    </a:lnTo>
                    <a:lnTo>
                      <a:pt x="1423" y="2846"/>
                    </a:lnTo>
                    <a:lnTo>
                      <a:pt x="1507" y="3013"/>
                    </a:lnTo>
                    <a:lnTo>
                      <a:pt x="1675" y="3013"/>
                    </a:lnTo>
                    <a:lnTo>
                      <a:pt x="1863" y="3118"/>
                    </a:lnTo>
                    <a:lnTo>
                      <a:pt x="1968" y="3118"/>
                    </a:lnTo>
                    <a:lnTo>
                      <a:pt x="2114" y="3327"/>
                    </a:lnTo>
                    <a:lnTo>
                      <a:pt x="2281" y="3411"/>
                    </a:lnTo>
                    <a:lnTo>
                      <a:pt x="2407" y="3557"/>
                    </a:lnTo>
                    <a:lnTo>
                      <a:pt x="2386" y="3641"/>
                    </a:lnTo>
                    <a:lnTo>
                      <a:pt x="2574" y="3850"/>
                    </a:lnTo>
                    <a:lnTo>
                      <a:pt x="2616" y="3976"/>
                    </a:lnTo>
                    <a:lnTo>
                      <a:pt x="2700" y="4038"/>
                    </a:lnTo>
                    <a:lnTo>
                      <a:pt x="2825" y="4038"/>
                    </a:lnTo>
                    <a:lnTo>
                      <a:pt x="2909" y="4143"/>
                    </a:lnTo>
                    <a:lnTo>
                      <a:pt x="2909" y="4206"/>
                    </a:lnTo>
                    <a:lnTo>
                      <a:pt x="2993" y="4289"/>
                    </a:lnTo>
                    <a:lnTo>
                      <a:pt x="3035" y="4289"/>
                    </a:lnTo>
                    <a:lnTo>
                      <a:pt x="3118" y="4310"/>
                    </a:lnTo>
                    <a:lnTo>
                      <a:pt x="3097" y="4415"/>
                    </a:lnTo>
                    <a:lnTo>
                      <a:pt x="3139" y="4478"/>
                    </a:lnTo>
                    <a:lnTo>
                      <a:pt x="3286" y="4478"/>
                    </a:lnTo>
                    <a:lnTo>
                      <a:pt x="3348" y="4582"/>
                    </a:lnTo>
                    <a:lnTo>
                      <a:pt x="3411" y="4603"/>
                    </a:lnTo>
                    <a:lnTo>
                      <a:pt x="3516" y="4561"/>
                    </a:lnTo>
                    <a:lnTo>
                      <a:pt x="3558" y="4624"/>
                    </a:lnTo>
                    <a:lnTo>
                      <a:pt x="3495" y="4708"/>
                    </a:lnTo>
                    <a:lnTo>
                      <a:pt x="3453" y="4875"/>
                    </a:lnTo>
                    <a:lnTo>
                      <a:pt x="3516" y="4938"/>
                    </a:lnTo>
                    <a:lnTo>
                      <a:pt x="3600" y="4938"/>
                    </a:lnTo>
                    <a:lnTo>
                      <a:pt x="3600" y="5105"/>
                    </a:lnTo>
                    <a:lnTo>
                      <a:pt x="3432" y="5231"/>
                    </a:lnTo>
                    <a:lnTo>
                      <a:pt x="3453" y="5357"/>
                    </a:lnTo>
                    <a:lnTo>
                      <a:pt x="3495" y="5440"/>
                    </a:lnTo>
                    <a:lnTo>
                      <a:pt x="3516" y="5629"/>
                    </a:lnTo>
                    <a:lnTo>
                      <a:pt x="3411" y="5670"/>
                    </a:lnTo>
                    <a:lnTo>
                      <a:pt x="3390" y="5670"/>
                    </a:lnTo>
                    <a:lnTo>
                      <a:pt x="3453" y="5859"/>
                    </a:lnTo>
                    <a:lnTo>
                      <a:pt x="3558" y="5921"/>
                    </a:lnTo>
                    <a:lnTo>
                      <a:pt x="3662" y="6152"/>
                    </a:lnTo>
                    <a:lnTo>
                      <a:pt x="3641" y="6340"/>
                    </a:lnTo>
                    <a:lnTo>
                      <a:pt x="3662" y="6445"/>
                    </a:lnTo>
                    <a:lnTo>
                      <a:pt x="3641" y="6591"/>
                    </a:lnTo>
                    <a:lnTo>
                      <a:pt x="3662" y="6717"/>
                    </a:lnTo>
                    <a:lnTo>
                      <a:pt x="3558" y="6905"/>
                    </a:lnTo>
                    <a:lnTo>
                      <a:pt x="3495" y="6926"/>
                    </a:lnTo>
                    <a:lnTo>
                      <a:pt x="3453" y="7010"/>
                    </a:lnTo>
                    <a:lnTo>
                      <a:pt x="3307" y="7072"/>
                    </a:lnTo>
                    <a:lnTo>
                      <a:pt x="3139" y="7177"/>
                    </a:lnTo>
                    <a:lnTo>
                      <a:pt x="3076" y="7282"/>
                    </a:lnTo>
                    <a:lnTo>
                      <a:pt x="2867" y="7282"/>
                    </a:lnTo>
                    <a:lnTo>
                      <a:pt x="2763" y="7344"/>
                    </a:lnTo>
                    <a:lnTo>
                      <a:pt x="2784" y="7554"/>
                    </a:lnTo>
                    <a:lnTo>
                      <a:pt x="2909" y="7595"/>
                    </a:lnTo>
                    <a:lnTo>
                      <a:pt x="3014" y="7700"/>
                    </a:lnTo>
                    <a:lnTo>
                      <a:pt x="2993" y="7763"/>
                    </a:lnTo>
                    <a:lnTo>
                      <a:pt x="3035" y="7909"/>
                    </a:lnTo>
                    <a:lnTo>
                      <a:pt x="2867" y="7909"/>
                    </a:lnTo>
                    <a:lnTo>
                      <a:pt x="2825" y="7826"/>
                    </a:lnTo>
                    <a:lnTo>
                      <a:pt x="2721" y="7763"/>
                    </a:lnTo>
                    <a:lnTo>
                      <a:pt x="2449" y="7826"/>
                    </a:lnTo>
                    <a:lnTo>
                      <a:pt x="2386" y="7805"/>
                    </a:lnTo>
                    <a:lnTo>
                      <a:pt x="2260" y="7805"/>
                    </a:lnTo>
                    <a:lnTo>
                      <a:pt x="2198" y="7951"/>
                    </a:lnTo>
                    <a:lnTo>
                      <a:pt x="2072" y="7972"/>
                    </a:lnTo>
                    <a:lnTo>
                      <a:pt x="1968" y="8118"/>
                    </a:lnTo>
                    <a:lnTo>
                      <a:pt x="1988" y="8139"/>
                    </a:lnTo>
                    <a:lnTo>
                      <a:pt x="1988" y="8244"/>
                    </a:lnTo>
                    <a:lnTo>
                      <a:pt x="1988" y="8265"/>
                    </a:lnTo>
                    <a:lnTo>
                      <a:pt x="2093" y="8286"/>
                    </a:lnTo>
                    <a:lnTo>
                      <a:pt x="2156" y="8265"/>
                    </a:lnTo>
                    <a:lnTo>
                      <a:pt x="2198" y="8286"/>
                    </a:lnTo>
                    <a:lnTo>
                      <a:pt x="2281" y="8265"/>
                    </a:lnTo>
                    <a:lnTo>
                      <a:pt x="2407" y="8286"/>
                    </a:lnTo>
                    <a:lnTo>
                      <a:pt x="2491" y="8265"/>
                    </a:lnTo>
                    <a:lnTo>
                      <a:pt x="2449" y="8328"/>
                    </a:lnTo>
                    <a:lnTo>
                      <a:pt x="2281" y="8453"/>
                    </a:lnTo>
                    <a:lnTo>
                      <a:pt x="2198" y="8579"/>
                    </a:lnTo>
                    <a:lnTo>
                      <a:pt x="2198" y="8767"/>
                    </a:lnTo>
                    <a:lnTo>
                      <a:pt x="2177" y="8851"/>
                    </a:lnTo>
                    <a:lnTo>
                      <a:pt x="2240" y="8851"/>
                    </a:lnTo>
                    <a:lnTo>
                      <a:pt x="2198" y="8872"/>
                    </a:lnTo>
                    <a:lnTo>
                      <a:pt x="2198" y="9018"/>
                    </a:lnTo>
                    <a:lnTo>
                      <a:pt x="2281" y="9081"/>
                    </a:lnTo>
                    <a:lnTo>
                      <a:pt x="2344" y="9060"/>
                    </a:lnTo>
                    <a:lnTo>
                      <a:pt x="2344" y="9060"/>
                    </a:lnTo>
                    <a:lnTo>
                      <a:pt x="2281" y="9123"/>
                    </a:lnTo>
                    <a:lnTo>
                      <a:pt x="2177" y="9165"/>
                    </a:lnTo>
                    <a:lnTo>
                      <a:pt x="2072" y="9227"/>
                    </a:lnTo>
                    <a:lnTo>
                      <a:pt x="2240" y="9227"/>
                    </a:lnTo>
                    <a:lnTo>
                      <a:pt x="2470" y="9123"/>
                    </a:lnTo>
                    <a:lnTo>
                      <a:pt x="2470" y="9102"/>
                    </a:lnTo>
                    <a:lnTo>
                      <a:pt x="2491" y="9102"/>
                    </a:lnTo>
                    <a:lnTo>
                      <a:pt x="2574" y="9018"/>
                    </a:lnTo>
                    <a:lnTo>
                      <a:pt x="2595" y="8914"/>
                    </a:lnTo>
                    <a:lnTo>
                      <a:pt x="2616" y="8851"/>
                    </a:lnTo>
                    <a:lnTo>
                      <a:pt x="2700" y="8872"/>
                    </a:lnTo>
                    <a:lnTo>
                      <a:pt x="2721" y="8851"/>
                    </a:lnTo>
                    <a:lnTo>
                      <a:pt x="2867" y="8746"/>
                    </a:lnTo>
                    <a:lnTo>
                      <a:pt x="2909" y="8746"/>
                    </a:lnTo>
                    <a:lnTo>
                      <a:pt x="2930" y="8683"/>
                    </a:lnTo>
                    <a:lnTo>
                      <a:pt x="2993" y="8662"/>
                    </a:lnTo>
                    <a:lnTo>
                      <a:pt x="2972" y="8600"/>
                    </a:lnTo>
                    <a:lnTo>
                      <a:pt x="2972" y="8579"/>
                    </a:lnTo>
                    <a:lnTo>
                      <a:pt x="2930" y="8495"/>
                    </a:lnTo>
                    <a:lnTo>
                      <a:pt x="2993" y="8495"/>
                    </a:lnTo>
                    <a:lnTo>
                      <a:pt x="3035" y="8558"/>
                    </a:lnTo>
                    <a:lnTo>
                      <a:pt x="3097" y="8579"/>
                    </a:lnTo>
                    <a:lnTo>
                      <a:pt x="3139" y="8537"/>
                    </a:lnTo>
                    <a:lnTo>
                      <a:pt x="3139" y="8453"/>
                    </a:lnTo>
                    <a:lnTo>
                      <a:pt x="3035" y="8349"/>
                    </a:lnTo>
                    <a:lnTo>
                      <a:pt x="3160" y="8453"/>
                    </a:lnTo>
                    <a:lnTo>
                      <a:pt x="3244" y="8390"/>
                    </a:lnTo>
                    <a:lnTo>
                      <a:pt x="3223" y="8286"/>
                    </a:lnTo>
                    <a:lnTo>
                      <a:pt x="3244" y="8244"/>
                    </a:lnTo>
                    <a:lnTo>
                      <a:pt x="3097" y="8181"/>
                    </a:lnTo>
                    <a:lnTo>
                      <a:pt x="3160" y="8181"/>
                    </a:lnTo>
                    <a:lnTo>
                      <a:pt x="3223" y="8160"/>
                    </a:lnTo>
                    <a:lnTo>
                      <a:pt x="3223" y="8139"/>
                    </a:lnTo>
                    <a:lnTo>
                      <a:pt x="3139" y="8077"/>
                    </a:lnTo>
                    <a:lnTo>
                      <a:pt x="3244" y="8118"/>
                    </a:lnTo>
                    <a:lnTo>
                      <a:pt x="3286" y="8077"/>
                    </a:lnTo>
                    <a:lnTo>
                      <a:pt x="3307" y="8014"/>
                    </a:lnTo>
                    <a:lnTo>
                      <a:pt x="3307" y="8077"/>
                    </a:lnTo>
                    <a:lnTo>
                      <a:pt x="3286" y="8160"/>
                    </a:lnTo>
                    <a:lnTo>
                      <a:pt x="3307" y="8160"/>
                    </a:lnTo>
                    <a:lnTo>
                      <a:pt x="3411" y="8139"/>
                    </a:lnTo>
                    <a:lnTo>
                      <a:pt x="3495" y="8181"/>
                    </a:lnTo>
                    <a:lnTo>
                      <a:pt x="3620" y="8160"/>
                    </a:lnTo>
                    <a:lnTo>
                      <a:pt x="3872" y="8014"/>
                    </a:lnTo>
                    <a:lnTo>
                      <a:pt x="3955" y="7951"/>
                    </a:lnTo>
                    <a:lnTo>
                      <a:pt x="4060" y="7951"/>
                    </a:lnTo>
                    <a:lnTo>
                      <a:pt x="4060" y="7846"/>
                    </a:lnTo>
                    <a:lnTo>
                      <a:pt x="4164" y="7763"/>
                    </a:lnTo>
                    <a:lnTo>
                      <a:pt x="4269" y="7721"/>
                    </a:lnTo>
                    <a:lnTo>
                      <a:pt x="4395" y="7595"/>
                    </a:lnTo>
                    <a:lnTo>
                      <a:pt x="4457" y="7554"/>
                    </a:lnTo>
                    <a:lnTo>
                      <a:pt x="4478" y="7428"/>
                    </a:lnTo>
                    <a:lnTo>
                      <a:pt x="4541" y="7407"/>
                    </a:lnTo>
                    <a:lnTo>
                      <a:pt x="4604" y="7323"/>
                    </a:lnTo>
                    <a:lnTo>
                      <a:pt x="4583" y="7282"/>
                    </a:lnTo>
                    <a:lnTo>
                      <a:pt x="4604" y="7177"/>
                    </a:lnTo>
                    <a:lnTo>
                      <a:pt x="4541" y="7072"/>
                    </a:lnTo>
                    <a:lnTo>
                      <a:pt x="4646" y="6989"/>
                    </a:lnTo>
                    <a:lnTo>
                      <a:pt x="4646" y="6905"/>
                    </a:lnTo>
                    <a:lnTo>
                      <a:pt x="4688" y="6884"/>
                    </a:lnTo>
                    <a:lnTo>
                      <a:pt x="4688" y="6821"/>
                    </a:lnTo>
                    <a:lnTo>
                      <a:pt x="4646" y="6758"/>
                    </a:lnTo>
                    <a:lnTo>
                      <a:pt x="4646" y="6675"/>
                    </a:lnTo>
                    <a:lnTo>
                      <a:pt x="4688" y="6654"/>
                    </a:lnTo>
                    <a:lnTo>
                      <a:pt x="4709" y="6696"/>
                    </a:lnTo>
                    <a:lnTo>
                      <a:pt x="4709" y="6717"/>
                    </a:lnTo>
                    <a:lnTo>
                      <a:pt x="4729" y="6717"/>
                    </a:lnTo>
                    <a:lnTo>
                      <a:pt x="4771" y="6654"/>
                    </a:lnTo>
                    <a:lnTo>
                      <a:pt x="4688" y="6507"/>
                    </a:lnTo>
                    <a:lnTo>
                      <a:pt x="4667" y="6445"/>
                    </a:lnTo>
                    <a:lnTo>
                      <a:pt x="4604" y="6403"/>
                    </a:lnTo>
                    <a:lnTo>
                      <a:pt x="4604" y="6361"/>
                    </a:lnTo>
                    <a:lnTo>
                      <a:pt x="4583" y="6194"/>
                    </a:lnTo>
                    <a:lnTo>
                      <a:pt x="4604" y="6173"/>
                    </a:lnTo>
                    <a:lnTo>
                      <a:pt x="4562" y="6068"/>
                    </a:lnTo>
                    <a:lnTo>
                      <a:pt x="4583" y="6026"/>
                    </a:lnTo>
                    <a:lnTo>
                      <a:pt x="4583" y="5921"/>
                    </a:lnTo>
                    <a:lnTo>
                      <a:pt x="4541" y="5859"/>
                    </a:lnTo>
                    <a:lnTo>
                      <a:pt x="4499" y="5670"/>
                    </a:lnTo>
                    <a:lnTo>
                      <a:pt x="4457" y="5649"/>
                    </a:lnTo>
                    <a:lnTo>
                      <a:pt x="4437" y="5440"/>
                    </a:lnTo>
                    <a:lnTo>
                      <a:pt x="4332" y="5315"/>
                    </a:lnTo>
                    <a:lnTo>
                      <a:pt x="4353" y="5252"/>
                    </a:lnTo>
                    <a:lnTo>
                      <a:pt x="4332" y="5210"/>
                    </a:lnTo>
                    <a:lnTo>
                      <a:pt x="4332" y="5147"/>
                    </a:lnTo>
                    <a:lnTo>
                      <a:pt x="4185" y="5022"/>
                    </a:lnTo>
                    <a:lnTo>
                      <a:pt x="4185" y="4938"/>
                    </a:lnTo>
                    <a:lnTo>
                      <a:pt x="4164" y="4938"/>
                    </a:lnTo>
                    <a:lnTo>
                      <a:pt x="4144" y="4833"/>
                    </a:lnTo>
                    <a:lnTo>
                      <a:pt x="4060" y="4708"/>
                    </a:lnTo>
                    <a:lnTo>
                      <a:pt x="3809" y="4499"/>
                    </a:lnTo>
                    <a:lnTo>
                      <a:pt x="3746" y="4394"/>
                    </a:lnTo>
                    <a:lnTo>
                      <a:pt x="3453" y="4185"/>
                    </a:lnTo>
                    <a:lnTo>
                      <a:pt x="3139" y="4038"/>
                    </a:lnTo>
                    <a:lnTo>
                      <a:pt x="3139" y="3976"/>
                    </a:lnTo>
                    <a:lnTo>
                      <a:pt x="3014" y="3934"/>
                    </a:lnTo>
                    <a:lnTo>
                      <a:pt x="2784" y="3745"/>
                    </a:lnTo>
                    <a:lnTo>
                      <a:pt x="2763" y="3662"/>
                    </a:lnTo>
                    <a:lnTo>
                      <a:pt x="2721" y="3536"/>
                    </a:lnTo>
                    <a:lnTo>
                      <a:pt x="2721" y="3473"/>
                    </a:lnTo>
                    <a:lnTo>
                      <a:pt x="2721" y="3432"/>
                    </a:lnTo>
                    <a:lnTo>
                      <a:pt x="2679" y="3306"/>
                    </a:lnTo>
                    <a:lnTo>
                      <a:pt x="2595" y="3306"/>
                    </a:lnTo>
                    <a:lnTo>
                      <a:pt x="2470" y="3139"/>
                    </a:lnTo>
                    <a:lnTo>
                      <a:pt x="2281" y="3055"/>
                    </a:lnTo>
                    <a:lnTo>
                      <a:pt x="2177" y="3034"/>
                    </a:lnTo>
                    <a:lnTo>
                      <a:pt x="2281" y="2992"/>
                    </a:lnTo>
                    <a:lnTo>
                      <a:pt x="2281" y="2929"/>
                    </a:lnTo>
                    <a:lnTo>
                      <a:pt x="2177" y="2825"/>
                    </a:lnTo>
                    <a:lnTo>
                      <a:pt x="2240" y="2720"/>
                    </a:lnTo>
                    <a:lnTo>
                      <a:pt x="2281" y="2532"/>
                    </a:lnTo>
                    <a:lnTo>
                      <a:pt x="2260" y="2490"/>
                    </a:lnTo>
                    <a:lnTo>
                      <a:pt x="2198" y="2490"/>
                    </a:lnTo>
                    <a:lnTo>
                      <a:pt x="2198" y="2385"/>
                    </a:lnTo>
                    <a:lnTo>
                      <a:pt x="2260" y="2323"/>
                    </a:lnTo>
                    <a:lnTo>
                      <a:pt x="2281" y="2218"/>
                    </a:lnTo>
                    <a:lnTo>
                      <a:pt x="2344" y="2197"/>
                    </a:lnTo>
                    <a:lnTo>
                      <a:pt x="2365" y="2155"/>
                    </a:lnTo>
                    <a:lnTo>
                      <a:pt x="2386" y="2176"/>
                    </a:lnTo>
                    <a:lnTo>
                      <a:pt x="2449" y="2176"/>
                    </a:lnTo>
                    <a:lnTo>
                      <a:pt x="2553" y="2051"/>
                    </a:lnTo>
                    <a:lnTo>
                      <a:pt x="2574" y="2051"/>
                    </a:lnTo>
                    <a:lnTo>
                      <a:pt x="2616" y="1988"/>
                    </a:lnTo>
                    <a:lnTo>
                      <a:pt x="2574" y="1904"/>
                    </a:lnTo>
                    <a:lnTo>
                      <a:pt x="2595" y="1883"/>
                    </a:lnTo>
                    <a:lnTo>
                      <a:pt x="2595" y="1800"/>
                    </a:lnTo>
                    <a:lnTo>
                      <a:pt x="2595" y="1737"/>
                    </a:lnTo>
                    <a:lnTo>
                      <a:pt x="2574" y="1674"/>
                    </a:lnTo>
                    <a:lnTo>
                      <a:pt x="2616" y="1632"/>
                    </a:lnTo>
                    <a:lnTo>
                      <a:pt x="2616" y="1548"/>
                    </a:lnTo>
                    <a:lnTo>
                      <a:pt x="2679" y="1548"/>
                    </a:lnTo>
                    <a:lnTo>
                      <a:pt x="2700" y="1590"/>
                    </a:lnTo>
                    <a:lnTo>
                      <a:pt x="2721" y="1590"/>
                    </a:lnTo>
                    <a:lnTo>
                      <a:pt x="2804" y="1548"/>
                    </a:lnTo>
                    <a:lnTo>
                      <a:pt x="2888" y="1528"/>
                    </a:lnTo>
                    <a:lnTo>
                      <a:pt x="2930" y="1548"/>
                    </a:lnTo>
                    <a:lnTo>
                      <a:pt x="2972" y="1528"/>
                    </a:lnTo>
                    <a:lnTo>
                      <a:pt x="3014" y="1465"/>
                    </a:lnTo>
                    <a:lnTo>
                      <a:pt x="2993" y="1381"/>
                    </a:lnTo>
                    <a:lnTo>
                      <a:pt x="3014" y="1339"/>
                    </a:lnTo>
                    <a:lnTo>
                      <a:pt x="3118" y="1318"/>
                    </a:lnTo>
                    <a:lnTo>
                      <a:pt x="3223" y="1339"/>
                    </a:lnTo>
                    <a:lnTo>
                      <a:pt x="3328" y="1256"/>
                    </a:lnTo>
                    <a:lnTo>
                      <a:pt x="3390" y="1256"/>
                    </a:lnTo>
                    <a:lnTo>
                      <a:pt x="3432" y="1235"/>
                    </a:lnTo>
                    <a:lnTo>
                      <a:pt x="3495" y="1172"/>
                    </a:lnTo>
                    <a:lnTo>
                      <a:pt x="3453" y="1130"/>
                    </a:lnTo>
                    <a:lnTo>
                      <a:pt x="3348" y="1067"/>
                    </a:lnTo>
                    <a:lnTo>
                      <a:pt x="3286" y="1109"/>
                    </a:lnTo>
                    <a:lnTo>
                      <a:pt x="3223" y="1046"/>
                    </a:lnTo>
                    <a:lnTo>
                      <a:pt x="3118" y="1109"/>
                    </a:lnTo>
                    <a:lnTo>
                      <a:pt x="3014" y="1025"/>
                    </a:lnTo>
                    <a:lnTo>
                      <a:pt x="2888" y="1004"/>
                    </a:lnTo>
                    <a:lnTo>
                      <a:pt x="2867" y="900"/>
                    </a:lnTo>
                    <a:lnTo>
                      <a:pt x="2616" y="816"/>
                    </a:lnTo>
                    <a:lnTo>
                      <a:pt x="2595" y="712"/>
                    </a:lnTo>
                    <a:lnTo>
                      <a:pt x="2512" y="691"/>
                    </a:lnTo>
                    <a:lnTo>
                      <a:pt x="2574" y="481"/>
                    </a:lnTo>
                    <a:lnTo>
                      <a:pt x="2679" y="440"/>
                    </a:lnTo>
                    <a:lnTo>
                      <a:pt x="2679" y="335"/>
                    </a:lnTo>
                    <a:lnTo>
                      <a:pt x="2595" y="272"/>
                    </a:lnTo>
                    <a:lnTo>
                      <a:pt x="2449" y="314"/>
                    </a:lnTo>
                    <a:lnTo>
                      <a:pt x="2386" y="272"/>
                    </a:lnTo>
                    <a:lnTo>
                      <a:pt x="2114" y="272"/>
                    </a:lnTo>
                    <a:lnTo>
                      <a:pt x="2072" y="188"/>
                    </a:lnTo>
                    <a:lnTo>
                      <a:pt x="1947" y="168"/>
                    </a:lnTo>
                    <a:lnTo>
                      <a:pt x="1947" y="84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848;p54"/>
              <p:cNvSpPr/>
              <p:nvPr/>
            </p:nvSpPr>
            <p:spPr>
              <a:xfrm>
                <a:off x="4450186" y="3045644"/>
                <a:ext cx="36139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16" extrusionOk="0">
                    <a:moveTo>
                      <a:pt x="2407" y="0"/>
                    </a:moveTo>
                    <a:lnTo>
                      <a:pt x="2239" y="42"/>
                    </a:lnTo>
                    <a:lnTo>
                      <a:pt x="2135" y="126"/>
                    </a:lnTo>
                    <a:lnTo>
                      <a:pt x="2260" y="251"/>
                    </a:lnTo>
                    <a:lnTo>
                      <a:pt x="2239" y="356"/>
                    </a:lnTo>
                    <a:lnTo>
                      <a:pt x="2260" y="460"/>
                    </a:lnTo>
                    <a:lnTo>
                      <a:pt x="2260" y="544"/>
                    </a:lnTo>
                    <a:lnTo>
                      <a:pt x="2072" y="481"/>
                    </a:lnTo>
                    <a:lnTo>
                      <a:pt x="1967" y="314"/>
                    </a:lnTo>
                    <a:lnTo>
                      <a:pt x="1821" y="314"/>
                    </a:lnTo>
                    <a:lnTo>
                      <a:pt x="1758" y="230"/>
                    </a:lnTo>
                    <a:lnTo>
                      <a:pt x="1632" y="126"/>
                    </a:lnTo>
                    <a:lnTo>
                      <a:pt x="1549" y="167"/>
                    </a:lnTo>
                    <a:lnTo>
                      <a:pt x="1444" y="105"/>
                    </a:lnTo>
                    <a:lnTo>
                      <a:pt x="1298" y="126"/>
                    </a:lnTo>
                    <a:lnTo>
                      <a:pt x="1151" y="63"/>
                    </a:lnTo>
                    <a:lnTo>
                      <a:pt x="1026" y="63"/>
                    </a:lnTo>
                    <a:lnTo>
                      <a:pt x="879" y="146"/>
                    </a:lnTo>
                    <a:lnTo>
                      <a:pt x="816" y="105"/>
                    </a:lnTo>
                    <a:lnTo>
                      <a:pt x="670" y="105"/>
                    </a:lnTo>
                    <a:lnTo>
                      <a:pt x="398" y="167"/>
                    </a:lnTo>
                    <a:lnTo>
                      <a:pt x="272" y="167"/>
                    </a:lnTo>
                    <a:lnTo>
                      <a:pt x="168" y="335"/>
                    </a:lnTo>
                    <a:lnTo>
                      <a:pt x="105" y="523"/>
                    </a:lnTo>
                    <a:lnTo>
                      <a:pt x="42" y="649"/>
                    </a:lnTo>
                    <a:lnTo>
                      <a:pt x="0" y="858"/>
                    </a:lnTo>
                    <a:lnTo>
                      <a:pt x="63" y="1088"/>
                    </a:lnTo>
                    <a:lnTo>
                      <a:pt x="168" y="1151"/>
                    </a:lnTo>
                    <a:lnTo>
                      <a:pt x="210" y="1255"/>
                    </a:lnTo>
                    <a:lnTo>
                      <a:pt x="189" y="1486"/>
                    </a:lnTo>
                    <a:lnTo>
                      <a:pt x="189" y="1569"/>
                    </a:lnTo>
                    <a:lnTo>
                      <a:pt x="272" y="1632"/>
                    </a:lnTo>
                    <a:lnTo>
                      <a:pt x="272" y="1779"/>
                    </a:lnTo>
                    <a:lnTo>
                      <a:pt x="356" y="1820"/>
                    </a:lnTo>
                    <a:lnTo>
                      <a:pt x="356" y="1925"/>
                    </a:lnTo>
                    <a:lnTo>
                      <a:pt x="419" y="2051"/>
                    </a:lnTo>
                    <a:lnTo>
                      <a:pt x="482" y="2030"/>
                    </a:lnTo>
                    <a:lnTo>
                      <a:pt x="523" y="2113"/>
                    </a:lnTo>
                    <a:lnTo>
                      <a:pt x="503" y="2218"/>
                    </a:lnTo>
                    <a:lnTo>
                      <a:pt x="565" y="2260"/>
                    </a:lnTo>
                    <a:lnTo>
                      <a:pt x="565" y="2364"/>
                    </a:lnTo>
                    <a:lnTo>
                      <a:pt x="733" y="2364"/>
                    </a:lnTo>
                    <a:lnTo>
                      <a:pt x="733" y="2260"/>
                    </a:lnTo>
                    <a:lnTo>
                      <a:pt x="795" y="2218"/>
                    </a:lnTo>
                    <a:lnTo>
                      <a:pt x="837" y="2155"/>
                    </a:lnTo>
                    <a:lnTo>
                      <a:pt x="837" y="2239"/>
                    </a:lnTo>
                    <a:lnTo>
                      <a:pt x="900" y="2323"/>
                    </a:lnTo>
                    <a:lnTo>
                      <a:pt x="879" y="2406"/>
                    </a:lnTo>
                    <a:lnTo>
                      <a:pt x="816" y="2469"/>
                    </a:lnTo>
                    <a:lnTo>
                      <a:pt x="837" y="2553"/>
                    </a:lnTo>
                    <a:lnTo>
                      <a:pt x="879" y="2574"/>
                    </a:lnTo>
                    <a:lnTo>
                      <a:pt x="921" y="2574"/>
                    </a:lnTo>
                    <a:lnTo>
                      <a:pt x="1026" y="2511"/>
                    </a:lnTo>
                    <a:lnTo>
                      <a:pt x="1026" y="2469"/>
                    </a:lnTo>
                    <a:lnTo>
                      <a:pt x="1088" y="2532"/>
                    </a:lnTo>
                    <a:lnTo>
                      <a:pt x="1214" y="2553"/>
                    </a:lnTo>
                    <a:lnTo>
                      <a:pt x="1235" y="2532"/>
                    </a:lnTo>
                    <a:lnTo>
                      <a:pt x="1340" y="2615"/>
                    </a:lnTo>
                    <a:lnTo>
                      <a:pt x="1444" y="2469"/>
                    </a:lnTo>
                    <a:lnTo>
                      <a:pt x="1570" y="2448"/>
                    </a:lnTo>
                    <a:lnTo>
                      <a:pt x="1632" y="2302"/>
                    </a:lnTo>
                    <a:lnTo>
                      <a:pt x="1758" y="2302"/>
                    </a:lnTo>
                    <a:lnTo>
                      <a:pt x="1821" y="2323"/>
                    </a:lnTo>
                    <a:lnTo>
                      <a:pt x="2093" y="2260"/>
                    </a:lnTo>
                    <a:lnTo>
                      <a:pt x="2197" y="2323"/>
                    </a:lnTo>
                    <a:lnTo>
                      <a:pt x="2239" y="2406"/>
                    </a:lnTo>
                    <a:lnTo>
                      <a:pt x="2407" y="2406"/>
                    </a:lnTo>
                    <a:lnTo>
                      <a:pt x="2365" y="2260"/>
                    </a:lnTo>
                    <a:lnTo>
                      <a:pt x="2386" y="2197"/>
                    </a:lnTo>
                    <a:lnTo>
                      <a:pt x="2281" y="2092"/>
                    </a:lnTo>
                    <a:lnTo>
                      <a:pt x="2156" y="2051"/>
                    </a:lnTo>
                    <a:lnTo>
                      <a:pt x="2135" y="1841"/>
                    </a:lnTo>
                    <a:lnTo>
                      <a:pt x="2239" y="1779"/>
                    </a:lnTo>
                    <a:lnTo>
                      <a:pt x="2448" y="1779"/>
                    </a:lnTo>
                    <a:lnTo>
                      <a:pt x="2511" y="1674"/>
                    </a:lnTo>
                    <a:lnTo>
                      <a:pt x="2679" y="1569"/>
                    </a:lnTo>
                    <a:lnTo>
                      <a:pt x="2825" y="1507"/>
                    </a:lnTo>
                    <a:lnTo>
                      <a:pt x="2867" y="1423"/>
                    </a:lnTo>
                    <a:lnTo>
                      <a:pt x="2930" y="1402"/>
                    </a:lnTo>
                    <a:lnTo>
                      <a:pt x="3034" y="1214"/>
                    </a:lnTo>
                    <a:lnTo>
                      <a:pt x="3013" y="1088"/>
                    </a:lnTo>
                    <a:lnTo>
                      <a:pt x="3034" y="942"/>
                    </a:lnTo>
                    <a:lnTo>
                      <a:pt x="3013" y="837"/>
                    </a:lnTo>
                    <a:lnTo>
                      <a:pt x="3034" y="649"/>
                    </a:lnTo>
                    <a:lnTo>
                      <a:pt x="2930" y="418"/>
                    </a:lnTo>
                    <a:lnTo>
                      <a:pt x="2825" y="356"/>
                    </a:lnTo>
                    <a:lnTo>
                      <a:pt x="2762" y="167"/>
                    </a:lnTo>
                    <a:lnTo>
                      <a:pt x="2679" y="167"/>
                    </a:lnTo>
                    <a:lnTo>
                      <a:pt x="2574" y="126"/>
                    </a:lnTo>
                    <a:lnTo>
                      <a:pt x="2469" y="105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849;p54"/>
              <p:cNvSpPr/>
              <p:nvPr/>
            </p:nvSpPr>
            <p:spPr>
              <a:xfrm>
                <a:off x="4429753" y="2990191"/>
                <a:ext cx="55822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5421" extrusionOk="0">
                    <a:moveTo>
                      <a:pt x="879" y="1"/>
                    </a:moveTo>
                    <a:lnTo>
                      <a:pt x="879" y="85"/>
                    </a:lnTo>
                    <a:lnTo>
                      <a:pt x="817" y="126"/>
                    </a:lnTo>
                    <a:lnTo>
                      <a:pt x="817" y="336"/>
                    </a:lnTo>
                    <a:lnTo>
                      <a:pt x="859" y="440"/>
                    </a:lnTo>
                    <a:lnTo>
                      <a:pt x="859" y="587"/>
                    </a:lnTo>
                    <a:lnTo>
                      <a:pt x="879" y="733"/>
                    </a:lnTo>
                    <a:lnTo>
                      <a:pt x="775" y="712"/>
                    </a:lnTo>
                    <a:lnTo>
                      <a:pt x="649" y="754"/>
                    </a:lnTo>
                    <a:lnTo>
                      <a:pt x="587" y="649"/>
                    </a:lnTo>
                    <a:lnTo>
                      <a:pt x="524" y="608"/>
                    </a:lnTo>
                    <a:lnTo>
                      <a:pt x="419" y="712"/>
                    </a:lnTo>
                    <a:lnTo>
                      <a:pt x="252" y="733"/>
                    </a:lnTo>
                    <a:lnTo>
                      <a:pt x="231" y="838"/>
                    </a:lnTo>
                    <a:lnTo>
                      <a:pt x="189" y="942"/>
                    </a:lnTo>
                    <a:lnTo>
                      <a:pt x="231" y="1026"/>
                    </a:lnTo>
                    <a:lnTo>
                      <a:pt x="105" y="1110"/>
                    </a:lnTo>
                    <a:lnTo>
                      <a:pt x="43" y="1110"/>
                    </a:lnTo>
                    <a:lnTo>
                      <a:pt x="1" y="1256"/>
                    </a:lnTo>
                    <a:lnTo>
                      <a:pt x="43" y="1382"/>
                    </a:lnTo>
                    <a:lnTo>
                      <a:pt x="210" y="1361"/>
                    </a:lnTo>
                    <a:lnTo>
                      <a:pt x="315" y="1486"/>
                    </a:lnTo>
                    <a:lnTo>
                      <a:pt x="335" y="1675"/>
                    </a:lnTo>
                    <a:lnTo>
                      <a:pt x="252" y="1758"/>
                    </a:lnTo>
                    <a:lnTo>
                      <a:pt x="335" y="1884"/>
                    </a:lnTo>
                    <a:lnTo>
                      <a:pt x="440" y="1947"/>
                    </a:lnTo>
                    <a:lnTo>
                      <a:pt x="524" y="1863"/>
                    </a:lnTo>
                    <a:lnTo>
                      <a:pt x="733" y="1863"/>
                    </a:lnTo>
                    <a:lnTo>
                      <a:pt x="754" y="1968"/>
                    </a:lnTo>
                    <a:lnTo>
                      <a:pt x="670" y="2093"/>
                    </a:lnTo>
                    <a:lnTo>
                      <a:pt x="754" y="2198"/>
                    </a:lnTo>
                    <a:lnTo>
                      <a:pt x="733" y="2281"/>
                    </a:lnTo>
                    <a:lnTo>
                      <a:pt x="670" y="2386"/>
                    </a:lnTo>
                    <a:lnTo>
                      <a:pt x="733" y="2512"/>
                    </a:lnTo>
                    <a:lnTo>
                      <a:pt x="733" y="2721"/>
                    </a:lnTo>
                    <a:lnTo>
                      <a:pt x="733" y="3014"/>
                    </a:lnTo>
                    <a:lnTo>
                      <a:pt x="879" y="2930"/>
                    </a:lnTo>
                    <a:lnTo>
                      <a:pt x="1047" y="2909"/>
                    </a:lnTo>
                    <a:lnTo>
                      <a:pt x="1047" y="2784"/>
                    </a:lnTo>
                    <a:lnTo>
                      <a:pt x="1235" y="2700"/>
                    </a:lnTo>
                    <a:lnTo>
                      <a:pt x="1444" y="2805"/>
                    </a:lnTo>
                    <a:lnTo>
                      <a:pt x="1549" y="2805"/>
                    </a:lnTo>
                    <a:lnTo>
                      <a:pt x="1633" y="2930"/>
                    </a:lnTo>
                    <a:lnTo>
                      <a:pt x="1884" y="2909"/>
                    </a:lnTo>
                    <a:lnTo>
                      <a:pt x="2009" y="2637"/>
                    </a:lnTo>
                    <a:lnTo>
                      <a:pt x="2198" y="2595"/>
                    </a:lnTo>
                    <a:lnTo>
                      <a:pt x="2449" y="2679"/>
                    </a:lnTo>
                    <a:lnTo>
                      <a:pt x="2532" y="2826"/>
                    </a:lnTo>
                    <a:lnTo>
                      <a:pt x="2804" y="3014"/>
                    </a:lnTo>
                    <a:lnTo>
                      <a:pt x="2930" y="3118"/>
                    </a:lnTo>
                    <a:lnTo>
                      <a:pt x="2972" y="3244"/>
                    </a:lnTo>
                    <a:lnTo>
                      <a:pt x="2972" y="3328"/>
                    </a:lnTo>
                    <a:lnTo>
                      <a:pt x="2930" y="3411"/>
                    </a:lnTo>
                    <a:lnTo>
                      <a:pt x="2972" y="3537"/>
                    </a:lnTo>
                    <a:lnTo>
                      <a:pt x="2972" y="3725"/>
                    </a:lnTo>
                    <a:lnTo>
                      <a:pt x="2951" y="3788"/>
                    </a:lnTo>
                    <a:lnTo>
                      <a:pt x="3056" y="3872"/>
                    </a:lnTo>
                    <a:lnTo>
                      <a:pt x="3160" y="3997"/>
                    </a:lnTo>
                    <a:lnTo>
                      <a:pt x="3286" y="3997"/>
                    </a:lnTo>
                    <a:lnTo>
                      <a:pt x="3369" y="4060"/>
                    </a:lnTo>
                    <a:lnTo>
                      <a:pt x="3348" y="4102"/>
                    </a:lnTo>
                    <a:lnTo>
                      <a:pt x="3495" y="4206"/>
                    </a:lnTo>
                    <a:lnTo>
                      <a:pt x="3495" y="4290"/>
                    </a:lnTo>
                    <a:lnTo>
                      <a:pt x="3474" y="4416"/>
                    </a:lnTo>
                    <a:lnTo>
                      <a:pt x="3474" y="4499"/>
                    </a:lnTo>
                    <a:lnTo>
                      <a:pt x="3453" y="4604"/>
                    </a:lnTo>
                    <a:lnTo>
                      <a:pt x="3474" y="4688"/>
                    </a:lnTo>
                    <a:lnTo>
                      <a:pt x="3474" y="4897"/>
                    </a:lnTo>
                    <a:lnTo>
                      <a:pt x="3390" y="4981"/>
                    </a:lnTo>
                    <a:lnTo>
                      <a:pt x="3348" y="5002"/>
                    </a:lnTo>
                    <a:lnTo>
                      <a:pt x="3474" y="5106"/>
                    </a:lnTo>
                    <a:lnTo>
                      <a:pt x="3537" y="5190"/>
                    </a:lnTo>
                    <a:lnTo>
                      <a:pt x="3683" y="5190"/>
                    </a:lnTo>
                    <a:lnTo>
                      <a:pt x="3788" y="5357"/>
                    </a:lnTo>
                    <a:lnTo>
                      <a:pt x="3976" y="5420"/>
                    </a:lnTo>
                    <a:lnTo>
                      <a:pt x="3976" y="5336"/>
                    </a:lnTo>
                    <a:lnTo>
                      <a:pt x="3955" y="5232"/>
                    </a:lnTo>
                    <a:lnTo>
                      <a:pt x="3976" y="5127"/>
                    </a:lnTo>
                    <a:lnTo>
                      <a:pt x="3851" y="5002"/>
                    </a:lnTo>
                    <a:lnTo>
                      <a:pt x="3955" y="4918"/>
                    </a:lnTo>
                    <a:lnTo>
                      <a:pt x="4123" y="4876"/>
                    </a:lnTo>
                    <a:lnTo>
                      <a:pt x="4185" y="4981"/>
                    </a:lnTo>
                    <a:lnTo>
                      <a:pt x="4290" y="5002"/>
                    </a:lnTo>
                    <a:lnTo>
                      <a:pt x="4395" y="5043"/>
                    </a:lnTo>
                    <a:lnTo>
                      <a:pt x="4499" y="5043"/>
                    </a:lnTo>
                    <a:lnTo>
                      <a:pt x="4604" y="5002"/>
                    </a:lnTo>
                    <a:lnTo>
                      <a:pt x="4583" y="4813"/>
                    </a:lnTo>
                    <a:lnTo>
                      <a:pt x="4541" y="4730"/>
                    </a:lnTo>
                    <a:lnTo>
                      <a:pt x="4520" y="4604"/>
                    </a:lnTo>
                    <a:lnTo>
                      <a:pt x="4688" y="4478"/>
                    </a:lnTo>
                    <a:lnTo>
                      <a:pt x="4688" y="4311"/>
                    </a:lnTo>
                    <a:lnTo>
                      <a:pt x="4604" y="4311"/>
                    </a:lnTo>
                    <a:lnTo>
                      <a:pt x="4541" y="4248"/>
                    </a:lnTo>
                    <a:lnTo>
                      <a:pt x="4583" y="4081"/>
                    </a:lnTo>
                    <a:lnTo>
                      <a:pt x="4646" y="3997"/>
                    </a:lnTo>
                    <a:lnTo>
                      <a:pt x="4604" y="3934"/>
                    </a:lnTo>
                    <a:lnTo>
                      <a:pt x="4499" y="3976"/>
                    </a:lnTo>
                    <a:lnTo>
                      <a:pt x="4436" y="3955"/>
                    </a:lnTo>
                    <a:lnTo>
                      <a:pt x="4374" y="3851"/>
                    </a:lnTo>
                    <a:lnTo>
                      <a:pt x="4227" y="3851"/>
                    </a:lnTo>
                    <a:lnTo>
                      <a:pt x="4185" y="3788"/>
                    </a:lnTo>
                    <a:lnTo>
                      <a:pt x="4206" y="3683"/>
                    </a:lnTo>
                    <a:lnTo>
                      <a:pt x="4123" y="3662"/>
                    </a:lnTo>
                    <a:lnTo>
                      <a:pt x="4081" y="3662"/>
                    </a:lnTo>
                    <a:lnTo>
                      <a:pt x="3997" y="3579"/>
                    </a:lnTo>
                    <a:lnTo>
                      <a:pt x="3997" y="3516"/>
                    </a:lnTo>
                    <a:lnTo>
                      <a:pt x="3913" y="3411"/>
                    </a:lnTo>
                    <a:lnTo>
                      <a:pt x="3788" y="3411"/>
                    </a:lnTo>
                    <a:lnTo>
                      <a:pt x="3704" y="3349"/>
                    </a:lnTo>
                    <a:lnTo>
                      <a:pt x="3662" y="3223"/>
                    </a:lnTo>
                    <a:lnTo>
                      <a:pt x="3474" y="3014"/>
                    </a:lnTo>
                    <a:lnTo>
                      <a:pt x="3495" y="2930"/>
                    </a:lnTo>
                    <a:lnTo>
                      <a:pt x="3369" y="2784"/>
                    </a:lnTo>
                    <a:lnTo>
                      <a:pt x="3202" y="2700"/>
                    </a:lnTo>
                    <a:lnTo>
                      <a:pt x="3056" y="2491"/>
                    </a:lnTo>
                    <a:lnTo>
                      <a:pt x="2951" y="2491"/>
                    </a:lnTo>
                    <a:lnTo>
                      <a:pt x="2763" y="2386"/>
                    </a:lnTo>
                    <a:lnTo>
                      <a:pt x="2595" y="2386"/>
                    </a:lnTo>
                    <a:lnTo>
                      <a:pt x="2511" y="2219"/>
                    </a:lnTo>
                    <a:lnTo>
                      <a:pt x="2428" y="2219"/>
                    </a:lnTo>
                    <a:lnTo>
                      <a:pt x="2407" y="2156"/>
                    </a:lnTo>
                    <a:lnTo>
                      <a:pt x="2491" y="2072"/>
                    </a:lnTo>
                    <a:lnTo>
                      <a:pt x="2344" y="1905"/>
                    </a:lnTo>
                    <a:lnTo>
                      <a:pt x="2344" y="1842"/>
                    </a:lnTo>
                    <a:lnTo>
                      <a:pt x="2428" y="1842"/>
                    </a:lnTo>
                    <a:lnTo>
                      <a:pt x="2595" y="1758"/>
                    </a:lnTo>
                    <a:lnTo>
                      <a:pt x="2721" y="1758"/>
                    </a:lnTo>
                    <a:lnTo>
                      <a:pt x="2763" y="1675"/>
                    </a:lnTo>
                    <a:lnTo>
                      <a:pt x="2846" y="1465"/>
                    </a:lnTo>
                    <a:lnTo>
                      <a:pt x="2930" y="1445"/>
                    </a:lnTo>
                    <a:lnTo>
                      <a:pt x="2930" y="1361"/>
                    </a:lnTo>
                    <a:lnTo>
                      <a:pt x="2742" y="1319"/>
                    </a:lnTo>
                    <a:lnTo>
                      <a:pt x="2763" y="1214"/>
                    </a:lnTo>
                    <a:lnTo>
                      <a:pt x="2742" y="1110"/>
                    </a:lnTo>
                    <a:lnTo>
                      <a:pt x="2595" y="1068"/>
                    </a:lnTo>
                    <a:lnTo>
                      <a:pt x="2511" y="963"/>
                    </a:lnTo>
                    <a:lnTo>
                      <a:pt x="2344" y="963"/>
                    </a:lnTo>
                    <a:lnTo>
                      <a:pt x="2219" y="1047"/>
                    </a:lnTo>
                    <a:lnTo>
                      <a:pt x="2072" y="1005"/>
                    </a:lnTo>
                    <a:lnTo>
                      <a:pt x="1821" y="1005"/>
                    </a:lnTo>
                    <a:lnTo>
                      <a:pt x="1716" y="796"/>
                    </a:lnTo>
                    <a:lnTo>
                      <a:pt x="1507" y="608"/>
                    </a:lnTo>
                    <a:lnTo>
                      <a:pt x="1570" y="524"/>
                    </a:lnTo>
                    <a:lnTo>
                      <a:pt x="1549" y="398"/>
                    </a:lnTo>
                    <a:lnTo>
                      <a:pt x="1444" y="315"/>
                    </a:lnTo>
                    <a:lnTo>
                      <a:pt x="1340" y="168"/>
                    </a:lnTo>
                    <a:lnTo>
                      <a:pt x="1151" y="85"/>
                    </a:lnTo>
                    <a:lnTo>
                      <a:pt x="10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850;p54"/>
              <p:cNvSpPr/>
              <p:nvPr/>
            </p:nvSpPr>
            <p:spPr>
              <a:xfrm>
                <a:off x="4413309" y="3004475"/>
                <a:ext cx="58061" cy="103285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9082" extrusionOk="0">
                    <a:moveTo>
                      <a:pt x="1361" y="0"/>
                    </a:moveTo>
                    <a:lnTo>
                      <a:pt x="1193" y="21"/>
                    </a:lnTo>
                    <a:lnTo>
                      <a:pt x="1068" y="63"/>
                    </a:lnTo>
                    <a:lnTo>
                      <a:pt x="1068" y="126"/>
                    </a:lnTo>
                    <a:lnTo>
                      <a:pt x="1110" y="209"/>
                    </a:lnTo>
                    <a:lnTo>
                      <a:pt x="1089" y="293"/>
                    </a:lnTo>
                    <a:lnTo>
                      <a:pt x="921" y="272"/>
                    </a:lnTo>
                    <a:lnTo>
                      <a:pt x="859" y="314"/>
                    </a:lnTo>
                    <a:lnTo>
                      <a:pt x="859" y="481"/>
                    </a:lnTo>
                    <a:lnTo>
                      <a:pt x="838" y="523"/>
                    </a:lnTo>
                    <a:lnTo>
                      <a:pt x="691" y="523"/>
                    </a:lnTo>
                    <a:lnTo>
                      <a:pt x="566" y="628"/>
                    </a:lnTo>
                    <a:lnTo>
                      <a:pt x="335" y="544"/>
                    </a:lnTo>
                    <a:lnTo>
                      <a:pt x="252" y="691"/>
                    </a:lnTo>
                    <a:lnTo>
                      <a:pt x="273" y="858"/>
                    </a:lnTo>
                    <a:lnTo>
                      <a:pt x="210" y="942"/>
                    </a:lnTo>
                    <a:lnTo>
                      <a:pt x="210" y="1130"/>
                    </a:lnTo>
                    <a:lnTo>
                      <a:pt x="231" y="1214"/>
                    </a:lnTo>
                    <a:lnTo>
                      <a:pt x="126" y="1277"/>
                    </a:lnTo>
                    <a:lnTo>
                      <a:pt x="1" y="1360"/>
                    </a:lnTo>
                    <a:lnTo>
                      <a:pt x="1" y="1444"/>
                    </a:lnTo>
                    <a:lnTo>
                      <a:pt x="63" y="1465"/>
                    </a:lnTo>
                    <a:lnTo>
                      <a:pt x="168" y="1653"/>
                    </a:lnTo>
                    <a:lnTo>
                      <a:pt x="252" y="1737"/>
                    </a:lnTo>
                    <a:lnTo>
                      <a:pt x="315" y="1800"/>
                    </a:lnTo>
                    <a:lnTo>
                      <a:pt x="440" y="1904"/>
                    </a:lnTo>
                    <a:lnTo>
                      <a:pt x="587" y="2197"/>
                    </a:lnTo>
                    <a:lnTo>
                      <a:pt x="670" y="2260"/>
                    </a:lnTo>
                    <a:lnTo>
                      <a:pt x="754" y="2386"/>
                    </a:lnTo>
                    <a:lnTo>
                      <a:pt x="754" y="2511"/>
                    </a:lnTo>
                    <a:lnTo>
                      <a:pt x="879" y="2574"/>
                    </a:lnTo>
                    <a:lnTo>
                      <a:pt x="879" y="2699"/>
                    </a:lnTo>
                    <a:lnTo>
                      <a:pt x="775" y="2741"/>
                    </a:lnTo>
                    <a:lnTo>
                      <a:pt x="754" y="2825"/>
                    </a:lnTo>
                    <a:lnTo>
                      <a:pt x="796" y="3118"/>
                    </a:lnTo>
                    <a:lnTo>
                      <a:pt x="775" y="3222"/>
                    </a:lnTo>
                    <a:lnTo>
                      <a:pt x="670" y="3264"/>
                    </a:lnTo>
                    <a:lnTo>
                      <a:pt x="754" y="3474"/>
                    </a:lnTo>
                    <a:lnTo>
                      <a:pt x="754" y="3578"/>
                    </a:lnTo>
                    <a:lnTo>
                      <a:pt x="900" y="3766"/>
                    </a:lnTo>
                    <a:lnTo>
                      <a:pt x="1089" y="3892"/>
                    </a:lnTo>
                    <a:lnTo>
                      <a:pt x="1256" y="4059"/>
                    </a:lnTo>
                    <a:lnTo>
                      <a:pt x="1298" y="4311"/>
                    </a:lnTo>
                    <a:lnTo>
                      <a:pt x="1277" y="4394"/>
                    </a:lnTo>
                    <a:lnTo>
                      <a:pt x="1298" y="4520"/>
                    </a:lnTo>
                    <a:lnTo>
                      <a:pt x="1277" y="4624"/>
                    </a:lnTo>
                    <a:lnTo>
                      <a:pt x="1361" y="4708"/>
                    </a:lnTo>
                    <a:lnTo>
                      <a:pt x="1382" y="4896"/>
                    </a:lnTo>
                    <a:lnTo>
                      <a:pt x="1424" y="5001"/>
                    </a:lnTo>
                    <a:lnTo>
                      <a:pt x="1403" y="5147"/>
                    </a:lnTo>
                    <a:lnTo>
                      <a:pt x="1486" y="5294"/>
                    </a:lnTo>
                    <a:lnTo>
                      <a:pt x="1486" y="5461"/>
                    </a:lnTo>
                    <a:lnTo>
                      <a:pt x="1403" y="5524"/>
                    </a:lnTo>
                    <a:lnTo>
                      <a:pt x="1277" y="5880"/>
                    </a:lnTo>
                    <a:lnTo>
                      <a:pt x="1152" y="5963"/>
                    </a:lnTo>
                    <a:lnTo>
                      <a:pt x="1152" y="6131"/>
                    </a:lnTo>
                    <a:lnTo>
                      <a:pt x="1089" y="6194"/>
                    </a:lnTo>
                    <a:lnTo>
                      <a:pt x="1068" y="6298"/>
                    </a:lnTo>
                    <a:lnTo>
                      <a:pt x="1047" y="6487"/>
                    </a:lnTo>
                    <a:lnTo>
                      <a:pt x="1089" y="6487"/>
                    </a:lnTo>
                    <a:lnTo>
                      <a:pt x="1005" y="6591"/>
                    </a:lnTo>
                    <a:lnTo>
                      <a:pt x="1047" y="6654"/>
                    </a:lnTo>
                    <a:lnTo>
                      <a:pt x="963" y="6779"/>
                    </a:lnTo>
                    <a:lnTo>
                      <a:pt x="1047" y="6779"/>
                    </a:lnTo>
                    <a:lnTo>
                      <a:pt x="984" y="6863"/>
                    </a:lnTo>
                    <a:lnTo>
                      <a:pt x="921" y="6863"/>
                    </a:lnTo>
                    <a:lnTo>
                      <a:pt x="921" y="7072"/>
                    </a:lnTo>
                    <a:lnTo>
                      <a:pt x="859" y="7114"/>
                    </a:lnTo>
                    <a:lnTo>
                      <a:pt x="879" y="7282"/>
                    </a:lnTo>
                    <a:lnTo>
                      <a:pt x="859" y="7324"/>
                    </a:lnTo>
                    <a:lnTo>
                      <a:pt x="879" y="7533"/>
                    </a:lnTo>
                    <a:lnTo>
                      <a:pt x="921" y="7616"/>
                    </a:lnTo>
                    <a:lnTo>
                      <a:pt x="1005" y="7616"/>
                    </a:lnTo>
                    <a:lnTo>
                      <a:pt x="984" y="7512"/>
                    </a:lnTo>
                    <a:lnTo>
                      <a:pt x="1110" y="7449"/>
                    </a:lnTo>
                    <a:lnTo>
                      <a:pt x="1089" y="7512"/>
                    </a:lnTo>
                    <a:lnTo>
                      <a:pt x="1172" y="7554"/>
                    </a:lnTo>
                    <a:lnTo>
                      <a:pt x="1172" y="7637"/>
                    </a:lnTo>
                    <a:lnTo>
                      <a:pt x="1277" y="7658"/>
                    </a:lnTo>
                    <a:lnTo>
                      <a:pt x="1319" y="7868"/>
                    </a:lnTo>
                    <a:lnTo>
                      <a:pt x="1424" y="7868"/>
                    </a:lnTo>
                    <a:lnTo>
                      <a:pt x="1570" y="8035"/>
                    </a:lnTo>
                    <a:lnTo>
                      <a:pt x="1570" y="8119"/>
                    </a:lnTo>
                    <a:lnTo>
                      <a:pt x="1675" y="8140"/>
                    </a:lnTo>
                    <a:lnTo>
                      <a:pt x="1696" y="8244"/>
                    </a:lnTo>
                    <a:lnTo>
                      <a:pt x="1779" y="8244"/>
                    </a:lnTo>
                    <a:lnTo>
                      <a:pt x="1779" y="8286"/>
                    </a:lnTo>
                    <a:lnTo>
                      <a:pt x="1716" y="8370"/>
                    </a:lnTo>
                    <a:lnTo>
                      <a:pt x="1716" y="8391"/>
                    </a:lnTo>
                    <a:lnTo>
                      <a:pt x="1968" y="8579"/>
                    </a:lnTo>
                    <a:lnTo>
                      <a:pt x="2009" y="8663"/>
                    </a:lnTo>
                    <a:lnTo>
                      <a:pt x="2051" y="8537"/>
                    </a:lnTo>
                    <a:lnTo>
                      <a:pt x="2135" y="8453"/>
                    </a:lnTo>
                    <a:lnTo>
                      <a:pt x="2240" y="8537"/>
                    </a:lnTo>
                    <a:lnTo>
                      <a:pt x="2407" y="8579"/>
                    </a:lnTo>
                    <a:lnTo>
                      <a:pt x="2428" y="8642"/>
                    </a:lnTo>
                    <a:lnTo>
                      <a:pt x="2553" y="8642"/>
                    </a:lnTo>
                    <a:lnTo>
                      <a:pt x="2616" y="8704"/>
                    </a:lnTo>
                    <a:lnTo>
                      <a:pt x="2616" y="8893"/>
                    </a:lnTo>
                    <a:lnTo>
                      <a:pt x="2532" y="8976"/>
                    </a:lnTo>
                    <a:lnTo>
                      <a:pt x="2532" y="9060"/>
                    </a:lnTo>
                    <a:lnTo>
                      <a:pt x="2679" y="9081"/>
                    </a:lnTo>
                    <a:lnTo>
                      <a:pt x="2825" y="8976"/>
                    </a:lnTo>
                    <a:lnTo>
                      <a:pt x="2930" y="8976"/>
                    </a:lnTo>
                    <a:lnTo>
                      <a:pt x="2993" y="9018"/>
                    </a:lnTo>
                    <a:lnTo>
                      <a:pt x="3076" y="8976"/>
                    </a:lnTo>
                    <a:lnTo>
                      <a:pt x="3076" y="8872"/>
                    </a:lnTo>
                    <a:lnTo>
                      <a:pt x="3097" y="8851"/>
                    </a:lnTo>
                    <a:lnTo>
                      <a:pt x="3076" y="8788"/>
                    </a:lnTo>
                    <a:lnTo>
                      <a:pt x="2972" y="8704"/>
                    </a:lnTo>
                    <a:lnTo>
                      <a:pt x="2930" y="8642"/>
                    </a:lnTo>
                    <a:lnTo>
                      <a:pt x="2846" y="8474"/>
                    </a:lnTo>
                    <a:lnTo>
                      <a:pt x="2742" y="8432"/>
                    </a:lnTo>
                    <a:lnTo>
                      <a:pt x="2637" y="8432"/>
                    </a:lnTo>
                    <a:lnTo>
                      <a:pt x="2574" y="8453"/>
                    </a:lnTo>
                    <a:lnTo>
                      <a:pt x="2491" y="8391"/>
                    </a:lnTo>
                    <a:lnTo>
                      <a:pt x="2344" y="8244"/>
                    </a:lnTo>
                    <a:lnTo>
                      <a:pt x="2260" y="8160"/>
                    </a:lnTo>
                    <a:lnTo>
                      <a:pt x="2260" y="8056"/>
                    </a:lnTo>
                    <a:lnTo>
                      <a:pt x="2219" y="8035"/>
                    </a:lnTo>
                    <a:lnTo>
                      <a:pt x="2198" y="8140"/>
                    </a:lnTo>
                    <a:lnTo>
                      <a:pt x="2030" y="8056"/>
                    </a:lnTo>
                    <a:lnTo>
                      <a:pt x="2051" y="7972"/>
                    </a:lnTo>
                    <a:lnTo>
                      <a:pt x="2135" y="7930"/>
                    </a:lnTo>
                    <a:lnTo>
                      <a:pt x="2156" y="7951"/>
                    </a:lnTo>
                    <a:lnTo>
                      <a:pt x="2198" y="7930"/>
                    </a:lnTo>
                    <a:lnTo>
                      <a:pt x="2219" y="7868"/>
                    </a:lnTo>
                    <a:lnTo>
                      <a:pt x="2156" y="7637"/>
                    </a:lnTo>
                    <a:lnTo>
                      <a:pt x="2114" y="7616"/>
                    </a:lnTo>
                    <a:lnTo>
                      <a:pt x="2114" y="7533"/>
                    </a:lnTo>
                    <a:lnTo>
                      <a:pt x="2030" y="7428"/>
                    </a:lnTo>
                    <a:lnTo>
                      <a:pt x="2009" y="7344"/>
                    </a:lnTo>
                    <a:lnTo>
                      <a:pt x="2009" y="7386"/>
                    </a:lnTo>
                    <a:lnTo>
                      <a:pt x="2009" y="7449"/>
                    </a:lnTo>
                    <a:lnTo>
                      <a:pt x="1947" y="7449"/>
                    </a:lnTo>
                    <a:lnTo>
                      <a:pt x="1884" y="7324"/>
                    </a:lnTo>
                    <a:lnTo>
                      <a:pt x="1821" y="7303"/>
                    </a:lnTo>
                    <a:lnTo>
                      <a:pt x="1842" y="7177"/>
                    </a:lnTo>
                    <a:lnTo>
                      <a:pt x="1800" y="7114"/>
                    </a:lnTo>
                    <a:lnTo>
                      <a:pt x="1779" y="6989"/>
                    </a:lnTo>
                    <a:lnTo>
                      <a:pt x="1716" y="6926"/>
                    </a:lnTo>
                    <a:lnTo>
                      <a:pt x="1633" y="6926"/>
                    </a:lnTo>
                    <a:lnTo>
                      <a:pt x="1612" y="6905"/>
                    </a:lnTo>
                    <a:lnTo>
                      <a:pt x="1570" y="6968"/>
                    </a:lnTo>
                    <a:lnTo>
                      <a:pt x="1528" y="7010"/>
                    </a:lnTo>
                    <a:lnTo>
                      <a:pt x="1486" y="7031"/>
                    </a:lnTo>
                    <a:lnTo>
                      <a:pt x="1424" y="6989"/>
                    </a:lnTo>
                    <a:lnTo>
                      <a:pt x="1486" y="6884"/>
                    </a:lnTo>
                    <a:lnTo>
                      <a:pt x="1382" y="6717"/>
                    </a:lnTo>
                    <a:lnTo>
                      <a:pt x="1382" y="6654"/>
                    </a:lnTo>
                    <a:lnTo>
                      <a:pt x="1361" y="6507"/>
                    </a:lnTo>
                    <a:lnTo>
                      <a:pt x="1361" y="6466"/>
                    </a:lnTo>
                    <a:lnTo>
                      <a:pt x="1403" y="6382"/>
                    </a:lnTo>
                    <a:lnTo>
                      <a:pt x="1382" y="6361"/>
                    </a:lnTo>
                    <a:lnTo>
                      <a:pt x="1319" y="6361"/>
                    </a:lnTo>
                    <a:lnTo>
                      <a:pt x="1382" y="6256"/>
                    </a:lnTo>
                    <a:lnTo>
                      <a:pt x="1382" y="6131"/>
                    </a:lnTo>
                    <a:lnTo>
                      <a:pt x="1507" y="5943"/>
                    </a:lnTo>
                    <a:lnTo>
                      <a:pt x="1528" y="5503"/>
                    </a:lnTo>
                    <a:lnTo>
                      <a:pt x="1612" y="5399"/>
                    </a:lnTo>
                    <a:lnTo>
                      <a:pt x="1633" y="5252"/>
                    </a:lnTo>
                    <a:lnTo>
                      <a:pt x="1716" y="5147"/>
                    </a:lnTo>
                    <a:lnTo>
                      <a:pt x="1737" y="5001"/>
                    </a:lnTo>
                    <a:lnTo>
                      <a:pt x="1696" y="4980"/>
                    </a:lnTo>
                    <a:lnTo>
                      <a:pt x="1716" y="4896"/>
                    </a:lnTo>
                    <a:lnTo>
                      <a:pt x="1716" y="4771"/>
                    </a:lnTo>
                    <a:lnTo>
                      <a:pt x="1779" y="4666"/>
                    </a:lnTo>
                    <a:lnTo>
                      <a:pt x="1779" y="4562"/>
                    </a:lnTo>
                    <a:lnTo>
                      <a:pt x="1675" y="4520"/>
                    </a:lnTo>
                    <a:lnTo>
                      <a:pt x="1696" y="4457"/>
                    </a:lnTo>
                    <a:lnTo>
                      <a:pt x="1696" y="4415"/>
                    </a:lnTo>
                    <a:lnTo>
                      <a:pt x="1800" y="4415"/>
                    </a:lnTo>
                    <a:lnTo>
                      <a:pt x="1821" y="4394"/>
                    </a:lnTo>
                    <a:lnTo>
                      <a:pt x="1884" y="4415"/>
                    </a:lnTo>
                    <a:lnTo>
                      <a:pt x="1926" y="4415"/>
                    </a:lnTo>
                    <a:lnTo>
                      <a:pt x="2030" y="4373"/>
                    </a:lnTo>
                    <a:lnTo>
                      <a:pt x="2051" y="4394"/>
                    </a:lnTo>
                    <a:lnTo>
                      <a:pt x="2135" y="4394"/>
                    </a:lnTo>
                    <a:lnTo>
                      <a:pt x="2219" y="4415"/>
                    </a:lnTo>
                    <a:lnTo>
                      <a:pt x="2260" y="4499"/>
                    </a:lnTo>
                    <a:lnTo>
                      <a:pt x="2219" y="4520"/>
                    </a:lnTo>
                    <a:lnTo>
                      <a:pt x="2219" y="4687"/>
                    </a:lnTo>
                    <a:lnTo>
                      <a:pt x="2260" y="4792"/>
                    </a:lnTo>
                    <a:lnTo>
                      <a:pt x="2240" y="4813"/>
                    </a:lnTo>
                    <a:lnTo>
                      <a:pt x="2198" y="4917"/>
                    </a:lnTo>
                    <a:lnTo>
                      <a:pt x="2302" y="4896"/>
                    </a:lnTo>
                    <a:lnTo>
                      <a:pt x="2365" y="4917"/>
                    </a:lnTo>
                    <a:lnTo>
                      <a:pt x="2470" y="4896"/>
                    </a:lnTo>
                    <a:lnTo>
                      <a:pt x="2616" y="4917"/>
                    </a:lnTo>
                    <a:lnTo>
                      <a:pt x="2658" y="4980"/>
                    </a:lnTo>
                    <a:lnTo>
                      <a:pt x="2658" y="4938"/>
                    </a:lnTo>
                    <a:lnTo>
                      <a:pt x="2658" y="4917"/>
                    </a:lnTo>
                    <a:lnTo>
                      <a:pt x="2721" y="4875"/>
                    </a:lnTo>
                    <a:lnTo>
                      <a:pt x="2784" y="4896"/>
                    </a:lnTo>
                    <a:lnTo>
                      <a:pt x="2951" y="5043"/>
                    </a:lnTo>
                    <a:lnTo>
                      <a:pt x="3014" y="5085"/>
                    </a:lnTo>
                    <a:lnTo>
                      <a:pt x="3014" y="5127"/>
                    </a:lnTo>
                    <a:lnTo>
                      <a:pt x="3076" y="5127"/>
                    </a:lnTo>
                    <a:lnTo>
                      <a:pt x="3181" y="5231"/>
                    </a:lnTo>
                    <a:lnTo>
                      <a:pt x="3202" y="5252"/>
                    </a:lnTo>
                    <a:lnTo>
                      <a:pt x="3244" y="5252"/>
                    </a:lnTo>
                    <a:lnTo>
                      <a:pt x="3244" y="5189"/>
                    </a:lnTo>
                    <a:lnTo>
                      <a:pt x="3286" y="5189"/>
                    </a:lnTo>
                    <a:lnTo>
                      <a:pt x="3286" y="5106"/>
                    </a:lnTo>
                    <a:lnTo>
                      <a:pt x="3307" y="4875"/>
                    </a:lnTo>
                    <a:lnTo>
                      <a:pt x="3265" y="4771"/>
                    </a:lnTo>
                    <a:lnTo>
                      <a:pt x="3160" y="4708"/>
                    </a:lnTo>
                    <a:lnTo>
                      <a:pt x="3097" y="4478"/>
                    </a:lnTo>
                    <a:lnTo>
                      <a:pt x="3139" y="4269"/>
                    </a:lnTo>
                    <a:lnTo>
                      <a:pt x="3202" y="4143"/>
                    </a:lnTo>
                    <a:lnTo>
                      <a:pt x="3265" y="3955"/>
                    </a:lnTo>
                    <a:lnTo>
                      <a:pt x="3369" y="3787"/>
                    </a:lnTo>
                    <a:lnTo>
                      <a:pt x="3495" y="3787"/>
                    </a:lnTo>
                    <a:lnTo>
                      <a:pt x="3767" y="3725"/>
                    </a:lnTo>
                    <a:lnTo>
                      <a:pt x="3913" y="3725"/>
                    </a:lnTo>
                    <a:lnTo>
                      <a:pt x="3976" y="3766"/>
                    </a:lnTo>
                    <a:lnTo>
                      <a:pt x="4123" y="3683"/>
                    </a:lnTo>
                    <a:lnTo>
                      <a:pt x="4248" y="3683"/>
                    </a:lnTo>
                    <a:lnTo>
                      <a:pt x="4395" y="3746"/>
                    </a:lnTo>
                    <a:lnTo>
                      <a:pt x="4541" y="3725"/>
                    </a:lnTo>
                    <a:lnTo>
                      <a:pt x="4646" y="3787"/>
                    </a:lnTo>
                    <a:lnTo>
                      <a:pt x="4771" y="3725"/>
                    </a:lnTo>
                    <a:lnTo>
                      <a:pt x="4855" y="3641"/>
                    </a:lnTo>
                    <a:lnTo>
                      <a:pt x="4855" y="3432"/>
                    </a:lnTo>
                    <a:lnTo>
                      <a:pt x="4834" y="3348"/>
                    </a:lnTo>
                    <a:lnTo>
                      <a:pt x="4855" y="3243"/>
                    </a:lnTo>
                    <a:lnTo>
                      <a:pt x="4855" y="3160"/>
                    </a:lnTo>
                    <a:lnTo>
                      <a:pt x="4876" y="3034"/>
                    </a:lnTo>
                    <a:lnTo>
                      <a:pt x="4876" y="2950"/>
                    </a:lnTo>
                    <a:lnTo>
                      <a:pt x="4729" y="2846"/>
                    </a:lnTo>
                    <a:lnTo>
                      <a:pt x="4750" y="2804"/>
                    </a:lnTo>
                    <a:lnTo>
                      <a:pt x="4667" y="2741"/>
                    </a:lnTo>
                    <a:lnTo>
                      <a:pt x="4541" y="2741"/>
                    </a:lnTo>
                    <a:lnTo>
                      <a:pt x="4437" y="2616"/>
                    </a:lnTo>
                    <a:lnTo>
                      <a:pt x="4332" y="2532"/>
                    </a:lnTo>
                    <a:lnTo>
                      <a:pt x="4353" y="2469"/>
                    </a:lnTo>
                    <a:lnTo>
                      <a:pt x="4353" y="2281"/>
                    </a:lnTo>
                    <a:lnTo>
                      <a:pt x="4311" y="2155"/>
                    </a:lnTo>
                    <a:lnTo>
                      <a:pt x="4353" y="2072"/>
                    </a:lnTo>
                    <a:lnTo>
                      <a:pt x="4353" y="1988"/>
                    </a:lnTo>
                    <a:lnTo>
                      <a:pt x="4311" y="1862"/>
                    </a:lnTo>
                    <a:lnTo>
                      <a:pt x="4185" y="1758"/>
                    </a:lnTo>
                    <a:lnTo>
                      <a:pt x="3913" y="1570"/>
                    </a:lnTo>
                    <a:lnTo>
                      <a:pt x="3830" y="1423"/>
                    </a:lnTo>
                    <a:lnTo>
                      <a:pt x="3579" y="1339"/>
                    </a:lnTo>
                    <a:lnTo>
                      <a:pt x="3390" y="1381"/>
                    </a:lnTo>
                    <a:lnTo>
                      <a:pt x="3265" y="1653"/>
                    </a:lnTo>
                    <a:lnTo>
                      <a:pt x="3014" y="1674"/>
                    </a:lnTo>
                    <a:lnTo>
                      <a:pt x="2930" y="1549"/>
                    </a:lnTo>
                    <a:lnTo>
                      <a:pt x="2825" y="1549"/>
                    </a:lnTo>
                    <a:lnTo>
                      <a:pt x="2616" y="1444"/>
                    </a:lnTo>
                    <a:lnTo>
                      <a:pt x="2428" y="1528"/>
                    </a:lnTo>
                    <a:lnTo>
                      <a:pt x="2428" y="1653"/>
                    </a:lnTo>
                    <a:lnTo>
                      <a:pt x="2260" y="1674"/>
                    </a:lnTo>
                    <a:lnTo>
                      <a:pt x="2114" y="1758"/>
                    </a:lnTo>
                    <a:lnTo>
                      <a:pt x="2114" y="1465"/>
                    </a:lnTo>
                    <a:lnTo>
                      <a:pt x="2114" y="1256"/>
                    </a:lnTo>
                    <a:lnTo>
                      <a:pt x="2051" y="1130"/>
                    </a:lnTo>
                    <a:lnTo>
                      <a:pt x="2114" y="1025"/>
                    </a:lnTo>
                    <a:lnTo>
                      <a:pt x="2135" y="942"/>
                    </a:lnTo>
                    <a:lnTo>
                      <a:pt x="2051" y="837"/>
                    </a:lnTo>
                    <a:lnTo>
                      <a:pt x="2135" y="712"/>
                    </a:lnTo>
                    <a:lnTo>
                      <a:pt x="2114" y="607"/>
                    </a:lnTo>
                    <a:lnTo>
                      <a:pt x="1905" y="607"/>
                    </a:lnTo>
                    <a:lnTo>
                      <a:pt x="1821" y="691"/>
                    </a:lnTo>
                    <a:lnTo>
                      <a:pt x="1716" y="628"/>
                    </a:lnTo>
                    <a:lnTo>
                      <a:pt x="1633" y="502"/>
                    </a:lnTo>
                    <a:lnTo>
                      <a:pt x="1716" y="419"/>
                    </a:lnTo>
                    <a:lnTo>
                      <a:pt x="1696" y="230"/>
                    </a:lnTo>
                    <a:lnTo>
                      <a:pt x="1591" y="105"/>
                    </a:lnTo>
                    <a:lnTo>
                      <a:pt x="1424" y="126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851;p54"/>
              <p:cNvSpPr/>
              <p:nvPr/>
            </p:nvSpPr>
            <p:spPr>
              <a:xfrm>
                <a:off x="4375443" y="2948079"/>
                <a:ext cx="61050" cy="131125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11530" extrusionOk="0">
                    <a:moveTo>
                      <a:pt x="2407" y="0"/>
                    </a:moveTo>
                    <a:lnTo>
                      <a:pt x="2302" y="42"/>
                    </a:lnTo>
                    <a:lnTo>
                      <a:pt x="2344" y="63"/>
                    </a:lnTo>
                    <a:lnTo>
                      <a:pt x="2365" y="147"/>
                    </a:lnTo>
                    <a:lnTo>
                      <a:pt x="2260" y="251"/>
                    </a:lnTo>
                    <a:lnTo>
                      <a:pt x="2260" y="419"/>
                    </a:lnTo>
                    <a:lnTo>
                      <a:pt x="2281" y="523"/>
                    </a:lnTo>
                    <a:lnTo>
                      <a:pt x="2155" y="461"/>
                    </a:lnTo>
                    <a:lnTo>
                      <a:pt x="2072" y="377"/>
                    </a:lnTo>
                    <a:lnTo>
                      <a:pt x="1925" y="482"/>
                    </a:lnTo>
                    <a:lnTo>
                      <a:pt x="1716" y="544"/>
                    </a:lnTo>
                    <a:lnTo>
                      <a:pt x="1653" y="691"/>
                    </a:lnTo>
                    <a:lnTo>
                      <a:pt x="1528" y="858"/>
                    </a:lnTo>
                    <a:lnTo>
                      <a:pt x="1402" y="900"/>
                    </a:lnTo>
                    <a:lnTo>
                      <a:pt x="1214" y="1193"/>
                    </a:lnTo>
                    <a:lnTo>
                      <a:pt x="1193" y="1360"/>
                    </a:lnTo>
                    <a:lnTo>
                      <a:pt x="1235" y="1402"/>
                    </a:lnTo>
                    <a:lnTo>
                      <a:pt x="1151" y="1632"/>
                    </a:lnTo>
                    <a:lnTo>
                      <a:pt x="1005" y="1904"/>
                    </a:lnTo>
                    <a:lnTo>
                      <a:pt x="1005" y="2009"/>
                    </a:lnTo>
                    <a:lnTo>
                      <a:pt x="1130" y="2051"/>
                    </a:lnTo>
                    <a:lnTo>
                      <a:pt x="1005" y="2365"/>
                    </a:lnTo>
                    <a:lnTo>
                      <a:pt x="942" y="2616"/>
                    </a:lnTo>
                    <a:lnTo>
                      <a:pt x="879" y="2825"/>
                    </a:lnTo>
                    <a:lnTo>
                      <a:pt x="712" y="2825"/>
                    </a:lnTo>
                    <a:lnTo>
                      <a:pt x="607" y="2783"/>
                    </a:lnTo>
                    <a:lnTo>
                      <a:pt x="502" y="2783"/>
                    </a:lnTo>
                    <a:lnTo>
                      <a:pt x="565" y="3076"/>
                    </a:lnTo>
                    <a:lnTo>
                      <a:pt x="565" y="3202"/>
                    </a:lnTo>
                    <a:lnTo>
                      <a:pt x="565" y="3411"/>
                    </a:lnTo>
                    <a:lnTo>
                      <a:pt x="419" y="3411"/>
                    </a:lnTo>
                    <a:lnTo>
                      <a:pt x="440" y="3578"/>
                    </a:lnTo>
                    <a:lnTo>
                      <a:pt x="419" y="3704"/>
                    </a:lnTo>
                    <a:lnTo>
                      <a:pt x="440" y="3808"/>
                    </a:lnTo>
                    <a:lnTo>
                      <a:pt x="398" y="4018"/>
                    </a:lnTo>
                    <a:lnTo>
                      <a:pt x="314" y="4039"/>
                    </a:lnTo>
                    <a:lnTo>
                      <a:pt x="272" y="4018"/>
                    </a:lnTo>
                    <a:lnTo>
                      <a:pt x="251" y="4122"/>
                    </a:lnTo>
                    <a:lnTo>
                      <a:pt x="251" y="4206"/>
                    </a:lnTo>
                    <a:lnTo>
                      <a:pt x="251" y="4332"/>
                    </a:lnTo>
                    <a:lnTo>
                      <a:pt x="189" y="4457"/>
                    </a:lnTo>
                    <a:lnTo>
                      <a:pt x="147" y="4436"/>
                    </a:lnTo>
                    <a:lnTo>
                      <a:pt x="42" y="4562"/>
                    </a:lnTo>
                    <a:lnTo>
                      <a:pt x="0" y="4666"/>
                    </a:lnTo>
                    <a:lnTo>
                      <a:pt x="0" y="4729"/>
                    </a:lnTo>
                    <a:lnTo>
                      <a:pt x="84" y="4834"/>
                    </a:lnTo>
                    <a:lnTo>
                      <a:pt x="105" y="4980"/>
                    </a:lnTo>
                    <a:lnTo>
                      <a:pt x="377" y="5231"/>
                    </a:lnTo>
                    <a:lnTo>
                      <a:pt x="377" y="5231"/>
                    </a:lnTo>
                    <a:lnTo>
                      <a:pt x="314" y="5127"/>
                    </a:lnTo>
                    <a:lnTo>
                      <a:pt x="314" y="5064"/>
                    </a:lnTo>
                    <a:lnTo>
                      <a:pt x="398" y="5148"/>
                    </a:lnTo>
                    <a:lnTo>
                      <a:pt x="523" y="5148"/>
                    </a:lnTo>
                    <a:lnTo>
                      <a:pt x="419" y="5231"/>
                    </a:lnTo>
                    <a:lnTo>
                      <a:pt x="440" y="5273"/>
                    </a:lnTo>
                    <a:lnTo>
                      <a:pt x="565" y="5273"/>
                    </a:lnTo>
                    <a:lnTo>
                      <a:pt x="565" y="5189"/>
                    </a:lnTo>
                    <a:lnTo>
                      <a:pt x="586" y="5273"/>
                    </a:lnTo>
                    <a:lnTo>
                      <a:pt x="691" y="5273"/>
                    </a:lnTo>
                    <a:lnTo>
                      <a:pt x="733" y="5357"/>
                    </a:lnTo>
                    <a:lnTo>
                      <a:pt x="921" y="5399"/>
                    </a:lnTo>
                    <a:lnTo>
                      <a:pt x="1026" y="5566"/>
                    </a:lnTo>
                    <a:lnTo>
                      <a:pt x="1026" y="5671"/>
                    </a:lnTo>
                    <a:lnTo>
                      <a:pt x="942" y="5692"/>
                    </a:lnTo>
                    <a:lnTo>
                      <a:pt x="900" y="5608"/>
                    </a:lnTo>
                    <a:lnTo>
                      <a:pt x="816" y="5671"/>
                    </a:lnTo>
                    <a:lnTo>
                      <a:pt x="900" y="5754"/>
                    </a:lnTo>
                    <a:lnTo>
                      <a:pt x="921" y="5775"/>
                    </a:lnTo>
                    <a:lnTo>
                      <a:pt x="900" y="5796"/>
                    </a:lnTo>
                    <a:lnTo>
                      <a:pt x="795" y="5775"/>
                    </a:lnTo>
                    <a:lnTo>
                      <a:pt x="774" y="5671"/>
                    </a:lnTo>
                    <a:lnTo>
                      <a:pt x="670" y="5671"/>
                    </a:lnTo>
                    <a:lnTo>
                      <a:pt x="670" y="5712"/>
                    </a:lnTo>
                    <a:lnTo>
                      <a:pt x="795" y="5817"/>
                    </a:lnTo>
                    <a:lnTo>
                      <a:pt x="795" y="5880"/>
                    </a:lnTo>
                    <a:lnTo>
                      <a:pt x="900" y="6005"/>
                    </a:lnTo>
                    <a:lnTo>
                      <a:pt x="1109" y="6068"/>
                    </a:lnTo>
                    <a:lnTo>
                      <a:pt x="1088" y="5880"/>
                    </a:lnTo>
                    <a:lnTo>
                      <a:pt x="1026" y="5775"/>
                    </a:lnTo>
                    <a:lnTo>
                      <a:pt x="1151" y="5859"/>
                    </a:lnTo>
                    <a:lnTo>
                      <a:pt x="1151" y="5964"/>
                    </a:lnTo>
                    <a:lnTo>
                      <a:pt x="1214" y="6068"/>
                    </a:lnTo>
                    <a:lnTo>
                      <a:pt x="1298" y="6131"/>
                    </a:lnTo>
                    <a:lnTo>
                      <a:pt x="1319" y="6298"/>
                    </a:lnTo>
                    <a:lnTo>
                      <a:pt x="1402" y="6382"/>
                    </a:lnTo>
                    <a:lnTo>
                      <a:pt x="1360" y="6403"/>
                    </a:lnTo>
                    <a:lnTo>
                      <a:pt x="1402" y="6445"/>
                    </a:lnTo>
                    <a:lnTo>
                      <a:pt x="1465" y="6487"/>
                    </a:lnTo>
                    <a:lnTo>
                      <a:pt x="1465" y="6717"/>
                    </a:lnTo>
                    <a:lnTo>
                      <a:pt x="1570" y="6947"/>
                    </a:lnTo>
                    <a:lnTo>
                      <a:pt x="1632" y="7010"/>
                    </a:lnTo>
                    <a:lnTo>
                      <a:pt x="1486" y="7114"/>
                    </a:lnTo>
                    <a:lnTo>
                      <a:pt x="1402" y="7658"/>
                    </a:lnTo>
                    <a:lnTo>
                      <a:pt x="1444" y="7784"/>
                    </a:lnTo>
                    <a:lnTo>
                      <a:pt x="1423" y="7847"/>
                    </a:lnTo>
                    <a:lnTo>
                      <a:pt x="1444" y="7889"/>
                    </a:lnTo>
                    <a:lnTo>
                      <a:pt x="1528" y="7742"/>
                    </a:lnTo>
                    <a:lnTo>
                      <a:pt x="1653" y="7637"/>
                    </a:lnTo>
                    <a:lnTo>
                      <a:pt x="1716" y="7470"/>
                    </a:lnTo>
                    <a:lnTo>
                      <a:pt x="1716" y="7658"/>
                    </a:lnTo>
                    <a:lnTo>
                      <a:pt x="1549" y="7805"/>
                    </a:lnTo>
                    <a:lnTo>
                      <a:pt x="1549" y="7972"/>
                    </a:lnTo>
                    <a:lnTo>
                      <a:pt x="1632" y="7951"/>
                    </a:lnTo>
                    <a:lnTo>
                      <a:pt x="1632" y="7868"/>
                    </a:lnTo>
                    <a:lnTo>
                      <a:pt x="1779" y="7784"/>
                    </a:lnTo>
                    <a:lnTo>
                      <a:pt x="1863" y="7868"/>
                    </a:lnTo>
                    <a:lnTo>
                      <a:pt x="1925" y="7868"/>
                    </a:lnTo>
                    <a:lnTo>
                      <a:pt x="1925" y="7805"/>
                    </a:lnTo>
                    <a:lnTo>
                      <a:pt x="1946" y="7847"/>
                    </a:lnTo>
                    <a:lnTo>
                      <a:pt x="1988" y="7847"/>
                    </a:lnTo>
                    <a:lnTo>
                      <a:pt x="2009" y="7805"/>
                    </a:lnTo>
                    <a:lnTo>
                      <a:pt x="2135" y="7805"/>
                    </a:lnTo>
                    <a:lnTo>
                      <a:pt x="2365" y="7658"/>
                    </a:lnTo>
                    <a:lnTo>
                      <a:pt x="2386" y="7575"/>
                    </a:lnTo>
                    <a:lnTo>
                      <a:pt x="2448" y="7596"/>
                    </a:lnTo>
                    <a:lnTo>
                      <a:pt x="2511" y="7596"/>
                    </a:lnTo>
                    <a:lnTo>
                      <a:pt x="2658" y="7533"/>
                    </a:lnTo>
                    <a:lnTo>
                      <a:pt x="2574" y="7491"/>
                    </a:lnTo>
                    <a:lnTo>
                      <a:pt x="2574" y="7470"/>
                    </a:lnTo>
                    <a:lnTo>
                      <a:pt x="2511" y="7365"/>
                    </a:lnTo>
                    <a:lnTo>
                      <a:pt x="2574" y="7365"/>
                    </a:lnTo>
                    <a:lnTo>
                      <a:pt x="2616" y="7449"/>
                    </a:lnTo>
                    <a:lnTo>
                      <a:pt x="2720" y="7470"/>
                    </a:lnTo>
                    <a:lnTo>
                      <a:pt x="2888" y="7345"/>
                    </a:lnTo>
                    <a:lnTo>
                      <a:pt x="2867" y="7282"/>
                    </a:lnTo>
                    <a:lnTo>
                      <a:pt x="2909" y="7240"/>
                    </a:lnTo>
                    <a:lnTo>
                      <a:pt x="2909" y="7114"/>
                    </a:lnTo>
                    <a:lnTo>
                      <a:pt x="2867" y="7052"/>
                    </a:lnTo>
                    <a:lnTo>
                      <a:pt x="2867" y="7010"/>
                    </a:lnTo>
                    <a:lnTo>
                      <a:pt x="2888" y="6947"/>
                    </a:lnTo>
                    <a:lnTo>
                      <a:pt x="2804" y="6863"/>
                    </a:lnTo>
                    <a:lnTo>
                      <a:pt x="2909" y="6947"/>
                    </a:lnTo>
                    <a:lnTo>
                      <a:pt x="2909" y="7010"/>
                    </a:lnTo>
                    <a:lnTo>
                      <a:pt x="2992" y="7010"/>
                    </a:lnTo>
                    <a:lnTo>
                      <a:pt x="2992" y="7073"/>
                    </a:lnTo>
                    <a:lnTo>
                      <a:pt x="3118" y="7282"/>
                    </a:lnTo>
                    <a:lnTo>
                      <a:pt x="3181" y="7365"/>
                    </a:lnTo>
                    <a:lnTo>
                      <a:pt x="3202" y="7491"/>
                    </a:lnTo>
                    <a:lnTo>
                      <a:pt x="3306" y="7491"/>
                    </a:lnTo>
                    <a:lnTo>
                      <a:pt x="3390" y="7470"/>
                    </a:lnTo>
                    <a:lnTo>
                      <a:pt x="3411" y="7386"/>
                    </a:lnTo>
                    <a:lnTo>
                      <a:pt x="3411" y="7470"/>
                    </a:lnTo>
                    <a:lnTo>
                      <a:pt x="3390" y="7533"/>
                    </a:lnTo>
                    <a:lnTo>
                      <a:pt x="3432" y="7658"/>
                    </a:lnTo>
                    <a:lnTo>
                      <a:pt x="3432" y="7700"/>
                    </a:lnTo>
                    <a:lnTo>
                      <a:pt x="3411" y="7742"/>
                    </a:lnTo>
                    <a:lnTo>
                      <a:pt x="3432" y="7847"/>
                    </a:lnTo>
                    <a:lnTo>
                      <a:pt x="3495" y="7889"/>
                    </a:lnTo>
                    <a:lnTo>
                      <a:pt x="3536" y="8307"/>
                    </a:lnTo>
                    <a:lnTo>
                      <a:pt x="3578" y="8328"/>
                    </a:lnTo>
                    <a:lnTo>
                      <a:pt x="3578" y="8516"/>
                    </a:lnTo>
                    <a:lnTo>
                      <a:pt x="3725" y="8600"/>
                    </a:lnTo>
                    <a:lnTo>
                      <a:pt x="3704" y="8642"/>
                    </a:lnTo>
                    <a:lnTo>
                      <a:pt x="3704" y="8788"/>
                    </a:lnTo>
                    <a:lnTo>
                      <a:pt x="3767" y="8851"/>
                    </a:lnTo>
                    <a:lnTo>
                      <a:pt x="3767" y="9123"/>
                    </a:lnTo>
                    <a:lnTo>
                      <a:pt x="3829" y="9228"/>
                    </a:lnTo>
                    <a:lnTo>
                      <a:pt x="3829" y="9332"/>
                    </a:lnTo>
                    <a:lnTo>
                      <a:pt x="3850" y="9311"/>
                    </a:lnTo>
                    <a:lnTo>
                      <a:pt x="3871" y="9123"/>
                    </a:lnTo>
                    <a:lnTo>
                      <a:pt x="3955" y="9249"/>
                    </a:lnTo>
                    <a:lnTo>
                      <a:pt x="3976" y="9374"/>
                    </a:lnTo>
                    <a:lnTo>
                      <a:pt x="4059" y="9458"/>
                    </a:lnTo>
                    <a:lnTo>
                      <a:pt x="4080" y="9793"/>
                    </a:lnTo>
                    <a:lnTo>
                      <a:pt x="4164" y="9855"/>
                    </a:lnTo>
                    <a:lnTo>
                      <a:pt x="4185" y="9960"/>
                    </a:lnTo>
                    <a:lnTo>
                      <a:pt x="4143" y="10002"/>
                    </a:lnTo>
                    <a:lnTo>
                      <a:pt x="4164" y="10169"/>
                    </a:lnTo>
                    <a:lnTo>
                      <a:pt x="4227" y="10253"/>
                    </a:lnTo>
                    <a:lnTo>
                      <a:pt x="4290" y="10316"/>
                    </a:lnTo>
                    <a:lnTo>
                      <a:pt x="4227" y="10399"/>
                    </a:lnTo>
                    <a:lnTo>
                      <a:pt x="4269" y="10567"/>
                    </a:lnTo>
                    <a:lnTo>
                      <a:pt x="4248" y="10609"/>
                    </a:lnTo>
                    <a:lnTo>
                      <a:pt x="4227" y="10630"/>
                    </a:lnTo>
                    <a:lnTo>
                      <a:pt x="4185" y="10797"/>
                    </a:lnTo>
                    <a:lnTo>
                      <a:pt x="4227" y="10818"/>
                    </a:lnTo>
                    <a:lnTo>
                      <a:pt x="4227" y="10922"/>
                    </a:lnTo>
                    <a:lnTo>
                      <a:pt x="4143" y="11027"/>
                    </a:lnTo>
                    <a:lnTo>
                      <a:pt x="4101" y="11048"/>
                    </a:lnTo>
                    <a:lnTo>
                      <a:pt x="4059" y="11048"/>
                    </a:lnTo>
                    <a:lnTo>
                      <a:pt x="4059" y="11111"/>
                    </a:lnTo>
                    <a:lnTo>
                      <a:pt x="4101" y="11194"/>
                    </a:lnTo>
                    <a:lnTo>
                      <a:pt x="4101" y="11341"/>
                    </a:lnTo>
                    <a:lnTo>
                      <a:pt x="4164" y="11529"/>
                    </a:lnTo>
                    <a:lnTo>
                      <a:pt x="4185" y="11341"/>
                    </a:lnTo>
                    <a:lnTo>
                      <a:pt x="4248" y="11236"/>
                    </a:lnTo>
                    <a:lnTo>
                      <a:pt x="4248" y="11257"/>
                    </a:lnTo>
                    <a:lnTo>
                      <a:pt x="4269" y="11153"/>
                    </a:lnTo>
                    <a:lnTo>
                      <a:pt x="4332" y="11090"/>
                    </a:lnTo>
                    <a:lnTo>
                      <a:pt x="4332" y="10922"/>
                    </a:lnTo>
                    <a:lnTo>
                      <a:pt x="4457" y="10839"/>
                    </a:lnTo>
                    <a:lnTo>
                      <a:pt x="4583" y="10483"/>
                    </a:lnTo>
                    <a:lnTo>
                      <a:pt x="4666" y="10420"/>
                    </a:lnTo>
                    <a:lnTo>
                      <a:pt x="4666" y="10253"/>
                    </a:lnTo>
                    <a:lnTo>
                      <a:pt x="4583" y="10106"/>
                    </a:lnTo>
                    <a:lnTo>
                      <a:pt x="4604" y="9960"/>
                    </a:lnTo>
                    <a:lnTo>
                      <a:pt x="4562" y="9855"/>
                    </a:lnTo>
                    <a:lnTo>
                      <a:pt x="4541" y="9667"/>
                    </a:lnTo>
                    <a:lnTo>
                      <a:pt x="4457" y="9583"/>
                    </a:lnTo>
                    <a:lnTo>
                      <a:pt x="4478" y="9479"/>
                    </a:lnTo>
                    <a:lnTo>
                      <a:pt x="4457" y="9353"/>
                    </a:lnTo>
                    <a:lnTo>
                      <a:pt x="4478" y="9270"/>
                    </a:lnTo>
                    <a:lnTo>
                      <a:pt x="4436" y="9018"/>
                    </a:lnTo>
                    <a:lnTo>
                      <a:pt x="4269" y="8851"/>
                    </a:lnTo>
                    <a:lnTo>
                      <a:pt x="4080" y="8725"/>
                    </a:lnTo>
                    <a:lnTo>
                      <a:pt x="3934" y="8537"/>
                    </a:lnTo>
                    <a:lnTo>
                      <a:pt x="3934" y="8433"/>
                    </a:lnTo>
                    <a:lnTo>
                      <a:pt x="3850" y="8223"/>
                    </a:lnTo>
                    <a:lnTo>
                      <a:pt x="3955" y="8181"/>
                    </a:lnTo>
                    <a:lnTo>
                      <a:pt x="3976" y="8077"/>
                    </a:lnTo>
                    <a:lnTo>
                      <a:pt x="3934" y="7784"/>
                    </a:lnTo>
                    <a:lnTo>
                      <a:pt x="3955" y="7700"/>
                    </a:lnTo>
                    <a:lnTo>
                      <a:pt x="4059" y="7658"/>
                    </a:lnTo>
                    <a:lnTo>
                      <a:pt x="4059" y="7533"/>
                    </a:lnTo>
                    <a:lnTo>
                      <a:pt x="3934" y="7470"/>
                    </a:lnTo>
                    <a:lnTo>
                      <a:pt x="3934" y="7345"/>
                    </a:lnTo>
                    <a:lnTo>
                      <a:pt x="3850" y="7219"/>
                    </a:lnTo>
                    <a:lnTo>
                      <a:pt x="3767" y="7156"/>
                    </a:lnTo>
                    <a:lnTo>
                      <a:pt x="3620" y="6863"/>
                    </a:lnTo>
                    <a:lnTo>
                      <a:pt x="3495" y="6759"/>
                    </a:lnTo>
                    <a:lnTo>
                      <a:pt x="3432" y="6696"/>
                    </a:lnTo>
                    <a:lnTo>
                      <a:pt x="3348" y="6612"/>
                    </a:lnTo>
                    <a:lnTo>
                      <a:pt x="3243" y="6424"/>
                    </a:lnTo>
                    <a:lnTo>
                      <a:pt x="3181" y="6403"/>
                    </a:lnTo>
                    <a:lnTo>
                      <a:pt x="3181" y="6319"/>
                    </a:lnTo>
                    <a:lnTo>
                      <a:pt x="3306" y="6236"/>
                    </a:lnTo>
                    <a:lnTo>
                      <a:pt x="3411" y="6173"/>
                    </a:lnTo>
                    <a:lnTo>
                      <a:pt x="3390" y="6089"/>
                    </a:lnTo>
                    <a:lnTo>
                      <a:pt x="3390" y="5901"/>
                    </a:lnTo>
                    <a:lnTo>
                      <a:pt x="3453" y="5817"/>
                    </a:lnTo>
                    <a:lnTo>
                      <a:pt x="3432" y="5650"/>
                    </a:lnTo>
                    <a:lnTo>
                      <a:pt x="3515" y="5503"/>
                    </a:lnTo>
                    <a:lnTo>
                      <a:pt x="3746" y="5587"/>
                    </a:lnTo>
                    <a:lnTo>
                      <a:pt x="3871" y="5482"/>
                    </a:lnTo>
                    <a:lnTo>
                      <a:pt x="4018" y="5482"/>
                    </a:lnTo>
                    <a:lnTo>
                      <a:pt x="4039" y="5440"/>
                    </a:lnTo>
                    <a:lnTo>
                      <a:pt x="4039" y="5273"/>
                    </a:lnTo>
                    <a:lnTo>
                      <a:pt x="4101" y="5231"/>
                    </a:lnTo>
                    <a:lnTo>
                      <a:pt x="4269" y="5252"/>
                    </a:lnTo>
                    <a:lnTo>
                      <a:pt x="4290" y="5168"/>
                    </a:lnTo>
                    <a:lnTo>
                      <a:pt x="4248" y="5085"/>
                    </a:lnTo>
                    <a:lnTo>
                      <a:pt x="4248" y="5022"/>
                    </a:lnTo>
                    <a:lnTo>
                      <a:pt x="4373" y="4980"/>
                    </a:lnTo>
                    <a:lnTo>
                      <a:pt x="4541" y="4959"/>
                    </a:lnTo>
                    <a:lnTo>
                      <a:pt x="4562" y="4959"/>
                    </a:lnTo>
                    <a:lnTo>
                      <a:pt x="4604" y="4813"/>
                    </a:lnTo>
                    <a:lnTo>
                      <a:pt x="4666" y="4813"/>
                    </a:lnTo>
                    <a:lnTo>
                      <a:pt x="4792" y="4729"/>
                    </a:lnTo>
                    <a:lnTo>
                      <a:pt x="4750" y="4645"/>
                    </a:lnTo>
                    <a:lnTo>
                      <a:pt x="4792" y="4541"/>
                    </a:lnTo>
                    <a:lnTo>
                      <a:pt x="4813" y="4436"/>
                    </a:lnTo>
                    <a:lnTo>
                      <a:pt x="4980" y="4415"/>
                    </a:lnTo>
                    <a:lnTo>
                      <a:pt x="5085" y="4311"/>
                    </a:lnTo>
                    <a:lnTo>
                      <a:pt x="5127" y="4290"/>
                    </a:lnTo>
                    <a:lnTo>
                      <a:pt x="5127" y="4143"/>
                    </a:lnTo>
                    <a:lnTo>
                      <a:pt x="5022" y="4122"/>
                    </a:lnTo>
                    <a:lnTo>
                      <a:pt x="4771" y="4227"/>
                    </a:lnTo>
                    <a:lnTo>
                      <a:pt x="4624" y="4227"/>
                    </a:lnTo>
                    <a:lnTo>
                      <a:pt x="4562" y="4311"/>
                    </a:lnTo>
                    <a:lnTo>
                      <a:pt x="4436" y="4248"/>
                    </a:lnTo>
                    <a:lnTo>
                      <a:pt x="4394" y="4122"/>
                    </a:lnTo>
                    <a:lnTo>
                      <a:pt x="4436" y="3997"/>
                    </a:lnTo>
                    <a:lnTo>
                      <a:pt x="4352" y="3892"/>
                    </a:lnTo>
                    <a:lnTo>
                      <a:pt x="4269" y="3976"/>
                    </a:lnTo>
                    <a:lnTo>
                      <a:pt x="4227" y="3913"/>
                    </a:lnTo>
                    <a:lnTo>
                      <a:pt x="4039" y="3913"/>
                    </a:lnTo>
                    <a:lnTo>
                      <a:pt x="3955" y="3934"/>
                    </a:lnTo>
                    <a:lnTo>
                      <a:pt x="3934" y="3871"/>
                    </a:lnTo>
                    <a:lnTo>
                      <a:pt x="4039" y="3767"/>
                    </a:lnTo>
                    <a:lnTo>
                      <a:pt x="4185" y="3578"/>
                    </a:lnTo>
                    <a:lnTo>
                      <a:pt x="4164" y="3495"/>
                    </a:lnTo>
                    <a:lnTo>
                      <a:pt x="4227" y="3390"/>
                    </a:lnTo>
                    <a:lnTo>
                      <a:pt x="4227" y="3306"/>
                    </a:lnTo>
                    <a:lnTo>
                      <a:pt x="4101" y="3244"/>
                    </a:lnTo>
                    <a:lnTo>
                      <a:pt x="3955" y="3244"/>
                    </a:lnTo>
                    <a:lnTo>
                      <a:pt x="3934" y="3285"/>
                    </a:lnTo>
                    <a:lnTo>
                      <a:pt x="3871" y="3202"/>
                    </a:lnTo>
                    <a:lnTo>
                      <a:pt x="3913" y="3160"/>
                    </a:lnTo>
                    <a:lnTo>
                      <a:pt x="3767" y="3139"/>
                    </a:lnTo>
                    <a:lnTo>
                      <a:pt x="3704" y="3055"/>
                    </a:lnTo>
                    <a:lnTo>
                      <a:pt x="3725" y="2951"/>
                    </a:lnTo>
                    <a:lnTo>
                      <a:pt x="3704" y="2846"/>
                    </a:lnTo>
                    <a:lnTo>
                      <a:pt x="3557" y="2867"/>
                    </a:lnTo>
                    <a:lnTo>
                      <a:pt x="3495" y="2825"/>
                    </a:lnTo>
                    <a:lnTo>
                      <a:pt x="3515" y="2741"/>
                    </a:lnTo>
                    <a:lnTo>
                      <a:pt x="3495" y="2658"/>
                    </a:lnTo>
                    <a:lnTo>
                      <a:pt x="3223" y="2720"/>
                    </a:lnTo>
                    <a:lnTo>
                      <a:pt x="3097" y="2825"/>
                    </a:lnTo>
                    <a:lnTo>
                      <a:pt x="3034" y="2679"/>
                    </a:lnTo>
                    <a:lnTo>
                      <a:pt x="3055" y="2532"/>
                    </a:lnTo>
                    <a:lnTo>
                      <a:pt x="2992" y="2469"/>
                    </a:lnTo>
                    <a:lnTo>
                      <a:pt x="2930" y="2407"/>
                    </a:lnTo>
                    <a:lnTo>
                      <a:pt x="2825" y="2344"/>
                    </a:lnTo>
                    <a:lnTo>
                      <a:pt x="2825" y="2239"/>
                    </a:lnTo>
                    <a:lnTo>
                      <a:pt x="2888" y="2155"/>
                    </a:lnTo>
                    <a:lnTo>
                      <a:pt x="2825" y="2093"/>
                    </a:lnTo>
                    <a:lnTo>
                      <a:pt x="2888" y="2009"/>
                    </a:lnTo>
                    <a:lnTo>
                      <a:pt x="2971" y="1904"/>
                    </a:lnTo>
                    <a:lnTo>
                      <a:pt x="3034" y="1925"/>
                    </a:lnTo>
                    <a:lnTo>
                      <a:pt x="3097" y="1883"/>
                    </a:lnTo>
                    <a:lnTo>
                      <a:pt x="3034" y="1779"/>
                    </a:lnTo>
                    <a:lnTo>
                      <a:pt x="3055" y="1695"/>
                    </a:lnTo>
                    <a:lnTo>
                      <a:pt x="3118" y="1674"/>
                    </a:lnTo>
                    <a:lnTo>
                      <a:pt x="3139" y="1570"/>
                    </a:lnTo>
                    <a:lnTo>
                      <a:pt x="3243" y="1507"/>
                    </a:lnTo>
                    <a:lnTo>
                      <a:pt x="3285" y="1423"/>
                    </a:lnTo>
                    <a:lnTo>
                      <a:pt x="3285" y="1319"/>
                    </a:lnTo>
                    <a:lnTo>
                      <a:pt x="3306" y="1067"/>
                    </a:lnTo>
                    <a:lnTo>
                      <a:pt x="3285" y="900"/>
                    </a:lnTo>
                    <a:lnTo>
                      <a:pt x="3202" y="691"/>
                    </a:lnTo>
                    <a:lnTo>
                      <a:pt x="3202" y="544"/>
                    </a:lnTo>
                    <a:lnTo>
                      <a:pt x="3097" y="419"/>
                    </a:lnTo>
                    <a:lnTo>
                      <a:pt x="2992" y="419"/>
                    </a:lnTo>
                    <a:lnTo>
                      <a:pt x="2971" y="251"/>
                    </a:lnTo>
                    <a:lnTo>
                      <a:pt x="2825" y="147"/>
                    </a:lnTo>
                    <a:lnTo>
                      <a:pt x="2783" y="0"/>
                    </a:lnTo>
                    <a:lnTo>
                      <a:pt x="2616" y="0"/>
                    </a:lnTo>
                    <a:lnTo>
                      <a:pt x="2532" y="42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852;p54"/>
              <p:cNvSpPr/>
              <p:nvPr/>
            </p:nvSpPr>
            <p:spPr>
              <a:xfrm>
                <a:off x="4343054" y="2959975"/>
                <a:ext cx="35389" cy="43557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3830" extrusionOk="0">
                    <a:moveTo>
                      <a:pt x="209" y="1"/>
                    </a:moveTo>
                    <a:lnTo>
                      <a:pt x="189" y="63"/>
                    </a:lnTo>
                    <a:lnTo>
                      <a:pt x="147" y="63"/>
                    </a:lnTo>
                    <a:lnTo>
                      <a:pt x="147" y="147"/>
                    </a:lnTo>
                    <a:lnTo>
                      <a:pt x="189" y="210"/>
                    </a:lnTo>
                    <a:lnTo>
                      <a:pt x="147" y="356"/>
                    </a:lnTo>
                    <a:lnTo>
                      <a:pt x="21" y="482"/>
                    </a:lnTo>
                    <a:lnTo>
                      <a:pt x="0" y="628"/>
                    </a:lnTo>
                    <a:lnTo>
                      <a:pt x="293" y="733"/>
                    </a:lnTo>
                    <a:lnTo>
                      <a:pt x="398" y="670"/>
                    </a:lnTo>
                    <a:lnTo>
                      <a:pt x="523" y="691"/>
                    </a:lnTo>
                    <a:lnTo>
                      <a:pt x="502" y="754"/>
                    </a:lnTo>
                    <a:lnTo>
                      <a:pt x="544" y="900"/>
                    </a:lnTo>
                    <a:lnTo>
                      <a:pt x="481" y="963"/>
                    </a:lnTo>
                    <a:lnTo>
                      <a:pt x="398" y="942"/>
                    </a:lnTo>
                    <a:lnTo>
                      <a:pt x="314" y="984"/>
                    </a:lnTo>
                    <a:lnTo>
                      <a:pt x="272" y="1151"/>
                    </a:lnTo>
                    <a:lnTo>
                      <a:pt x="168" y="1172"/>
                    </a:lnTo>
                    <a:lnTo>
                      <a:pt x="168" y="1402"/>
                    </a:lnTo>
                    <a:lnTo>
                      <a:pt x="293" y="1570"/>
                    </a:lnTo>
                    <a:lnTo>
                      <a:pt x="419" y="1612"/>
                    </a:lnTo>
                    <a:lnTo>
                      <a:pt x="586" y="1800"/>
                    </a:lnTo>
                    <a:lnTo>
                      <a:pt x="586" y="1988"/>
                    </a:lnTo>
                    <a:lnTo>
                      <a:pt x="628" y="2114"/>
                    </a:lnTo>
                    <a:lnTo>
                      <a:pt x="607" y="2218"/>
                    </a:lnTo>
                    <a:lnTo>
                      <a:pt x="628" y="2407"/>
                    </a:lnTo>
                    <a:lnTo>
                      <a:pt x="816" y="2637"/>
                    </a:lnTo>
                    <a:lnTo>
                      <a:pt x="816" y="2783"/>
                    </a:lnTo>
                    <a:lnTo>
                      <a:pt x="837" y="2888"/>
                    </a:lnTo>
                    <a:lnTo>
                      <a:pt x="879" y="3076"/>
                    </a:lnTo>
                    <a:lnTo>
                      <a:pt x="921" y="3055"/>
                    </a:lnTo>
                    <a:lnTo>
                      <a:pt x="984" y="3160"/>
                    </a:lnTo>
                    <a:lnTo>
                      <a:pt x="1005" y="3202"/>
                    </a:lnTo>
                    <a:lnTo>
                      <a:pt x="1046" y="3202"/>
                    </a:lnTo>
                    <a:lnTo>
                      <a:pt x="1067" y="3139"/>
                    </a:lnTo>
                    <a:lnTo>
                      <a:pt x="1130" y="3097"/>
                    </a:lnTo>
                    <a:lnTo>
                      <a:pt x="1214" y="3160"/>
                    </a:lnTo>
                    <a:lnTo>
                      <a:pt x="1214" y="3181"/>
                    </a:lnTo>
                    <a:lnTo>
                      <a:pt x="1256" y="3160"/>
                    </a:lnTo>
                    <a:lnTo>
                      <a:pt x="1298" y="3055"/>
                    </a:lnTo>
                    <a:lnTo>
                      <a:pt x="1214" y="2930"/>
                    </a:lnTo>
                    <a:lnTo>
                      <a:pt x="1256" y="2888"/>
                    </a:lnTo>
                    <a:lnTo>
                      <a:pt x="1256" y="2783"/>
                    </a:lnTo>
                    <a:lnTo>
                      <a:pt x="1318" y="2721"/>
                    </a:lnTo>
                    <a:lnTo>
                      <a:pt x="1318" y="2742"/>
                    </a:lnTo>
                    <a:lnTo>
                      <a:pt x="1256" y="2951"/>
                    </a:lnTo>
                    <a:lnTo>
                      <a:pt x="1339" y="3055"/>
                    </a:lnTo>
                    <a:lnTo>
                      <a:pt x="1423" y="2930"/>
                    </a:lnTo>
                    <a:lnTo>
                      <a:pt x="1507" y="2888"/>
                    </a:lnTo>
                    <a:lnTo>
                      <a:pt x="1507" y="2888"/>
                    </a:lnTo>
                    <a:lnTo>
                      <a:pt x="1465" y="2951"/>
                    </a:lnTo>
                    <a:lnTo>
                      <a:pt x="1423" y="2972"/>
                    </a:lnTo>
                    <a:lnTo>
                      <a:pt x="1360" y="3076"/>
                    </a:lnTo>
                    <a:lnTo>
                      <a:pt x="1465" y="3139"/>
                    </a:lnTo>
                    <a:lnTo>
                      <a:pt x="1549" y="2951"/>
                    </a:lnTo>
                    <a:lnTo>
                      <a:pt x="1653" y="2930"/>
                    </a:lnTo>
                    <a:lnTo>
                      <a:pt x="1674" y="2762"/>
                    </a:lnTo>
                    <a:lnTo>
                      <a:pt x="1590" y="2637"/>
                    </a:lnTo>
                    <a:lnTo>
                      <a:pt x="1528" y="2616"/>
                    </a:lnTo>
                    <a:lnTo>
                      <a:pt x="1632" y="2553"/>
                    </a:lnTo>
                    <a:lnTo>
                      <a:pt x="1653" y="2511"/>
                    </a:lnTo>
                    <a:lnTo>
                      <a:pt x="1570" y="2365"/>
                    </a:lnTo>
                    <a:lnTo>
                      <a:pt x="1549" y="2156"/>
                    </a:lnTo>
                    <a:lnTo>
                      <a:pt x="1590" y="2344"/>
                    </a:lnTo>
                    <a:lnTo>
                      <a:pt x="1716" y="2449"/>
                    </a:lnTo>
                    <a:lnTo>
                      <a:pt x="1779" y="2428"/>
                    </a:lnTo>
                    <a:lnTo>
                      <a:pt x="1779" y="2470"/>
                    </a:lnTo>
                    <a:lnTo>
                      <a:pt x="1988" y="2574"/>
                    </a:lnTo>
                    <a:lnTo>
                      <a:pt x="2093" y="2511"/>
                    </a:lnTo>
                    <a:lnTo>
                      <a:pt x="2155" y="2532"/>
                    </a:lnTo>
                    <a:lnTo>
                      <a:pt x="2155" y="2470"/>
                    </a:lnTo>
                    <a:lnTo>
                      <a:pt x="2197" y="2470"/>
                    </a:lnTo>
                    <a:lnTo>
                      <a:pt x="2365" y="2888"/>
                    </a:lnTo>
                    <a:lnTo>
                      <a:pt x="2448" y="2951"/>
                    </a:lnTo>
                    <a:lnTo>
                      <a:pt x="2448" y="3034"/>
                    </a:lnTo>
                    <a:lnTo>
                      <a:pt x="2406" y="3160"/>
                    </a:lnTo>
                    <a:lnTo>
                      <a:pt x="2469" y="3181"/>
                    </a:lnTo>
                    <a:lnTo>
                      <a:pt x="2406" y="3348"/>
                    </a:lnTo>
                    <a:lnTo>
                      <a:pt x="2448" y="3369"/>
                    </a:lnTo>
                    <a:lnTo>
                      <a:pt x="2511" y="3306"/>
                    </a:lnTo>
                    <a:lnTo>
                      <a:pt x="2553" y="3265"/>
                    </a:lnTo>
                    <a:lnTo>
                      <a:pt x="2553" y="3265"/>
                    </a:lnTo>
                    <a:lnTo>
                      <a:pt x="2511" y="3369"/>
                    </a:lnTo>
                    <a:lnTo>
                      <a:pt x="2490" y="3411"/>
                    </a:lnTo>
                    <a:lnTo>
                      <a:pt x="2553" y="3495"/>
                    </a:lnTo>
                    <a:lnTo>
                      <a:pt x="2637" y="3620"/>
                    </a:lnTo>
                    <a:lnTo>
                      <a:pt x="2720" y="3830"/>
                    </a:lnTo>
                    <a:lnTo>
                      <a:pt x="2762" y="3830"/>
                    </a:lnTo>
                    <a:lnTo>
                      <a:pt x="2720" y="3683"/>
                    </a:lnTo>
                    <a:lnTo>
                      <a:pt x="2720" y="3620"/>
                    </a:lnTo>
                    <a:lnTo>
                      <a:pt x="2762" y="3516"/>
                    </a:lnTo>
                    <a:lnTo>
                      <a:pt x="2867" y="3390"/>
                    </a:lnTo>
                    <a:lnTo>
                      <a:pt x="2909" y="3411"/>
                    </a:lnTo>
                    <a:lnTo>
                      <a:pt x="2971" y="3286"/>
                    </a:lnTo>
                    <a:lnTo>
                      <a:pt x="2971" y="3160"/>
                    </a:lnTo>
                    <a:lnTo>
                      <a:pt x="2930" y="3139"/>
                    </a:lnTo>
                    <a:lnTo>
                      <a:pt x="2909" y="3076"/>
                    </a:lnTo>
                    <a:lnTo>
                      <a:pt x="2909" y="3034"/>
                    </a:lnTo>
                    <a:lnTo>
                      <a:pt x="2888" y="2972"/>
                    </a:lnTo>
                    <a:lnTo>
                      <a:pt x="2867" y="2888"/>
                    </a:lnTo>
                    <a:lnTo>
                      <a:pt x="2804" y="2742"/>
                    </a:lnTo>
                    <a:lnTo>
                      <a:pt x="2783" y="2511"/>
                    </a:lnTo>
                    <a:lnTo>
                      <a:pt x="2720" y="2428"/>
                    </a:lnTo>
                    <a:lnTo>
                      <a:pt x="2720" y="2302"/>
                    </a:lnTo>
                    <a:lnTo>
                      <a:pt x="2699" y="2135"/>
                    </a:lnTo>
                    <a:lnTo>
                      <a:pt x="2637" y="2051"/>
                    </a:lnTo>
                    <a:lnTo>
                      <a:pt x="2595" y="2009"/>
                    </a:lnTo>
                    <a:lnTo>
                      <a:pt x="2511" y="2009"/>
                    </a:lnTo>
                    <a:lnTo>
                      <a:pt x="2448" y="1946"/>
                    </a:lnTo>
                    <a:lnTo>
                      <a:pt x="2386" y="2009"/>
                    </a:lnTo>
                    <a:lnTo>
                      <a:pt x="2406" y="2051"/>
                    </a:lnTo>
                    <a:lnTo>
                      <a:pt x="2386" y="2114"/>
                    </a:lnTo>
                    <a:lnTo>
                      <a:pt x="2386" y="2156"/>
                    </a:lnTo>
                    <a:lnTo>
                      <a:pt x="2344" y="2239"/>
                    </a:lnTo>
                    <a:lnTo>
                      <a:pt x="2365" y="2302"/>
                    </a:lnTo>
                    <a:lnTo>
                      <a:pt x="2365" y="2365"/>
                    </a:lnTo>
                    <a:lnTo>
                      <a:pt x="2281" y="2365"/>
                    </a:lnTo>
                    <a:lnTo>
                      <a:pt x="2197" y="2260"/>
                    </a:lnTo>
                    <a:lnTo>
                      <a:pt x="2093" y="2156"/>
                    </a:lnTo>
                    <a:lnTo>
                      <a:pt x="2093" y="2114"/>
                    </a:lnTo>
                    <a:lnTo>
                      <a:pt x="2030" y="2051"/>
                    </a:lnTo>
                    <a:lnTo>
                      <a:pt x="1967" y="1905"/>
                    </a:lnTo>
                    <a:lnTo>
                      <a:pt x="1967" y="1821"/>
                    </a:lnTo>
                    <a:lnTo>
                      <a:pt x="2030" y="1800"/>
                    </a:lnTo>
                    <a:lnTo>
                      <a:pt x="2051" y="1716"/>
                    </a:lnTo>
                    <a:lnTo>
                      <a:pt x="2155" y="1633"/>
                    </a:lnTo>
                    <a:lnTo>
                      <a:pt x="2176" y="1695"/>
                    </a:lnTo>
                    <a:lnTo>
                      <a:pt x="2260" y="1695"/>
                    </a:lnTo>
                    <a:lnTo>
                      <a:pt x="2302" y="1633"/>
                    </a:lnTo>
                    <a:lnTo>
                      <a:pt x="2302" y="1570"/>
                    </a:lnTo>
                    <a:lnTo>
                      <a:pt x="2365" y="1528"/>
                    </a:lnTo>
                    <a:lnTo>
                      <a:pt x="2448" y="1319"/>
                    </a:lnTo>
                    <a:lnTo>
                      <a:pt x="2469" y="1193"/>
                    </a:lnTo>
                    <a:lnTo>
                      <a:pt x="2511" y="1068"/>
                    </a:lnTo>
                    <a:lnTo>
                      <a:pt x="2469" y="1047"/>
                    </a:lnTo>
                    <a:lnTo>
                      <a:pt x="2365" y="942"/>
                    </a:lnTo>
                    <a:lnTo>
                      <a:pt x="2302" y="963"/>
                    </a:lnTo>
                    <a:lnTo>
                      <a:pt x="2260" y="942"/>
                    </a:lnTo>
                    <a:lnTo>
                      <a:pt x="2176" y="942"/>
                    </a:lnTo>
                    <a:lnTo>
                      <a:pt x="1967" y="963"/>
                    </a:lnTo>
                    <a:lnTo>
                      <a:pt x="1779" y="942"/>
                    </a:lnTo>
                    <a:lnTo>
                      <a:pt x="1423" y="942"/>
                    </a:lnTo>
                    <a:lnTo>
                      <a:pt x="1298" y="879"/>
                    </a:lnTo>
                    <a:lnTo>
                      <a:pt x="1193" y="900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026" y="649"/>
                    </a:lnTo>
                    <a:lnTo>
                      <a:pt x="1026" y="565"/>
                    </a:lnTo>
                    <a:lnTo>
                      <a:pt x="1005" y="440"/>
                    </a:lnTo>
                    <a:lnTo>
                      <a:pt x="921" y="314"/>
                    </a:lnTo>
                    <a:lnTo>
                      <a:pt x="879" y="314"/>
                    </a:lnTo>
                    <a:lnTo>
                      <a:pt x="837" y="356"/>
                    </a:lnTo>
                    <a:lnTo>
                      <a:pt x="733" y="314"/>
                    </a:lnTo>
                    <a:lnTo>
                      <a:pt x="691" y="252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523" y="252"/>
                    </a:lnTo>
                    <a:lnTo>
                      <a:pt x="607" y="314"/>
                    </a:lnTo>
                    <a:lnTo>
                      <a:pt x="544" y="335"/>
                    </a:lnTo>
                    <a:lnTo>
                      <a:pt x="419" y="314"/>
                    </a:lnTo>
                    <a:lnTo>
                      <a:pt x="356" y="210"/>
                    </a:lnTo>
                    <a:lnTo>
                      <a:pt x="356" y="147"/>
                    </a:lnTo>
                    <a:lnTo>
                      <a:pt x="272" y="42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853;p54"/>
              <p:cNvSpPr/>
              <p:nvPr/>
            </p:nvSpPr>
            <p:spPr>
              <a:xfrm>
                <a:off x="3793178" y="2712975"/>
                <a:ext cx="26423" cy="3094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721" extrusionOk="0">
                    <a:moveTo>
                      <a:pt x="1298" y="1"/>
                    </a:moveTo>
                    <a:lnTo>
                      <a:pt x="1152" y="168"/>
                    </a:lnTo>
                    <a:lnTo>
                      <a:pt x="984" y="231"/>
                    </a:lnTo>
                    <a:lnTo>
                      <a:pt x="880" y="231"/>
                    </a:lnTo>
                    <a:lnTo>
                      <a:pt x="817" y="336"/>
                    </a:lnTo>
                    <a:lnTo>
                      <a:pt x="754" y="482"/>
                    </a:lnTo>
                    <a:lnTo>
                      <a:pt x="649" y="545"/>
                    </a:lnTo>
                    <a:lnTo>
                      <a:pt x="524" y="545"/>
                    </a:lnTo>
                    <a:lnTo>
                      <a:pt x="357" y="649"/>
                    </a:lnTo>
                    <a:lnTo>
                      <a:pt x="315" y="629"/>
                    </a:lnTo>
                    <a:lnTo>
                      <a:pt x="231" y="629"/>
                    </a:lnTo>
                    <a:lnTo>
                      <a:pt x="210" y="754"/>
                    </a:lnTo>
                    <a:lnTo>
                      <a:pt x="126" y="838"/>
                    </a:lnTo>
                    <a:lnTo>
                      <a:pt x="189" y="901"/>
                    </a:lnTo>
                    <a:lnTo>
                      <a:pt x="231" y="859"/>
                    </a:lnTo>
                    <a:lnTo>
                      <a:pt x="357" y="1005"/>
                    </a:lnTo>
                    <a:lnTo>
                      <a:pt x="336" y="838"/>
                    </a:lnTo>
                    <a:lnTo>
                      <a:pt x="357" y="754"/>
                    </a:lnTo>
                    <a:lnTo>
                      <a:pt x="545" y="629"/>
                    </a:lnTo>
                    <a:lnTo>
                      <a:pt x="566" y="649"/>
                    </a:lnTo>
                    <a:lnTo>
                      <a:pt x="670" y="629"/>
                    </a:lnTo>
                    <a:lnTo>
                      <a:pt x="817" y="649"/>
                    </a:lnTo>
                    <a:lnTo>
                      <a:pt x="859" y="629"/>
                    </a:lnTo>
                    <a:lnTo>
                      <a:pt x="859" y="629"/>
                    </a:lnTo>
                    <a:cubicBezTo>
                      <a:pt x="859" y="649"/>
                      <a:pt x="838" y="649"/>
                      <a:pt x="838" y="691"/>
                    </a:cubicBezTo>
                    <a:lnTo>
                      <a:pt x="754" y="712"/>
                    </a:lnTo>
                    <a:lnTo>
                      <a:pt x="670" y="712"/>
                    </a:lnTo>
                    <a:lnTo>
                      <a:pt x="629" y="733"/>
                    </a:lnTo>
                    <a:lnTo>
                      <a:pt x="733" y="859"/>
                    </a:lnTo>
                    <a:lnTo>
                      <a:pt x="691" y="921"/>
                    </a:lnTo>
                    <a:lnTo>
                      <a:pt x="775" y="1026"/>
                    </a:lnTo>
                    <a:lnTo>
                      <a:pt x="775" y="1047"/>
                    </a:lnTo>
                    <a:lnTo>
                      <a:pt x="691" y="1026"/>
                    </a:lnTo>
                    <a:lnTo>
                      <a:pt x="587" y="1047"/>
                    </a:lnTo>
                    <a:lnTo>
                      <a:pt x="566" y="1005"/>
                    </a:lnTo>
                    <a:lnTo>
                      <a:pt x="629" y="942"/>
                    </a:lnTo>
                    <a:lnTo>
                      <a:pt x="566" y="838"/>
                    </a:lnTo>
                    <a:lnTo>
                      <a:pt x="545" y="838"/>
                    </a:lnTo>
                    <a:lnTo>
                      <a:pt x="461" y="963"/>
                    </a:lnTo>
                    <a:lnTo>
                      <a:pt x="524" y="1047"/>
                    </a:lnTo>
                    <a:lnTo>
                      <a:pt x="419" y="1131"/>
                    </a:lnTo>
                    <a:lnTo>
                      <a:pt x="336" y="1047"/>
                    </a:lnTo>
                    <a:lnTo>
                      <a:pt x="231" y="1047"/>
                    </a:lnTo>
                    <a:lnTo>
                      <a:pt x="147" y="1026"/>
                    </a:lnTo>
                    <a:lnTo>
                      <a:pt x="64" y="1110"/>
                    </a:lnTo>
                    <a:lnTo>
                      <a:pt x="210" y="1173"/>
                    </a:lnTo>
                    <a:lnTo>
                      <a:pt x="210" y="1277"/>
                    </a:lnTo>
                    <a:lnTo>
                      <a:pt x="126" y="1235"/>
                    </a:lnTo>
                    <a:lnTo>
                      <a:pt x="64" y="1256"/>
                    </a:lnTo>
                    <a:lnTo>
                      <a:pt x="105" y="1424"/>
                    </a:lnTo>
                    <a:lnTo>
                      <a:pt x="168" y="1465"/>
                    </a:lnTo>
                    <a:lnTo>
                      <a:pt x="168" y="1591"/>
                    </a:lnTo>
                    <a:lnTo>
                      <a:pt x="231" y="1675"/>
                    </a:lnTo>
                    <a:lnTo>
                      <a:pt x="64" y="1758"/>
                    </a:lnTo>
                    <a:lnTo>
                      <a:pt x="1" y="1905"/>
                    </a:lnTo>
                    <a:lnTo>
                      <a:pt x="64" y="1968"/>
                    </a:lnTo>
                    <a:lnTo>
                      <a:pt x="168" y="1905"/>
                    </a:lnTo>
                    <a:lnTo>
                      <a:pt x="315" y="2051"/>
                    </a:lnTo>
                    <a:lnTo>
                      <a:pt x="336" y="2219"/>
                    </a:lnTo>
                    <a:lnTo>
                      <a:pt x="273" y="2261"/>
                    </a:lnTo>
                    <a:lnTo>
                      <a:pt x="315" y="2323"/>
                    </a:lnTo>
                    <a:lnTo>
                      <a:pt x="461" y="2323"/>
                    </a:lnTo>
                    <a:lnTo>
                      <a:pt x="608" y="2533"/>
                    </a:lnTo>
                    <a:lnTo>
                      <a:pt x="649" y="2574"/>
                    </a:lnTo>
                    <a:lnTo>
                      <a:pt x="754" y="2533"/>
                    </a:lnTo>
                    <a:lnTo>
                      <a:pt x="775" y="2470"/>
                    </a:lnTo>
                    <a:lnTo>
                      <a:pt x="691" y="2386"/>
                    </a:lnTo>
                    <a:lnTo>
                      <a:pt x="649" y="2386"/>
                    </a:lnTo>
                    <a:lnTo>
                      <a:pt x="649" y="2302"/>
                    </a:lnTo>
                    <a:lnTo>
                      <a:pt x="733" y="2261"/>
                    </a:lnTo>
                    <a:lnTo>
                      <a:pt x="733" y="2177"/>
                    </a:lnTo>
                    <a:lnTo>
                      <a:pt x="670" y="2135"/>
                    </a:lnTo>
                    <a:lnTo>
                      <a:pt x="670" y="2072"/>
                    </a:lnTo>
                    <a:lnTo>
                      <a:pt x="754" y="2009"/>
                    </a:lnTo>
                    <a:cubicBezTo>
                      <a:pt x="775" y="2051"/>
                      <a:pt x="817" y="2093"/>
                      <a:pt x="838" y="2135"/>
                    </a:cubicBezTo>
                    <a:lnTo>
                      <a:pt x="838" y="2177"/>
                    </a:lnTo>
                    <a:lnTo>
                      <a:pt x="880" y="2302"/>
                    </a:lnTo>
                    <a:lnTo>
                      <a:pt x="984" y="2407"/>
                    </a:lnTo>
                    <a:lnTo>
                      <a:pt x="1089" y="2407"/>
                    </a:lnTo>
                    <a:lnTo>
                      <a:pt x="1152" y="2449"/>
                    </a:lnTo>
                    <a:lnTo>
                      <a:pt x="1256" y="2428"/>
                    </a:lnTo>
                    <a:cubicBezTo>
                      <a:pt x="1277" y="2428"/>
                      <a:pt x="1298" y="2428"/>
                      <a:pt x="1298" y="2407"/>
                    </a:cubicBezTo>
                    <a:cubicBezTo>
                      <a:pt x="1319" y="2407"/>
                      <a:pt x="1319" y="2428"/>
                      <a:pt x="1361" y="2428"/>
                    </a:cubicBezTo>
                    <a:lnTo>
                      <a:pt x="1361" y="2449"/>
                    </a:lnTo>
                    <a:lnTo>
                      <a:pt x="1298" y="2533"/>
                    </a:lnTo>
                    <a:lnTo>
                      <a:pt x="1319" y="2595"/>
                    </a:lnTo>
                    <a:lnTo>
                      <a:pt x="1382" y="2512"/>
                    </a:lnTo>
                    <a:lnTo>
                      <a:pt x="1403" y="2449"/>
                    </a:lnTo>
                    <a:cubicBezTo>
                      <a:pt x="1445" y="2491"/>
                      <a:pt x="1486" y="2512"/>
                      <a:pt x="1507" y="2553"/>
                    </a:cubicBezTo>
                    <a:lnTo>
                      <a:pt x="1507" y="2595"/>
                    </a:lnTo>
                    <a:lnTo>
                      <a:pt x="1465" y="2616"/>
                    </a:lnTo>
                    <a:lnTo>
                      <a:pt x="1507" y="2658"/>
                    </a:lnTo>
                    <a:lnTo>
                      <a:pt x="1675" y="2721"/>
                    </a:lnTo>
                    <a:lnTo>
                      <a:pt x="1821" y="2700"/>
                    </a:lnTo>
                    <a:lnTo>
                      <a:pt x="1884" y="2616"/>
                    </a:lnTo>
                    <a:lnTo>
                      <a:pt x="1905" y="2700"/>
                    </a:lnTo>
                    <a:lnTo>
                      <a:pt x="1926" y="2721"/>
                    </a:lnTo>
                    <a:lnTo>
                      <a:pt x="1926" y="2616"/>
                    </a:lnTo>
                    <a:lnTo>
                      <a:pt x="1968" y="2574"/>
                    </a:lnTo>
                    <a:cubicBezTo>
                      <a:pt x="2009" y="2533"/>
                      <a:pt x="2030" y="2512"/>
                      <a:pt x="2030" y="2470"/>
                    </a:cubicBezTo>
                    <a:lnTo>
                      <a:pt x="2093" y="2386"/>
                    </a:lnTo>
                    <a:lnTo>
                      <a:pt x="2177" y="2344"/>
                    </a:lnTo>
                    <a:lnTo>
                      <a:pt x="2135" y="2302"/>
                    </a:lnTo>
                    <a:lnTo>
                      <a:pt x="2072" y="2323"/>
                    </a:lnTo>
                    <a:lnTo>
                      <a:pt x="2009" y="2407"/>
                    </a:lnTo>
                    <a:lnTo>
                      <a:pt x="2009" y="2386"/>
                    </a:lnTo>
                    <a:cubicBezTo>
                      <a:pt x="1989" y="2344"/>
                      <a:pt x="1989" y="2344"/>
                      <a:pt x="1989" y="2323"/>
                    </a:cubicBezTo>
                    <a:lnTo>
                      <a:pt x="2009" y="2302"/>
                    </a:lnTo>
                    <a:lnTo>
                      <a:pt x="2009" y="2219"/>
                    </a:lnTo>
                    <a:lnTo>
                      <a:pt x="2135" y="2177"/>
                    </a:lnTo>
                    <a:lnTo>
                      <a:pt x="2198" y="2114"/>
                    </a:lnTo>
                    <a:lnTo>
                      <a:pt x="2177" y="2051"/>
                    </a:lnTo>
                    <a:lnTo>
                      <a:pt x="2072" y="1968"/>
                    </a:lnTo>
                    <a:lnTo>
                      <a:pt x="2072" y="1905"/>
                    </a:lnTo>
                    <a:lnTo>
                      <a:pt x="2198" y="1863"/>
                    </a:lnTo>
                    <a:lnTo>
                      <a:pt x="2219" y="1737"/>
                    </a:lnTo>
                    <a:lnTo>
                      <a:pt x="2219" y="1591"/>
                    </a:lnTo>
                    <a:lnTo>
                      <a:pt x="2198" y="1486"/>
                    </a:lnTo>
                    <a:lnTo>
                      <a:pt x="2072" y="1486"/>
                    </a:lnTo>
                    <a:lnTo>
                      <a:pt x="1905" y="1528"/>
                    </a:lnTo>
                    <a:lnTo>
                      <a:pt x="1863" y="1633"/>
                    </a:lnTo>
                    <a:lnTo>
                      <a:pt x="1905" y="1675"/>
                    </a:lnTo>
                    <a:lnTo>
                      <a:pt x="1989" y="1737"/>
                    </a:lnTo>
                    <a:lnTo>
                      <a:pt x="1989" y="1779"/>
                    </a:lnTo>
                    <a:lnTo>
                      <a:pt x="1926" y="1758"/>
                    </a:lnTo>
                    <a:lnTo>
                      <a:pt x="1905" y="1779"/>
                    </a:lnTo>
                    <a:lnTo>
                      <a:pt x="1800" y="1696"/>
                    </a:lnTo>
                    <a:lnTo>
                      <a:pt x="1800" y="1654"/>
                    </a:lnTo>
                    <a:lnTo>
                      <a:pt x="1758" y="1570"/>
                    </a:lnTo>
                    <a:lnTo>
                      <a:pt x="1696" y="1591"/>
                    </a:lnTo>
                    <a:lnTo>
                      <a:pt x="1654" y="1675"/>
                    </a:lnTo>
                    <a:lnTo>
                      <a:pt x="1570" y="1696"/>
                    </a:lnTo>
                    <a:lnTo>
                      <a:pt x="1591" y="1779"/>
                    </a:lnTo>
                    <a:lnTo>
                      <a:pt x="1654" y="1863"/>
                    </a:lnTo>
                    <a:lnTo>
                      <a:pt x="1654" y="1989"/>
                    </a:lnTo>
                    <a:lnTo>
                      <a:pt x="1717" y="2072"/>
                    </a:lnTo>
                    <a:lnTo>
                      <a:pt x="1800" y="2072"/>
                    </a:lnTo>
                    <a:lnTo>
                      <a:pt x="1926" y="2093"/>
                    </a:lnTo>
                    <a:lnTo>
                      <a:pt x="1968" y="2156"/>
                    </a:lnTo>
                    <a:lnTo>
                      <a:pt x="1905" y="2198"/>
                    </a:lnTo>
                    <a:lnTo>
                      <a:pt x="1968" y="2261"/>
                    </a:lnTo>
                    <a:cubicBezTo>
                      <a:pt x="1926" y="2281"/>
                      <a:pt x="1926" y="2323"/>
                      <a:pt x="1926" y="2365"/>
                    </a:cubicBezTo>
                    <a:lnTo>
                      <a:pt x="1905" y="2386"/>
                    </a:lnTo>
                    <a:lnTo>
                      <a:pt x="1863" y="2386"/>
                    </a:lnTo>
                    <a:lnTo>
                      <a:pt x="1779" y="2407"/>
                    </a:lnTo>
                    <a:lnTo>
                      <a:pt x="1675" y="2261"/>
                    </a:lnTo>
                    <a:lnTo>
                      <a:pt x="1612" y="2281"/>
                    </a:lnTo>
                    <a:cubicBezTo>
                      <a:pt x="1591" y="2261"/>
                      <a:pt x="1570" y="2261"/>
                      <a:pt x="1549" y="2219"/>
                    </a:cubicBezTo>
                    <a:lnTo>
                      <a:pt x="1549" y="2198"/>
                    </a:lnTo>
                    <a:lnTo>
                      <a:pt x="1465" y="2114"/>
                    </a:lnTo>
                    <a:lnTo>
                      <a:pt x="1465" y="2177"/>
                    </a:lnTo>
                    <a:cubicBezTo>
                      <a:pt x="1465" y="2177"/>
                      <a:pt x="1445" y="2177"/>
                      <a:pt x="1445" y="2156"/>
                    </a:cubicBezTo>
                    <a:cubicBezTo>
                      <a:pt x="1403" y="2156"/>
                      <a:pt x="1403" y="2156"/>
                      <a:pt x="1382" y="2177"/>
                    </a:cubicBezTo>
                    <a:lnTo>
                      <a:pt x="1403" y="2093"/>
                    </a:lnTo>
                    <a:lnTo>
                      <a:pt x="1382" y="2009"/>
                    </a:lnTo>
                    <a:lnTo>
                      <a:pt x="1298" y="1863"/>
                    </a:lnTo>
                    <a:lnTo>
                      <a:pt x="1235" y="1863"/>
                    </a:lnTo>
                    <a:lnTo>
                      <a:pt x="1089" y="1779"/>
                    </a:lnTo>
                    <a:lnTo>
                      <a:pt x="1026" y="1612"/>
                    </a:lnTo>
                    <a:lnTo>
                      <a:pt x="1047" y="1654"/>
                    </a:lnTo>
                    <a:lnTo>
                      <a:pt x="1173" y="1591"/>
                    </a:lnTo>
                    <a:lnTo>
                      <a:pt x="1173" y="1445"/>
                    </a:lnTo>
                    <a:lnTo>
                      <a:pt x="1131" y="1340"/>
                    </a:lnTo>
                    <a:lnTo>
                      <a:pt x="1193" y="1256"/>
                    </a:lnTo>
                    <a:lnTo>
                      <a:pt x="1298" y="1235"/>
                    </a:lnTo>
                    <a:lnTo>
                      <a:pt x="1382" y="1298"/>
                    </a:lnTo>
                    <a:lnTo>
                      <a:pt x="1445" y="1277"/>
                    </a:lnTo>
                    <a:lnTo>
                      <a:pt x="1486" y="1298"/>
                    </a:lnTo>
                    <a:lnTo>
                      <a:pt x="1507" y="1256"/>
                    </a:lnTo>
                    <a:lnTo>
                      <a:pt x="1549" y="1152"/>
                    </a:lnTo>
                    <a:lnTo>
                      <a:pt x="1445" y="1047"/>
                    </a:lnTo>
                    <a:lnTo>
                      <a:pt x="1382" y="1110"/>
                    </a:lnTo>
                    <a:lnTo>
                      <a:pt x="1256" y="1110"/>
                    </a:lnTo>
                    <a:lnTo>
                      <a:pt x="1193" y="1026"/>
                    </a:lnTo>
                    <a:lnTo>
                      <a:pt x="1152" y="921"/>
                    </a:lnTo>
                    <a:lnTo>
                      <a:pt x="1089" y="921"/>
                    </a:lnTo>
                    <a:lnTo>
                      <a:pt x="1152" y="859"/>
                    </a:lnTo>
                    <a:lnTo>
                      <a:pt x="1152" y="754"/>
                    </a:lnTo>
                    <a:lnTo>
                      <a:pt x="1131" y="754"/>
                    </a:lnTo>
                    <a:cubicBezTo>
                      <a:pt x="1131" y="733"/>
                      <a:pt x="1152" y="712"/>
                      <a:pt x="1152" y="691"/>
                    </a:cubicBezTo>
                    <a:lnTo>
                      <a:pt x="1173" y="691"/>
                    </a:lnTo>
                    <a:lnTo>
                      <a:pt x="1277" y="503"/>
                    </a:lnTo>
                    <a:lnTo>
                      <a:pt x="1256" y="377"/>
                    </a:lnTo>
                    <a:lnTo>
                      <a:pt x="1277" y="315"/>
                    </a:lnTo>
                    <a:lnTo>
                      <a:pt x="1256" y="210"/>
                    </a:lnTo>
                    <a:lnTo>
                      <a:pt x="1340" y="6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6854;p54"/>
              <p:cNvSpPr/>
              <p:nvPr/>
            </p:nvSpPr>
            <p:spPr>
              <a:xfrm>
                <a:off x="3772256" y="2560208"/>
                <a:ext cx="138282" cy="153495"/>
              </a:xfrm>
              <a:custGeom>
                <a:avLst/>
                <a:gdLst/>
                <a:ahLst/>
                <a:cxnLst/>
                <a:rect l="l" t="t" r="r" b="b"/>
                <a:pathLst>
                  <a:path w="11613" h="13497" extrusionOk="0">
                    <a:moveTo>
                      <a:pt x="9792" y="1"/>
                    </a:moveTo>
                    <a:lnTo>
                      <a:pt x="9709" y="64"/>
                    </a:lnTo>
                    <a:lnTo>
                      <a:pt x="9709" y="126"/>
                    </a:lnTo>
                    <a:lnTo>
                      <a:pt x="9792" y="231"/>
                    </a:lnTo>
                    <a:lnTo>
                      <a:pt x="9730" y="273"/>
                    </a:lnTo>
                    <a:lnTo>
                      <a:pt x="9688" y="273"/>
                    </a:lnTo>
                    <a:lnTo>
                      <a:pt x="9604" y="168"/>
                    </a:lnTo>
                    <a:lnTo>
                      <a:pt x="9541" y="231"/>
                    </a:lnTo>
                    <a:lnTo>
                      <a:pt x="9520" y="336"/>
                    </a:lnTo>
                    <a:lnTo>
                      <a:pt x="9541" y="357"/>
                    </a:lnTo>
                    <a:lnTo>
                      <a:pt x="9625" y="357"/>
                    </a:lnTo>
                    <a:lnTo>
                      <a:pt x="9688" y="419"/>
                    </a:lnTo>
                    <a:lnTo>
                      <a:pt x="9646" y="440"/>
                    </a:lnTo>
                    <a:lnTo>
                      <a:pt x="9604" y="482"/>
                    </a:lnTo>
                    <a:lnTo>
                      <a:pt x="9604" y="566"/>
                    </a:lnTo>
                    <a:lnTo>
                      <a:pt x="9520" y="587"/>
                    </a:lnTo>
                    <a:lnTo>
                      <a:pt x="9520" y="670"/>
                    </a:lnTo>
                    <a:lnTo>
                      <a:pt x="9541" y="691"/>
                    </a:lnTo>
                    <a:lnTo>
                      <a:pt x="9479" y="754"/>
                    </a:lnTo>
                    <a:lnTo>
                      <a:pt x="9520" y="859"/>
                    </a:lnTo>
                    <a:lnTo>
                      <a:pt x="9479" y="901"/>
                    </a:lnTo>
                    <a:lnTo>
                      <a:pt x="9416" y="859"/>
                    </a:lnTo>
                    <a:lnTo>
                      <a:pt x="9332" y="901"/>
                    </a:lnTo>
                    <a:lnTo>
                      <a:pt x="9332" y="942"/>
                    </a:lnTo>
                    <a:lnTo>
                      <a:pt x="9269" y="984"/>
                    </a:lnTo>
                    <a:lnTo>
                      <a:pt x="9228" y="880"/>
                    </a:lnTo>
                    <a:lnTo>
                      <a:pt x="9332" y="670"/>
                    </a:lnTo>
                    <a:lnTo>
                      <a:pt x="9269" y="649"/>
                    </a:lnTo>
                    <a:lnTo>
                      <a:pt x="9269" y="587"/>
                    </a:lnTo>
                    <a:lnTo>
                      <a:pt x="9311" y="545"/>
                    </a:lnTo>
                    <a:lnTo>
                      <a:pt x="9311" y="357"/>
                    </a:lnTo>
                    <a:lnTo>
                      <a:pt x="9290" y="315"/>
                    </a:lnTo>
                    <a:lnTo>
                      <a:pt x="9228" y="315"/>
                    </a:lnTo>
                    <a:lnTo>
                      <a:pt x="9102" y="545"/>
                    </a:lnTo>
                    <a:lnTo>
                      <a:pt x="9081" y="670"/>
                    </a:lnTo>
                    <a:lnTo>
                      <a:pt x="8956" y="880"/>
                    </a:lnTo>
                    <a:lnTo>
                      <a:pt x="8893" y="1005"/>
                    </a:lnTo>
                    <a:lnTo>
                      <a:pt x="8956" y="1068"/>
                    </a:lnTo>
                    <a:lnTo>
                      <a:pt x="8914" y="1193"/>
                    </a:lnTo>
                    <a:lnTo>
                      <a:pt x="8767" y="1361"/>
                    </a:lnTo>
                    <a:lnTo>
                      <a:pt x="8704" y="1382"/>
                    </a:lnTo>
                    <a:lnTo>
                      <a:pt x="8704" y="1298"/>
                    </a:lnTo>
                    <a:lnTo>
                      <a:pt x="8663" y="1214"/>
                    </a:lnTo>
                    <a:lnTo>
                      <a:pt x="8767" y="1068"/>
                    </a:lnTo>
                    <a:lnTo>
                      <a:pt x="8746" y="963"/>
                    </a:lnTo>
                    <a:lnTo>
                      <a:pt x="8788" y="880"/>
                    </a:lnTo>
                    <a:lnTo>
                      <a:pt x="8746" y="775"/>
                    </a:lnTo>
                    <a:lnTo>
                      <a:pt x="8893" y="587"/>
                    </a:lnTo>
                    <a:lnTo>
                      <a:pt x="8914" y="482"/>
                    </a:lnTo>
                    <a:lnTo>
                      <a:pt x="8956" y="461"/>
                    </a:lnTo>
                    <a:lnTo>
                      <a:pt x="8956" y="419"/>
                    </a:lnTo>
                    <a:lnTo>
                      <a:pt x="8851" y="419"/>
                    </a:lnTo>
                    <a:lnTo>
                      <a:pt x="8767" y="315"/>
                    </a:lnTo>
                    <a:lnTo>
                      <a:pt x="8704" y="336"/>
                    </a:lnTo>
                    <a:lnTo>
                      <a:pt x="8746" y="440"/>
                    </a:lnTo>
                    <a:lnTo>
                      <a:pt x="8663" y="482"/>
                    </a:lnTo>
                    <a:lnTo>
                      <a:pt x="8663" y="419"/>
                    </a:lnTo>
                    <a:lnTo>
                      <a:pt x="8579" y="336"/>
                    </a:lnTo>
                    <a:lnTo>
                      <a:pt x="8495" y="315"/>
                    </a:lnTo>
                    <a:lnTo>
                      <a:pt x="8432" y="336"/>
                    </a:lnTo>
                    <a:lnTo>
                      <a:pt x="8453" y="482"/>
                    </a:lnTo>
                    <a:lnTo>
                      <a:pt x="8391" y="545"/>
                    </a:lnTo>
                    <a:lnTo>
                      <a:pt x="8349" y="482"/>
                    </a:lnTo>
                    <a:lnTo>
                      <a:pt x="8286" y="461"/>
                    </a:lnTo>
                    <a:lnTo>
                      <a:pt x="8244" y="482"/>
                    </a:lnTo>
                    <a:lnTo>
                      <a:pt x="8265" y="545"/>
                    </a:lnTo>
                    <a:lnTo>
                      <a:pt x="8391" y="608"/>
                    </a:lnTo>
                    <a:lnTo>
                      <a:pt x="8432" y="733"/>
                    </a:lnTo>
                    <a:lnTo>
                      <a:pt x="8391" y="775"/>
                    </a:lnTo>
                    <a:lnTo>
                      <a:pt x="8349" y="691"/>
                    </a:lnTo>
                    <a:lnTo>
                      <a:pt x="8265" y="775"/>
                    </a:lnTo>
                    <a:lnTo>
                      <a:pt x="8265" y="838"/>
                    </a:lnTo>
                    <a:lnTo>
                      <a:pt x="8286" y="880"/>
                    </a:lnTo>
                    <a:lnTo>
                      <a:pt x="8265" y="901"/>
                    </a:lnTo>
                    <a:lnTo>
                      <a:pt x="8160" y="859"/>
                    </a:lnTo>
                    <a:lnTo>
                      <a:pt x="8119" y="859"/>
                    </a:lnTo>
                    <a:lnTo>
                      <a:pt x="8035" y="963"/>
                    </a:lnTo>
                    <a:lnTo>
                      <a:pt x="7951" y="1005"/>
                    </a:lnTo>
                    <a:lnTo>
                      <a:pt x="7951" y="1047"/>
                    </a:lnTo>
                    <a:lnTo>
                      <a:pt x="8014" y="1068"/>
                    </a:lnTo>
                    <a:lnTo>
                      <a:pt x="7909" y="1131"/>
                    </a:lnTo>
                    <a:lnTo>
                      <a:pt x="7868" y="1214"/>
                    </a:lnTo>
                    <a:lnTo>
                      <a:pt x="7972" y="1319"/>
                    </a:lnTo>
                    <a:lnTo>
                      <a:pt x="7909" y="1382"/>
                    </a:lnTo>
                    <a:lnTo>
                      <a:pt x="7972" y="1424"/>
                    </a:lnTo>
                    <a:lnTo>
                      <a:pt x="8035" y="1466"/>
                    </a:lnTo>
                    <a:lnTo>
                      <a:pt x="7972" y="1507"/>
                    </a:lnTo>
                    <a:lnTo>
                      <a:pt x="7847" y="1507"/>
                    </a:lnTo>
                    <a:lnTo>
                      <a:pt x="7805" y="1361"/>
                    </a:lnTo>
                    <a:lnTo>
                      <a:pt x="7742" y="1319"/>
                    </a:lnTo>
                    <a:lnTo>
                      <a:pt x="7805" y="1277"/>
                    </a:lnTo>
                    <a:lnTo>
                      <a:pt x="7721" y="1214"/>
                    </a:lnTo>
                    <a:lnTo>
                      <a:pt x="7491" y="1214"/>
                    </a:lnTo>
                    <a:lnTo>
                      <a:pt x="7303" y="1089"/>
                    </a:lnTo>
                    <a:lnTo>
                      <a:pt x="7240" y="1089"/>
                    </a:lnTo>
                    <a:lnTo>
                      <a:pt x="7198" y="1131"/>
                    </a:lnTo>
                    <a:lnTo>
                      <a:pt x="7177" y="1068"/>
                    </a:lnTo>
                    <a:lnTo>
                      <a:pt x="7072" y="1173"/>
                    </a:lnTo>
                    <a:lnTo>
                      <a:pt x="6968" y="1173"/>
                    </a:lnTo>
                    <a:lnTo>
                      <a:pt x="6968" y="1214"/>
                    </a:lnTo>
                    <a:lnTo>
                      <a:pt x="7093" y="1382"/>
                    </a:lnTo>
                    <a:lnTo>
                      <a:pt x="7177" y="1382"/>
                    </a:lnTo>
                    <a:lnTo>
                      <a:pt x="7219" y="1424"/>
                    </a:lnTo>
                    <a:lnTo>
                      <a:pt x="7344" y="1424"/>
                    </a:lnTo>
                    <a:lnTo>
                      <a:pt x="7303" y="1528"/>
                    </a:lnTo>
                    <a:lnTo>
                      <a:pt x="7303" y="1633"/>
                    </a:lnTo>
                    <a:lnTo>
                      <a:pt x="7407" y="1779"/>
                    </a:lnTo>
                    <a:lnTo>
                      <a:pt x="7386" y="1842"/>
                    </a:lnTo>
                    <a:lnTo>
                      <a:pt x="7303" y="1800"/>
                    </a:lnTo>
                    <a:lnTo>
                      <a:pt x="7219" y="1654"/>
                    </a:lnTo>
                    <a:lnTo>
                      <a:pt x="7114" y="1612"/>
                    </a:lnTo>
                    <a:lnTo>
                      <a:pt x="7072" y="1528"/>
                    </a:lnTo>
                    <a:lnTo>
                      <a:pt x="7031" y="1633"/>
                    </a:lnTo>
                    <a:lnTo>
                      <a:pt x="6968" y="1717"/>
                    </a:lnTo>
                    <a:lnTo>
                      <a:pt x="6926" y="1591"/>
                    </a:lnTo>
                    <a:lnTo>
                      <a:pt x="6863" y="1633"/>
                    </a:lnTo>
                    <a:lnTo>
                      <a:pt x="6863" y="1717"/>
                    </a:lnTo>
                    <a:lnTo>
                      <a:pt x="6759" y="1800"/>
                    </a:lnTo>
                    <a:lnTo>
                      <a:pt x="6759" y="1884"/>
                    </a:lnTo>
                    <a:lnTo>
                      <a:pt x="6884" y="1947"/>
                    </a:lnTo>
                    <a:lnTo>
                      <a:pt x="6926" y="2051"/>
                    </a:lnTo>
                    <a:lnTo>
                      <a:pt x="6821" y="2030"/>
                    </a:lnTo>
                    <a:lnTo>
                      <a:pt x="6779" y="1989"/>
                    </a:lnTo>
                    <a:lnTo>
                      <a:pt x="6696" y="2114"/>
                    </a:lnTo>
                    <a:lnTo>
                      <a:pt x="6675" y="2177"/>
                    </a:lnTo>
                    <a:lnTo>
                      <a:pt x="6549" y="2302"/>
                    </a:lnTo>
                    <a:lnTo>
                      <a:pt x="6549" y="2219"/>
                    </a:lnTo>
                    <a:lnTo>
                      <a:pt x="6654" y="2156"/>
                    </a:lnTo>
                    <a:lnTo>
                      <a:pt x="6591" y="2093"/>
                    </a:lnTo>
                    <a:lnTo>
                      <a:pt x="6696" y="1926"/>
                    </a:lnTo>
                    <a:lnTo>
                      <a:pt x="6612" y="1612"/>
                    </a:lnTo>
                    <a:lnTo>
                      <a:pt x="6549" y="1654"/>
                    </a:lnTo>
                    <a:lnTo>
                      <a:pt x="6403" y="1842"/>
                    </a:lnTo>
                    <a:lnTo>
                      <a:pt x="6403" y="2010"/>
                    </a:lnTo>
                    <a:lnTo>
                      <a:pt x="6445" y="2051"/>
                    </a:lnTo>
                    <a:lnTo>
                      <a:pt x="6340" y="2156"/>
                    </a:lnTo>
                    <a:lnTo>
                      <a:pt x="6340" y="2051"/>
                    </a:lnTo>
                    <a:lnTo>
                      <a:pt x="6382" y="1947"/>
                    </a:lnTo>
                    <a:lnTo>
                      <a:pt x="6340" y="1800"/>
                    </a:lnTo>
                    <a:lnTo>
                      <a:pt x="6277" y="1779"/>
                    </a:lnTo>
                    <a:lnTo>
                      <a:pt x="6173" y="1842"/>
                    </a:lnTo>
                    <a:lnTo>
                      <a:pt x="6089" y="1989"/>
                    </a:lnTo>
                    <a:lnTo>
                      <a:pt x="6152" y="2114"/>
                    </a:lnTo>
                    <a:lnTo>
                      <a:pt x="6152" y="2177"/>
                    </a:lnTo>
                    <a:lnTo>
                      <a:pt x="6298" y="2323"/>
                    </a:lnTo>
                    <a:lnTo>
                      <a:pt x="6340" y="2407"/>
                    </a:lnTo>
                    <a:lnTo>
                      <a:pt x="6277" y="2512"/>
                    </a:lnTo>
                    <a:lnTo>
                      <a:pt x="6235" y="2344"/>
                    </a:lnTo>
                    <a:lnTo>
                      <a:pt x="6131" y="2302"/>
                    </a:lnTo>
                    <a:lnTo>
                      <a:pt x="6047" y="2114"/>
                    </a:lnTo>
                    <a:lnTo>
                      <a:pt x="5984" y="2093"/>
                    </a:lnTo>
                    <a:lnTo>
                      <a:pt x="5859" y="2135"/>
                    </a:lnTo>
                    <a:lnTo>
                      <a:pt x="5838" y="2219"/>
                    </a:lnTo>
                    <a:lnTo>
                      <a:pt x="5984" y="2323"/>
                    </a:lnTo>
                    <a:lnTo>
                      <a:pt x="6047" y="2323"/>
                    </a:lnTo>
                    <a:lnTo>
                      <a:pt x="6089" y="2365"/>
                    </a:lnTo>
                    <a:lnTo>
                      <a:pt x="5984" y="2344"/>
                    </a:lnTo>
                    <a:lnTo>
                      <a:pt x="5880" y="2407"/>
                    </a:lnTo>
                    <a:lnTo>
                      <a:pt x="5963" y="2512"/>
                    </a:lnTo>
                    <a:lnTo>
                      <a:pt x="5838" y="2428"/>
                    </a:lnTo>
                    <a:lnTo>
                      <a:pt x="5838" y="2302"/>
                    </a:lnTo>
                    <a:lnTo>
                      <a:pt x="5775" y="2261"/>
                    </a:lnTo>
                    <a:lnTo>
                      <a:pt x="5754" y="2156"/>
                    </a:lnTo>
                    <a:lnTo>
                      <a:pt x="5712" y="2219"/>
                    </a:lnTo>
                    <a:lnTo>
                      <a:pt x="5671" y="2365"/>
                    </a:lnTo>
                    <a:lnTo>
                      <a:pt x="5733" y="2428"/>
                    </a:lnTo>
                    <a:lnTo>
                      <a:pt x="5712" y="2554"/>
                    </a:lnTo>
                    <a:lnTo>
                      <a:pt x="5629" y="2512"/>
                    </a:lnTo>
                    <a:lnTo>
                      <a:pt x="5545" y="2533"/>
                    </a:lnTo>
                    <a:lnTo>
                      <a:pt x="5419" y="2658"/>
                    </a:lnTo>
                    <a:lnTo>
                      <a:pt x="5440" y="2679"/>
                    </a:lnTo>
                    <a:lnTo>
                      <a:pt x="5524" y="2658"/>
                    </a:lnTo>
                    <a:lnTo>
                      <a:pt x="5608" y="2763"/>
                    </a:lnTo>
                    <a:lnTo>
                      <a:pt x="5503" y="2763"/>
                    </a:lnTo>
                    <a:lnTo>
                      <a:pt x="5440" y="2826"/>
                    </a:lnTo>
                    <a:lnTo>
                      <a:pt x="5503" y="2846"/>
                    </a:lnTo>
                    <a:lnTo>
                      <a:pt x="5461" y="2888"/>
                    </a:lnTo>
                    <a:lnTo>
                      <a:pt x="5357" y="2930"/>
                    </a:lnTo>
                    <a:lnTo>
                      <a:pt x="5357" y="2972"/>
                    </a:lnTo>
                    <a:lnTo>
                      <a:pt x="5399" y="2993"/>
                    </a:lnTo>
                    <a:lnTo>
                      <a:pt x="5336" y="2993"/>
                    </a:lnTo>
                    <a:lnTo>
                      <a:pt x="5294" y="2951"/>
                    </a:lnTo>
                    <a:lnTo>
                      <a:pt x="5210" y="2972"/>
                    </a:lnTo>
                    <a:lnTo>
                      <a:pt x="5127" y="3077"/>
                    </a:lnTo>
                    <a:lnTo>
                      <a:pt x="5147" y="3139"/>
                    </a:lnTo>
                    <a:lnTo>
                      <a:pt x="5127" y="3160"/>
                    </a:lnTo>
                    <a:lnTo>
                      <a:pt x="5022" y="3160"/>
                    </a:lnTo>
                    <a:lnTo>
                      <a:pt x="4938" y="3265"/>
                    </a:lnTo>
                    <a:lnTo>
                      <a:pt x="5043" y="3307"/>
                    </a:lnTo>
                    <a:lnTo>
                      <a:pt x="5315" y="3223"/>
                    </a:lnTo>
                    <a:lnTo>
                      <a:pt x="5357" y="3265"/>
                    </a:lnTo>
                    <a:lnTo>
                      <a:pt x="5461" y="3202"/>
                    </a:lnTo>
                    <a:lnTo>
                      <a:pt x="5524" y="3202"/>
                    </a:lnTo>
                    <a:lnTo>
                      <a:pt x="5524" y="3286"/>
                    </a:lnTo>
                    <a:lnTo>
                      <a:pt x="5461" y="3370"/>
                    </a:lnTo>
                    <a:lnTo>
                      <a:pt x="5440" y="3516"/>
                    </a:lnTo>
                    <a:lnTo>
                      <a:pt x="5419" y="3558"/>
                    </a:lnTo>
                    <a:lnTo>
                      <a:pt x="5357" y="3495"/>
                    </a:lnTo>
                    <a:lnTo>
                      <a:pt x="5336" y="3411"/>
                    </a:lnTo>
                    <a:lnTo>
                      <a:pt x="5252" y="3453"/>
                    </a:lnTo>
                    <a:lnTo>
                      <a:pt x="5210" y="3390"/>
                    </a:lnTo>
                    <a:lnTo>
                      <a:pt x="5106" y="3390"/>
                    </a:lnTo>
                    <a:lnTo>
                      <a:pt x="5127" y="3453"/>
                    </a:lnTo>
                    <a:lnTo>
                      <a:pt x="5106" y="3495"/>
                    </a:lnTo>
                    <a:lnTo>
                      <a:pt x="5022" y="3453"/>
                    </a:lnTo>
                    <a:lnTo>
                      <a:pt x="4938" y="3474"/>
                    </a:lnTo>
                    <a:lnTo>
                      <a:pt x="5043" y="3516"/>
                    </a:lnTo>
                    <a:lnTo>
                      <a:pt x="5085" y="3600"/>
                    </a:lnTo>
                    <a:lnTo>
                      <a:pt x="5022" y="3621"/>
                    </a:lnTo>
                    <a:lnTo>
                      <a:pt x="5001" y="3683"/>
                    </a:lnTo>
                    <a:lnTo>
                      <a:pt x="5001" y="3746"/>
                    </a:lnTo>
                    <a:lnTo>
                      <a:pt x="4980" y="3809"/>
                    </a:lnTo>
                    <a:lnTo>
                      <a:pt x="4938" y="3725"/>
                    </a:lnTo>
                    <a:lnTo>
                      <a:pt x="4938" y="3621"/>
                    </a:lnTo>
                    <a:lnTo>
                      <a:pt x="4875" y="3558"/>
                    </a:lnTo>
                    <a:lnTo>
                      <a:pt x="4792" y="3621"/>
                    </a:lnTo>
                    <a:lnTo>
                      <a:pt x="4708" y="3662"/>
                    </a:lnTo>
                    <a:lnTo>
                      <a:pt x="4666" y="3579"/>
                    </a:lnTo>
                    <a:lnTo>
                      <a:pt x="4687" y="3516"/>
                    </a:lnTo>
                    <a:lnTo>
                      <a:pt x="4624" y="3516"/>
                    </a:lnTo>
                    <a:lnTo>
                      <a:pt x="4520" y="3621"/>
                    </a:lnTo>
                    <a:lnTo>
                      <a:pt x="4603" y="3704"/>
                    </a:lnTo>
                    <a:lnTo>
                      <a:pt x="4729" y="3704"/>
                    </a:lnTo>
                    <a:lnTo>
                      <a:pt x="4834" y="3746"/>
                    </a:lnTo>
                    <a:lnTo>
                      <a:pt x="4792" y="3830"/>
                    </a:lnTo>
                    <a:lnTo>
                      <a:pt x="4583" y="3893"/>
                    </a:lnTo>
                    <a:lnTo>
                      <a:pt x="4520" y="3830"/>
                    </a:lnTo>
                    <a:lnTo>
                      <a:pt x="4457" y="3830"/>
                    </a:lnTo>
                    <a:lnTo>
                      <a:pt x="4394" y="3934"/>
                    </a:lnTo>
                    <a:lnTo>
                      <a:pt x="4478" y="4018"/>
                    </a:lnTo>
                    <a:lnTo>
                      <a:pt x="4394" y="4102"/>
                    </a:lnTo>
                    <a:lnTo>
                      <a:pt x="4478" y="4102"/>
                    </a:lnTo>
                    <a:lnTo>
                      <a:pt x="4583" y="3976"/>
                    </a:lnTo>
                    <a:lnTo>
                      <a:pt x="4687" y="3976"/>
                    </a:lnTo>
                    <a:lnTo>
                      <a:pt x="4729" y="4039"/>
                    </a:lnTo>
                    <a:lnTo>
                      <a:pt x="4583" y="4081"/>
                    </a:lnTo>
                    <a:lnTo>
                      <a:pt x="4562" y="4186"/>
                    </a:lnTo>
                    <a:lnTo>
                      <a:pt x="4603" y="4248"/>
                    </a:lnTo>
                    <a:lnTo>
                      <a:pt x="4729" y="4332"/>
                    </a:lnTo>
                    <a:lnTo>
                      <a:pt x="4729" y="4416"/>
                    </a:lnTo>
                    <a:lnTo>
                      <a:pt x="4666" y="4353"/>
                    </a:lnTo>
                    <a:lnTo>
                      <a:pt x="4583" y="4353"/>
                    </a:lnTo>
                    <a:lnTo>
                      <a:pt x="4499" y="4248"/>
                    </a:lnTo>
                    <a:lnTo>
                      <a:pt x="4457" y="4248"/>
                    </a:lnTo>
                    <a:lnTo>
                      <a:pt x="4373" y="4332"/>
                    </a:lnTo>
                    <a:lnTo>
                      <a:pt x="4457" y="4395"/>
                    </a:lnTo>
                    <a:lnTo>
                      <a:pt x="4352" y="4416"/>
                    </a:lnTo>
                    <a:lnTo>
                      <a:pt x="4248" y="4499"/>
                    </a:lnTo>
                    <a:lnTo>
                      <a:pt x="4248" y="4541"/>
                    </a:lnTo>
                    <a:lnTo>
                      <a:pt x="4352" y="4604"/>
                    </a:lnTo>
                    <a:lnTo>
                      <a:pt x="4457" y="4541"/>
                    </a:lnTo>
                    <a:lnTo>
                      <a:pt x="4499" y="4604"/>
                    </a:lnTo>
                    <a:lnTo>
                      <a:pt x="4603" y="4562"/>
                    </a:lnTo>
                    <a:lnTo>
                      <a:pt x="4624" y="4646"/>
                    </a:lnTo>
                    <a:lnTo>
                      <a:pt x="4708" y="4709"/>
                    </a:lnTo>
                    <a:lnTo>
                      <a:pt x="4708" y="4751"/>
                    </a:lnTo>
                    <a:lnTo>
                      <a:pt x="4562" y="4667"/>
                    </a:lnTo>
                    <a:lnTo>
                      <a:pt x="4415" y="4667"/>
                    </a:lnTo>
                    <a:lnTo>
                      <a:pt x="4373" y="4709"/>
                    </a:lnTo>
                    <a:lnTo>
                      <a:pt x="4206" y="4730"/>
                    </a:lnTo>
                    <a:lnTo>
                      <a:pt x="4206" y="4792"/>
                    </a:lnTo>
                    <a:lnTo>
                      <a:pt x="4143" y="4855"/>
                    </a:lnTo>
                    <a:lnTo>
                      <a:pt x="4080" y="4834"/>
                    </a:lnTo>
                    <a:lnTo>
                      <a:pt x="3955" y="4918"/>
                    </a:lnTo>
                    <a:lnTo>
                      <a:pt x="3871" y="4918"/>
                    </a:lnTo>
                    <a:lnTo>
                      <a:pt x="3850" y="4960"/>
                    </a:lnTo>
                    <a:lnTo>
                      <a:pt x="3955" y="4981"/>
                    </a:lnTo>
                    <a:lnTo>
                      <a:pt x="3997" y="5064"/>
                    </a:lnTo>
                    <a:lnTo>
                      <a:pt x="3934" y="5127"/>
                    </a:lnTo>
                    <a:lnTo>
                      <a:pt x="3871" y="5085"/>
                    </a:lnTo>
                    <a:lnTo>
                      <a:pt x="3850" y="5127"/>
                    </a:lnTo>
                    <a:lnTo>
                      <a:pt x="3934" y="5169"/>
                    </a:lnTo>
                    <a:lnTo>
                      <a:pt x="3892" y="5232"/>
                    </a:lnTo>
                    <a:lnTo>
                      <a:pt x="3787" y="5190"/>
                    </a:lnTo>
                    <a:lnTo>
                      <a:pt x="3766" y="5169"/>
                    </a:lnTo>
                    <a:lnTo>
                      <a:pt x="3746" y="5190"/>
                    </a:lnTo>
                    <a:lnTo>
                      <a:pt x="3829" y="5274"/>
                    </a:lnTo>
                    <a:lnTo>
                      <a:pt x="3766" y="5295"/>
                    </a:lnTo>
                    <a:lnTo>
                      <a:pt x="3787" y="5378"/>
                    </a:lnTo>
                    <a:lnTo>
                      <a:pt x="3850" y="5378"/>
                    </a:lnTo>
                    <a:lnTo>
                      <a:pt x="3787" y="5399"/>
                    </a:lnTo>
                    <a:lnTo>
                      <a:pt x="3725" y="5441"/>
                    </a:lnTo>
                    <a:lnTo>
                      <a:pt x="3662" y="5378"/>
                    </a:lnTo>
                    <a:lnTo>
                      <a:pt x="3662" y="5462"/>
                    </a:lnTo>
                    <a:lnTo>
                      <a:pt x="3641" y="5504"/>
                    </a:lnTo>
                    <a:lnTo>
                      <a:pt x="3683" y="5546"/>
                    </a:lnTo>
                    <a:lnTo>
                      <a:pt x="3850" y="5587"/>
                    </a:lnTo>
                    <a:lnTo>
                      <a:pt x="3871" y="5671"/>
                    </a:lnTo>
                    <a:lnTo>
                      <a:pt x="3934" y="5671"/>
                    </a:lnTo>
                    <a:lnTo>
                      <a:pt x="4039" y="5650"/>
                    </a:lnTo>
                    <a:lnTo>
                      <a:pt x="3955" y="5692"/>
                    </a:lnTo>
                    <a:lnTo>
                      <a:pt x="3955" y="5755"/>
                    </a:lnTo>
                    <a:lnTo>
                      <a:pt x="3850" y="5755"/>
                    </a:lnTo>
                    <a:lnTo>
                      <a:pt x="3829" y="5713"/>
                    </a:lnTo>
                    <a:lnTo>
                      <a:pt x="3662" y="5713"/>
                    </a:lnTo>
                    <a:lnTo>
                      <a:pt x="3557" y="5818"/>
                    </a:lnTo>
                    <a:lnTo>
                      <a:pt x="3578" y="5839"/>
                    </a:lnTo>
                    <a:lnTo>
                      <a:pt x="3683" y="5839"/>
                    </a:lnTo>
                    <a:lnTo>
                      <a:pt x="3725" y="5922"/>
                    </a:lnTo>
                    <a:lnTo>
                      <a:pt x="3766" y="5985"/>
                    </a:lnTo>
                    <a:lnTo>
                      <a:pt x="3766" y="6069"/>
                    </a:lnTo>
                    <a:lnTo>
                      <a:pt x="3683" y="6006"/>
                    </a:lnTo>
                    <a:lnTo>
                      <a:pt x="3641" y="6006"/>
                    </a:lnTo>
                    <a:lnTo>
                      <a:pt x="3578" y="6069"/>
                    </a:lnTo>
                    <a:lnTo>
                      <a:pt x="3578" y="6131"/>
                    </a:lnTo>
                    <a:lnTo>
                      <a:pt x="3557" y="6173"/>
                    </a:lnTo>
                    <a:lnTo>
                      <a:pt x="3620" y="6215"/>
                    </a:lnTo>
                    <a:lnTo>
                      <a:pt x="3641" y="6299"/>
                    </a:lnTo>
                    <a:lnTo>
                      <a:pt x="3578" y="6299"/>
                    </a:lnTo>
                    <a:lnTo>
                      <a:pt x="3515" y="6236"/>
                    </a:lnTo>
                    <a:lnTo>
                      <a:pt x="3474" y="6278"/>
                    </a:lnTo>
                    <a:lnTo>
                      <a:pt x="3474" y="6341"/>
                    </a:lnTo>
                    <a:lnTo>
                      <a:pt x="3578" y="6362"/>
                    </a:lnTo>
                    <a:lnTo>
                      <a:pt x="3578" y="6424"/>
                    </a:lnTo>
                    <a:lnTo>
                      <a:pt x="3578" y="6508"/>
                    </a:lnTo>
                    <a:lnTo>
                      <a:pt x="3453" y="6403"/>
                    </a:lnTo>
                    <a:lnTo>
                      <a:pt x="3411" y="6445"/>
                    </a:lnTo>
                    <a:lnTo>
                      <a:pt x="3411" y="6529"/>
                    </a:lnTo>
                    <a:lnTo>
                      <a:pt x="3432" y="6529"/>
                    </a:lnTo>
                    <a:lnTo>
                      <a:pt x="3432" y="6634"/>
                    </a:lnTo>
                    <a:lnTo>
                      <a:pt x="3474" y="6738"/>
                    </a:lnTo>
                    <a:lnTo>
                      <a:pt x="3536" y="6738"/>
                    </a:lnTo>
                    <a:lnTo>
                      <a:pt x="3578" y="6634"/>
                    </a:lnTo>
                    <a:lnTo>
                      <a:pt x="3641" y="6634"/>
                    </a:lnTo>
                    <a:lnTo>
                      <a:pt x="3578" y="6759"/>
                    </a:lnTo>
                    <a:lnTo>
                      <a:pt x="3536" y="6801"/>
                    </a:lnTo>
                    <a:lnTo>
                      <a:pt x="3432" y="6885"/>
                    </a:lnTo>
                    <a:lnTo>
                      <a:pt x="3348" y="6885"/>
                    </a:lnTo>
                    <a:lnTo>
                      <a:pt x="3264" y="6927"/>
                    </a:lnTo>
                    <a:lnTo>
                      <a:pt x="3264" y="6968"/>
                    </a:lnTo>
                    <a:lnTo>
                      <a:pt x="3202" y="7031"/>
                    </a:lnTo>
                    <a:lnTo>
                      <a:pt x="3118" y="7073"/>
                    </a:lnTo>
                    <a:lnTo>
                      <a:pt x="3202" y="7136"/>
                    </a:lnTo>
                    <a:lnTo>
                      <a:pt x="3160" y="7157"/>
                    </a:lnTo>
                    <a:lnTo>
                      <a:pt x="3013" y="7178"/>
                    </a:lnTo>
                    <a:lnTo>
                      <a:pt x="2950" y="7261"/>
                    </a:lnTo>
                    <a:lnTo>
                      <a:pt x="2950" y="7324"/>
                    </a:lnTo>
                    <a:lnTo>
                      <a:pt x="3055" y="7345"/>
                    </a:lnTo>
                    <a:lnTo>
                      <a:pt x="2992" y="7387"/>
                    </a:lnTo>
                    <a:lnTo>
                      <a:pt x="2930" y="7492"/>
                    </a:lnTo>
                    <a:lnTo>
                      <a:pt x="2846" y="7492"/>
                    </a:lnTo>
                    <a:lnTo>
                      <a:pt x="2825" y="7408"/>
                    </a:lnTo>
                    <a:lnTo>
                      <a:pt x="2783" y="7366"/>
                    </a:lnTo>
                    <a:lnTo>
                      <a:pt x="2741" y="7408"/>
                    </a:lnTo>
                    <a:lnTo>
                      <a:pt x="2678" y="7408"/>
                    </a:lnTo>
                    <a:lnTo>
                      <a:pt x="2699" y="7492"/>
                    </a:lnTo>
                    <a:lnTo>
                      <a:pt x="2637" y="7554"/>
                    </a:lnTo>
                    <a:lnTo>
                      <a:pt x="2637" y="7596"/>
                    </a:lnTo>
                    <a:lnTo>
                      <a:pt x="2678" y="7659"/>
                    </a:lnTo>
                    <a:lnTo>
                      <a:pt x="2532" y="7659"/>
                    </a:lnTo>
                    <a:lnTo>
                      <a:pt x="2490" y="7680"/>
                    </a:lnTo>
                    <a:lnTo>
                      <a:pt x="2490" y="7805"/>
                    </a:lnTo>
                    <a:lnTo>
                      <a:pt x="2386" y="7868"/>
                    </a:lnTo>
                    <a:lnTo>
                      <a:pt x="2406" y="7910"/>
                    </a:lnTo>
                    <a:lnTo>
                      <a:pt x="2386" y="8015"/>
                    </a:lnTo>
                    <a:lnTo>
                      <a:pt x="2302" y="8098"/>
                    </a:lnTo>
                    <a:lnTo>
                      <a:pt x="2197" y="8182"/>
                    </a:lnTo>
                    <a:lnTo>
                      <a:pt x="2218" y="8224"/>
                    </a:lnTo>
                    <a:lnTo>
                      <a:pt x="2365" y="8161"/>
                    </a:lnTo>
                    <a:lnTo>
                      <a:pt x="2406" y="8161"/>
                    </a:lnTo>
                    <a:lnTo>
                      <a:pt x="2406" y="8224"/>
                    </a:lnTo>
                    <a:lnTo>
                      <a:pt x="2323" y="8266"/>
                    </a:lnTo>
                    <a:lnTo>
                      <a:pt x="2323" y="8370"/>
                    </a:lnTo>
                    <a:lnTo>
                      <a:pt x="2386" y="8454"/>
                    </a:lnTo>
                    <a:lnTo>
                      <a:pt x="2511" y="8391"/>
                    </a:lnTo>
                    <a:lnTo>
                      <a:pt x="2637" y="8370"/>
                    </a:lnTo>
                    <a:lnTo>
                      <a:pt x="2804" y="8203"/>
                    </a:lnTo>
                    <a:lnTo>
                      <a:pt x="2804" y="8119"/>
                    </a:lnTo>
                    <a:lnTo>
                      <a:pt x="2720" y="8161"/>
                    </a:lnTo>
                    <a:lnTo>
                      <a:pt x="2804" y="8056"/>
                    </a:lnTo>
                    <a:lnTo>
                      <a:pt x="2825" y="7910"/>
                    </a:lnTo>
                    <a:lnTo>
                      <a:pt x="2846" y="7910"/>
                    </a:lnTo>
                    <a:lnTo>
                      <a:pt x="2909" y="7868"/>
                    </a:lnTo>
                    <a:lnTo>
                      <a:pt x="3013" y="7889"/>
                    </a:lnTo>
                    <a:lnTo>
                      <a:pt x="3055" y="7889"/>
                    </a:lnTo>
                    <a:lnTo>
                      <a:pt x="2909" y="7994"/>
                    </a:lnTo>
                    <a:lnTo>
                      <a:pt x="2909" y="8056"/>
                    </a:lnTo>
                    <a:lnTo>
                      <a:pt x="3055" y="8098"/>
                    </a:lnTo>
                    <a:lnTo>
                      <a:pt x="3013" y="8182"/>
                    </a:lnTo>
                    <a:lnTo>
                      <a:pt x="2930" y="8182"/>
                    </a:lnTo>
                    <a:lnTo>
                      <a:pt x="2783" y="8370"/>
                    </a:lnTo>
                    <a:lnTo>
                      <a:pt x="2888" y="8412"/>
                    </a:lnTo>
                    <a:lnTo>
                      <a:pt x="2804" y="8496"/>
                    </a:lnTo>
                    <a:lnTo>
                      <a:pt x="2825" y="8600"/>
                    </a:lnTo>
                    <a:lnTo>
                      <a:pt x="2720" y="8580"/>
                    </a:lnTo>
                    <a:lnTo>
                      <a:pt x="2637" y="8496"/>
                    </a:lnTo>
                    <a:lnTo>
                      <a:pt x="2511" y="8496"/>
                    </a:lnTo>
                    <a:lnTo>
                      <a:pt x="2427" y="8538"/>
                    </a:lnTo>
                    <a:lnTo>
                      <a:pt x="2427" y="8642"/>
                    </a:lnTo>
                    <a:lnTo>
                      <a:pt x="2365" y="8705"/>
                    </a:lnTo>
                    <a:lnTo>
                      <a:pt x="2260" y="8747"/>
                    </a:lnTo>
                    <a:lnTo>
                      <a:pt x="2260" y="8747"/>
                    </a:lnTo>
                    <a:lnTo>
                      <a:pt x="2323" y="8684"/>
                    </a:lnTo>
                    <a:lnTo>
                      <a:pt x="2386" y="8642"/>
                    </a:lnTo>
                    <a:lnTo>
                      <a:pt x="2302" y="8538"/>
                    </a:lnTo>
                    <a:lnTo>
                      <a:pt x="2302" y="8433"/>
                    </a:lnTo>
                    <a:lnTo>
                      <a:pt x="2218" y="8328"/>
                    </a:lnTo>
                    <a:lnTo>
                      <a:pt x="2155" y="8328"/>
                    </a:lnTo>
                    <a:lnTo>
                      <a:pt x="2093" y="8412"/>
                    </a:lnTo>
                    <a:lnTo>
                      <a:pt x="1988" y="8412"/>
                    </a:lnTo>
                    <a:lnTo>
                      <a:pt x="1988" y="8454"/>
                    </a:lnTo>
                    <a:lnTo>
                      <a:pt x="2155" y="8454"/>
                    </a:lnTo>
                    <a:lnTo>
                      <a:pt x="1988" y="8600"/>
                    </a:lnTo>
                    <a:lnTo>
                      <a:pt x="1883" y="8580"/>
                    </a:lnTo>
                    <a:lnTo>
                      <a:pt x="1800" y="8580"/>
                    </a:lnTo>
                    <a:lnTo>
                      <a:pt x="1695" y="8684"/>
                    </a:lnTo>
                    <a:lnTo>
                      <a:pt x="1758" y="8705"/>
                    </a:lnTo>
                    <a:lnTo>
                      <a:pt x="1842" y="8684"/>
                    </a:lnTo>
                    <a:lnTo>
                      <a:pt x="1862" y="8705"/>
                    </a:lnTo>
                    <a:lnTo>
                      <a:pt x="1737" y="8789"/>
                    </a:lnTo>
                    <a:lnTo>
                      <a:pt x="1674" y="8831"/>
                    </a:lnTo>
                    <a:lnTo>
                      <a:pt x="1632" y="8789"/>
                    </a:lnTo>
                    <a:lnTo>
                      <a:pt x="1549" y="8789"/>
                    </a:lnTo>
                    <a:lnTo>
                      <a:pt x="1549" y="8831"/>
                    </a:lnTo>
                    <a:lnTo>
                      <a:pt x="1674" y="8914"/>
                    </a:lnTo>
                    <a:lnTo>
                      <a:pt x="1800" y="8914"/>
                    </a:lnTo>
                    <a:lnTo>
                      <a:pt x="1779" y="8977"/>
                    </a:lnTo>
                    <a:lnTo>
                      <a:pt x="1862" y="9019"/>
                    </a:lnTo>
                    <a:lnTo>
                      <a:pt x="1842" y="9103"/>
                    </a:lnTo>
                    <a:lnTo>
                      <a:pt x="1695" y="9040"/>
                    </a:lnTo>
                    <a:lnTo>
                      <a:pt x="1695" y="8956"/>
                    </a:lnTo>
                    <a:lnTo>
                      <a:pt x="1590" y="8956"/>
                    </a:lnTo>
                    <a:lnTo>
                      <a:pt x="1486" y="8893"/>
                    </a:lnTo>
                    <a:lnTo>
                      <a:pt x="1465" y="8810"/>
                    </a:lnTo>
                    <a:lnTo>
                      <a:pt x="1444" y="8810"/>
                    </a:lnTo>
                    <a:lnTo>
                      <a:pt x="1423" y="8914"/>
                    </a:lnTo>
                    <a:lnTo>
                      <a:pt x="1528" y="9040"/>
                    </a:lnTo>
                    <a:lnTo>
                      <a:pt x="1632" y="9124"/>
                    </a:lnTo>
                    <a:lnTo>
                      <a:pt x="1695" y="9124"/>
                    </a:lnTo>
                    <a:lnTo>
                      <a:pt x="1758" y="9165"/>
                    </a:lnTo>
                    <a:lnTo>
                      <a:pt x="1653" y="9165"/>
                    </a:lnTo>
                    <a:lnTo>
                      <a:pt x="1486" y="9124"/>
                    </a:lnTo>
                    <a:lnTo>
                      <a:pt x="1360" y="8956"/>
                    </a:lnTo>
                    <a:lnTo>
                      <a:pt x="1277" y="8977"/>
                    </a:lnTo>
                    <a:lnTo>
                      <a:pt x="1214" y="8935"/>
                    </a:lnTo>
                    <a:lnTo>
                      <a:pt x="1067" y="8935"/>
                    </a:lnTo>
                    <a:lnTo>
                      <a:pt x="1026" y="8893"/>
                    </a:lnTo>
                    <a:lnTo>
                      <a:pt x="963" y="8935"/>
                    </a:lnTo>
                    <a:lnTo>
                      <a:pt x="1005" y="9019"/>
                    </a:lnTo>
                    <a:lnTo>
                      <a:pt x="942" y="9061"/>
                    </a:lnTo>
                    <a:lnTo>
                      <a:pt x="1026" y="9165"/>
                    </a:lnTo>
                    <a:lnTo>
                      <a:pt x="1214" y="9124"/>
                    </a:lnTo>
                    <a:lnTo>
                      <a:pt x="1235" y="9144"/>
                    </a:lnTo>
                    <a:lnTo>
                      <a:pt x="1151" y="9207"/>
                    </a:lnTo>
                    <a:lnTo>
                      <a:pt x="1214" y="9228"/>
                    </a:lnTo>
                    <a:lnTo>
                      <a:pt x="1339" y="9165"/>
                    </a:lnTo>
                    <a:lnTo>
                      <a:pt x="1423" y="9165"/>
                    </a:lnTo>
                    <a:lnTo>
                      <a:pt x="1381" y="9228"/>
                    </a:lnTo>
                    <a:lnTo>
                      <a:pt x="1214" y="9312"/>
                    </a:lnTo>
                    <a:lnTo>
                      <a:pt x="1151" y="9375"/>
                    </a:lnTo>
                    <a:lnTo>
                      <a:pt x="1026" y="9354"/>
                    </a:lnTo>
                    <a:lnTo>
                      <a:pt x="942" y="9228"/>
                    </a:lnTo>
                    <a:lnTo>
                      <a:pt x="900" y="9228"/>
                    </a:lnTo>
                    <a:lnTo>
                      <a:pt x="837" y="9270"/>
                    </a:lnTo>
                    <a:lnTo>
                      <a:pt x="753" y="9207"/>
                    </a:lnTo>
                    <a:lnTo>
                      <a:pt x="691" y="9249"/>
                    </a:lnTo>
                    <a:lnTo>
                      <a:pt x="628" y="9228"/>
                    </a:lnTo>
                    <a:lnTo>
                      <a:pt x="544" y="9270"/>
                    </a:lnTo>
                    <a:lnTo>
                      <a:pt x="586" y="9333"/>
                    </a:lnTo>
                    <a:lnTo>
                      <a:pt x="753" y="9354"/>
                    </a:lnTo>
                    <a:lnTo>
                      <a:pt x="858" y="9416"/>
                    </a:lnTo>
                    <a:lnTo>
                      <a:pt x="1005" y="9479"/>
                    </a:lnTo>
                    <a:lnTo>
                      <a:pt x="963" y="9584"/>
                    </a:lnTo>
                    <a:lnTo>
                      <a:pt x="1026" y="9668"/>
                    </a:lnTo>
                    <a:lnTo>
                      <a:pt x="921" y="9688"/>
                    </a:lnTo>
                    <a:lnTo>
                      <a:pt x="900" y="9668"/>
                    </a:lnTo>
                    <a:lnTo>
                      <a:pt x="900" y="9500"/>
                    </a:lnTo>
                    <a:lnTo>
                      <a:pt x="795" y="9479"/>
                    </a:lnTo>
                    <a:lnTo>
                      <a:pt x="691" y="9479"/>
                    </a:lnTo>
                    <a:lnTo>
                      <a:pt x="733" y="9563"/>
                    </a:lnTo>
                    <a:lnTo>
                      <a:pt x="712" y="9626"/>
                    </a:lnTo>
                    <a:lnTo>
                      <a:pt x="586" y="9542"/>
                    </a:lnTo>
                    <a:lnTo>
                      <a:pt x="481" y="9668"/>
                    </a:lnTo>
                    <a:lnTo>
                      <a:pt x="586" y="9730"/>
                    </a:lnTo>
                    <a:lnTo>
                      <a:pt x="502" y="9751"/>
                    </a:lnTo>
                    <a:lnTo>
                      <a:pt x="440" y="9772"/>
                    </a:lnTo>
                    <a:lnTo>
                      <a:pt x="398" y="9668"/>
                    </a:lnTo>
                    <a:lnTo>
                      <a:pt x="230" y="9647"/>
                    </a:lnTo>
                    <a:lnTo>
                      <a:pt x="293" y="9772"/>
                    </a:lnTo>
                    <a:lnTo>
                      <a:pt x="209" y="9793"/>
                    </a:lnTo>
                    <a:lnTo>
                      <a:pt x="189" y="9688"/>
                    </a:lnTo>
                    <a:lnTo>
                      <a:pt x="105" y="9626"/>
                    </a:lnTo>
                    <a:lnTo>
                      <a:pt x="63" y="9647"/>
                    </a:lnTo>
                    <a:lnTo>
                      <a:pt x="63" y="9688"/>
                    </a:lnTo>
                    <a:lnTo>
                      <a:pt x="168" y="9793"/>
                    </a:lnTo>
                    <a:lnTo>
                      <a:pt x="105" y="9856"/>
                    </a:lnTo>
                    <a:lnTo>
                      <a:pt x="168" y="9898"/>
                    </a:lnTo>
                    <a:lnTo>
                      <a:pt x="293" y="9877"/>
                    </a:lnTo>
                    <a:lnTo>
                      <a:pt x="481" y="9898"/>
                    </a:lnTo>
                    <a:lnTo>
                      <a:pt x="586" y="9981"/>
                    </a:lnTo>
                    <a:lnTo>
                      <a:pt x="733" y="9981"/>
                    </a:lnTo>
                    <a:lnTo>
                      <a:pt x="795" y="9940"/>
                    </a:lnTo>
                    <a:lnTo>
                      <a:pt x="858" y="9940"/>
                    </a:lnTo>
                    <a:lnTo>
                      <a:pt x="753" y="10023"/>
                    </a:lnTo>
                    <a:lnTo>
                      <a:pt x="607" y="10023"/>
                    </a:lnTo>
                    <a:lnTo>
                      <a:pt x="544" y="10065"/>
                    </a:lnTo>
                    <a:lnTo>
                      <a:pt x="377" y="9960"/>
                    </a:lnTo>
                    <a:lnTo>
                      <a:pt x="272" y="9981"/>
                    </a:lnTo>
                    <a:lnTo>
                      <a:pt x="209" y="9981"/>
                    </a:lnTo>
                    <a:lnTo>
                      <a:pt x="126" y="10023"/>
                    </a:lnTo>
                    <a:lnTo>
                      <a:pt x="0" y="10065"/>
                    </a:lnTo>
                    <a:lnTo>
                      <a:pt x="0" y="10107"/>
                    </a:lnTo>
                    <a:lnTo>
                      <a:pt x="189" y="10191"/>
                    </a:lnTo>
                    <a:lnTo>
                      <a:pt x="105" y="10274"/>
                    </a:lnTo>
                    <a:lnTo>
                      <a:pt x="209" y="10295"/>
                    </a:lnTo>
                    <a:lnTo>
                      <a:pt x="272" y="10253"/>
                    </a:lnTo>
                    <a:lnTo>
                      <a:pt x="419" y="10253"/>
                    </a:lnTo>
                    <a:lnTo>
                      <a:pt x="314" y="10316"/>
                    </a:lnTo>
                    <a:lnTo>
                      <a:pt x="126" y="10316"/>
                    </a:lnTo>
                    <a:lnTo>
                      <a:pt x="105" y="10358"/>
                    </a:lnTo>
                    <a:lnTo>
                      <a:pt x="63" y="10358"/>
                    </a:lnTo>
                    <a:lnTo>
                      <a:pt x="63" y="10379"/>
                    </a:lnTo>
                    <a:lnTo>
                      <a:pt x="126" y="10400"/>
                    </a:lnTo>
                    <a:lnTo>
                      <a:pt x="189" y="10400"/>
                    </a:lnTo>
                    <a:lnTo>
                      <a:pt x="105" y="10463"/>
                    </a:lnTo>
                    <a:lnTo>
                      <a:pt x="63" y="10484"/>
                    </a:lnTo>
                    <a:lnTo>
                      <a:pt x="63" y="10525"/>
                    </a:lnTo>
                    <a:lnTo>
                      <a:pt x="105" y="10546"/>
                    </a:lnTo>
                    <a:lnTo>
                      <a:pt x="168" y="10630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523" y="10546"/>
                    </a:lnTo>
                    <a:lnTo>
                      <a:pt x="649" y="10588"/>
                    </a:lnTo>
                    <a:lnTo>
                      <a:pt x="691" y="10609"/>
                    </a:lnTo>
                    <a:lnTo>
                      <a:pt x="753" y="10546"/>
                    </a:lnTo>
                    <a:lnTo>
                      <a:pt x="753" y="10484"/>
                    </a:lnTo>
                    <a:lnTo>
                      <a:pt x="837" y="10463"/>
                    </a:lnTo>
                    <a:lnTo>
                      <a:pt x="858" y="10525"/>
                    </a:lnTo>
                    <a:lnTo>
                      <a:pt x="963" y="10525"/>
                    </a:lnTo>
                    <a:lnTo>
                      <a:pt x="1067" y="10421"/>
                    </a:lnTo>
                    <a:lnTo>
                      <a:pt x="1130" y="10463"/>
                    </a:lnTo>
                    <a:lnTo>
                      <a:pt x="1130" y="10505"/>
                    </a:lnTo>
                    <a:lnTo>
                      <a:pt x="1046" y="10525"/>
                    </a:lnTo>
                    <a:lnTo>
                      <a:pt x="1151" y="10588"/>
                    </a:lnTo>
                    <a:lnTo>
                      <a:pt x="1214" y="10525"/>
                    </a:lnTo>
                    <a:lnTo>
                      <a:pt x="1214" y="10463"/>
                    </a:lnTo>
                    <a:lnTo>
                      <a:pt x="1277" y="10358"/>
                    </a:lnTo>
                    <a:lnTo>
                      <a:pt x="1256" y="10421"/>
                    </a:lnTo>
                    <a:lnTo>
                      <a:pt x="1339" y="10525"/>
                    </a:lnTo>
                    <a:lnTo>
                      <a:pt x="1277" y="10609"/>
                    </a:lnTo>
                    <a:lnTo>
                      <a:pt x="1130" y="10672"/>
                    </a:lnTo>
                    <a:lnTo>
                      <a:pt x="1046" y="10714"/>
                    </a:lnTo>
                    <a:lnTo>
                      <a:pt x="1109" y="10735"/>
                    </a:lnTo>
                    <a:lnTo>
                      <a:pt x="1046" y="10839"/>
                    </a:lnTo>
                    <a:lnTo>
                      <a:pt x="921" y="10839"/>
                    </a:lnTo>
                    <a:lnTo>
                      <a:pt x="921" y="10797"/>
                    </a:lnTo>
                    <a:lnTo>
                      <a:pt x="963" y="10735"/>
                    </a:lnTo>
                    <a:lnTo>
                      <a:pt x="942" y="10630"/>
                    </a:lnTo>
                    <a:lnTo>
                      <a:pt x="837" y="10609"/>
                    </a:lnTo>
                    <a:lnTo>
                      <a:pt x="733" y="10735"/>
                    </a:lnTo>
                    <a:lnTo>
                      <a:pt x="712" y="10797"/>
                    </a:lnTo>
                    <a:lnTo>
                      <a:pt x="628" y="10693"/>
                    </a:lnTo>
                    <a:lnTo>
                      <a:pt x="523" y="10672"/>
                    </a:lnTo>
                    <a:lnTo>
                      <a:pt x="419" y="10693"/>
                    </a:lnTo>
                    <a:lnTo>
                      <a:pt x="335" y="10672"/>
                    </a:lnTo>
                    <a:lnTo>
                      <a:pt x="209" y="10735"/>
                    </a:lnTo>
                    <a:lnTo>
                      <a:pt x="126" y="10735"/>
                    </a:lnTo>
                    <a:lnTo>
                      <a:pt x="63" y="10693"/>
                    </a:lnTo>
                    <a:lnTo>
                      <a:pt x="21" y="10693"/>
                    </a:lnTo>
                    <a:lnTo>
                      <a:pt x="63" y="10797"/>
                    </a:lnTo>
                    <a:lnTo>
                      <a:pt x="21" y="10839"/>
                    </a:lnTo>
                    <a:lnTo>
                      <a:pt x="84" y="10902"/>
                    </a:lnTo>
                    <a:lnTo>
                      <a:pt x="168" y="10881"/>
                    </a:lnTo>
                    <a:lnTo>
                      <a:pt x="209" y="10818"/>
                    </a:lnTo>
                    <a:lnTo>
                      <a:pt x="293" y="10818"/>
                    </a:lnTo>
                    <a:lnTo>
                      <a:pt x="209" y="10902"/>
                    </a:lnTo>
                    <a:lnTo>
                      <a:pt x="209" y="11007"/>
                    </a:lnTo>
                    <a:lnTo>
                      <a:pt x="168" y="11049"/>
                    </a:lnTo>
                    <a:lnTo>
                      <a:pt x="84" y="11007"/>
                    </a:lnTo>
                    <a:lnTo>
                      <a:pt x="126" y="11132"/>
                    </a:lnTo>
                    <a:lnTo>
                      <a:pt x="189" y="11195"/>
                    </a:lnTo>
                    <a:lnTo>
                      <a:pt x="335" y="11007"/>
                    </a:lnTo>
                    <a:lnTo>
                      <a:pt x="481" y="11049"/>
                    </a:lnTo>
                    <a:lnTo>
                      <a:pt x="419" y="11111"/>
                    </a:lnTo>
                    <a:lnTo>
                      <a:pt x="419" y="11195"/>
                    </a:lnTo>
                    <a:lnTo>
                      <a:pt x="293" y="11258"/>
                    </a:lnTo>
                    <a:lnTo>
                      <a:pt x="314" y="11300"/>
                    </a:lnTo>
                    <a:lnTo>
                      <a:pt x="398" y="11321"/>
                    </a:lnTo>
                    <a:lnTo>
                      <a:pt x="377" y="11404"/>
                    </a:lnTo>
                    <a:lnTo>
                      <a:pt x="419" y="11467"/>
                    </a:lnTo>
                    <a:lnTo>
                      <a:pt x="377" y="11572"/>
                    </a:lnTo>
                    <a:lnTo>
                      <a:pt x="419" y="11572"/>
                    </a:lnTo>
                    <a:lnTo>
                      <a:pt x="502" y="11446"/>
                    </a:lnTo>
                    <a:lnTo>
                      <a:pt x="586" y="11425"/>
                    </a:lnTo>
                    <a:lnTo>
                      <a:pt x="607" y="11300"/>
                    </a:lnTo>
                    <a:lnTo>
                      <a:pt x="816" y="11216"/>
                    </a:lnTo>
                    <a:lnTo>
                      <a:pt x="921" y="11216"/>
                    </a:lnTo>
                    <a:lnTo>
                      <a:pt x="1005" y="11195"/>
                    </a:lnTo>
                    <a:lnTo>
                      <a:pt x="942" y="11237"/>
                    </a:lnTo>
                    <a:lnTo>
                      <a:pt x="837" y="11321"/>
                    </a:lnTo>
                    <a:lnTo>
                      <a:pt x="837" y="11446"/>
                    </a:lnTo>
                    <a:lnTo>
                      <a:pt x="858" y="11530"/>
                    </a:lnTo>
                    <a:lnTo>
                      <a:pt x="795" y="11467"/>
                    </a:lnTo>
                    <a:lnTo>
                      <a:pt x="753" y="11341"/>
                    </a:lnTo>
                    <a:lnTo>
                      <a:pt x="712" y="11341"/>
                    </a:lnTo>
                    <a:lnTo>
                      <a:pt x="628" y="11467"/>
                    </a:lnTo>
                    <a:lnTo>
                      <a:pt x="586" y="11509"/>
                    </a:lnTo>
                    <a:lnTo>
                      <a:pt x="691" y="11530"/>
                    </a:lnTo>
                    <a:lnTo>
                      <a:pt x="586" y="11655"/>
                    </a:lnTo>
                    <a:lnTo>
                      <a:pt x="502" y="11655"/>
                    </a:lnTo>
                    <a:lnTo>
                      <a:pt x="481" y="11739"/>
                    </a:lnTo>
                    <a:lnTo>
                      <a:pt x="523" y="11760"/>
                    </a:lnTo>
                    <a:lnTo>
                      <a:pt x="691" y="11760"/>
                    </a:lnTo>
                    <a:lnTo>
                      <a:pt x="733" y="11823"/>
                    </a:lnTo>
                    <a:lnTo>
                      <a:pt x="607" y="11844"/>
                    </a:lnTo>
                    <a:lnTo>
                      <a:pt x="586" y="11885"/>
                    </a:lnTo>
                    <a:lnTo>
                      <a:pt x="544" y="11969"/>
                    </a:lnTo>
                    <a:lnTo>
                      <a:pt x="440" y="11885"/>
                    </a:lnTo>
                    <a:lnTo>
                      <a:pt x="398" y="11927"/>
                    </a:lnTo>
                    <a:lnTo>
                      <a:pt x="377" y="12032"/>
                    </a:lnTo>
                    <a:lnTo>
                      <a:pt x="335" y="11885"/>
                    </a:lnTo>
                    <a:lnTo>
                      <a:pt x="272" y="11948"/>
                    </a:lnTo>
                    <a:lnTo>
                      <a:pt x="168" y="12074"/>
                    </a:lnTo>
                    <a:lnTo>
                      <a:pt x="209" y="12178"/>
                    </a:lnTo>
                    <a:lnTo>
                      <a:pt x="335" y="12367"/>
                    </a:lnTo>
                    <a:lnTo>
                      <a:pt x="398" y="12262"/>
                    </a:lnTo>
                    <a:lnTo>
                      <a:pt x="419" y="12283"/>
                    </a:lnTo>
                    <a:lnTo>
                      <a:pt x="502" y="12262"/>
                    </a:lnTo>
                    <a:lnTo>
                      <a:pt x="481" y="12199"/>
                    </a:lnTo>
                    <a:lnTo>
                      <a:pt x="523" y="12095"/>
                    </a:lnTo>
                    <a:lnTo>
                      <a:pt x="649" y="12178"/>
                    </a:lnTo>
                    <a:lnTo>
                      <a:pt x="607" y="12241"/>
                    </a:lnTo>
                    <a:lnTo>
                      <a:pt x="649" y="12304"/>
                    </a:lnTo>
                    <a:lnTo>
                      <a:pt x="628" y="12388"/>
                    </a:lnTo>
                    <a:lnTo>
                      <a:pt x="586" y="12450"/>
                    </a:lnTo>
                    <a:lnTo>
                      <a:pt x="628" y="12597"/>
                    </a:lnTo>
                    <a:lnTo>
                      <a:pt x="691" y="12555"/>
                    </a:lnTo>
                    <a:lnTo>
                      <a:pt x="816" y="12513"/>
                    </a:lnTo>
                    <a:lnTo>
                      <a:pt x="900" y="12597"/>
                    </a:lnTo>
                    <a:lnTo>
                      <a:pt x="753" y="12597"/>
                    </a:lnTo>
                    <a:lnTo>
                      <a:pt x="712" y="12639"/>
                    </a:lnTo>
                    <a:lnTo>
                      <a:pt x="753" y="12722"/>
                    </a:lnTo>
                    <a:lnTo>
                      <a:pt x="753" y="12785"/>
                    </a:lnTo>
                    <a:lnTo>
                      <a:pt x="544" y="12618"/>
                    </a:lnTo>
                    <a:lnTo>
                      <a:pt x="481" y="12639"/>
                    </a:lnTo>
                    <a:lnTo>
                      <a:pt x="419" y="12597"/>
                    </a:lnTo>
                    <a:lnTo>
                      <a:pt x="314" y="12597"/>
                    </a:lnTo>
                    <a:lnTo>
                      <a:pt x="314" y="12701"/>
                    </a:lnTo>
                    <a:lnTo>
                      <a:pt x="272" y="12764"/>
                    </a:lnTo>
                    <a:lnTo>
                      <a:pt x="419" y="12994"/>
                    </a:lnTo>
                    <a:lnTo>
                      <a:pt x="523" y="13015"/>
                    </a:lnTo>
                    <a:lnTo>
                      <a:pt x="691" y="13141"/>
                    </a:lnTo>
                    <a:lnTo>
                      <a:pt x="900" y="13245"/>
                    </a:lnTo>
                    <a:lnTo>
                      <a:pt x="921" y="13308"/>
                    </a:lnTo>
                    <a:lnTo>
                      <a:pt x="858" y="13329"/>
                    </a:lnTo>
                    <a:lnTo>
                      <a:pt x="963" y="13413"/>
                    </a:lnTo>
                    <a:lnTo>
                      <a:pt x="1026" y="13392"/>
                    </a:lnTo>
                    <a:lnTo>
                      <a:pt x="1005" y="13287"/>
                    </a:lnTo>
                    <a:lnTo>
                      <a:pt x="1067" y="13287"/>
                    </a:lnTo>
                    <a:lnTo>
                      <a:pt x="1151" y="13329"/>
                    </a:lnTo>
                    <a:lnTo>
                      <a:pt x="1130" y="13350"/>
                    </a:lnTo>
                    <a:lnTo>
                      <a:pt x="1235" y="13497"/>
                    </a:lnTo>
                    <a:lnTo>
                      <a:pt x="1277" y="13434"/>
                    </a:lnTo>
                    <a:lnTo>
                      <a:pt x="1339" y="13455"/>
                    </a:lnTo>
                    <a:lnTo>
                      <a:pt x="1444" y="13413"/>
                    </a:lnTo>
                    <a:lnTo>
                      <a:pt x="1570" y="13308"/>
                    </a:lnTo>
                    <a:lnTo>
                      <a:pt x="1632" y="13287"/>
                    </a:lnTo>
                    <a:lnTo>
                      <a:pt x="1653" y="13225"/>
                    </a:lnTo>
                    <a:lnTo>
                      <a:pt x="1674" y="13245"/>
                    </a:lnTo>
                    <a:lnTo>
                      <a:pt x="1695" y="13329"/>
                    </a:lnTo>
                    <a:lnTo>
                      <a:pt x="1779" y="13329"/>
                    </a:lnTo>
                    <a:lnTo>
                      <a:pt x="1988" y="13120"/>
                    </a:lnTo>
                    <a:lnTo>
                      <a:pt x="1967" y="13078"/>
                    </a:lnTo>
                    <a:lnTo>
                      <a:pt x="1883" y="12932"/>
                    </a:lnTo>
                    <a:lnTo>
                      <a:pt x="2051" y="13036"/>
                    </a:lnTo>
                    <a:lnTo>
                      <a:pt x="2155" y="12911"/>
                    </a:lnTo>
                    <a:lnTo>
                      <a:pt x="2114" y="12890"/>
                    </a:lnTo>
                    <a:lnTo>
                      <a:pt x="2197" y="12827"/>
                    </a:lnTo>
                    <a:lnTo>
                      <a:pt x="2176" y="12764"/>
                    </a:lnTo>
                    <a:lnTo>
                      <a:pt x="2281" y="12701"/>
                    </a:lnTo>
                    <a:lnTo>
                      <a:pt x="2386" y="12681"/>
                    </a:lnTo>
                    <a:lnTo>
                      <a:pt x="2386" y="12597"/>
                    </a:lnTo>
                    <a:lnTo>
                      <a:pt x="2302" y="12492"/>
                    </a:lnTo>
                    <a:lnTo>
                      <a:pt x="2323" y="12409"/>
                    </a:lnTo>
                    <a:lnTo>
                      <a:pt x="2260" y="12304"/>
                    </a:lnTo>
                    <a:lnTo>
                      <a:pt x="2155" y="12241"/>
                    </a:lnTo>
                    <a:lnTo>
                      <a:pt x="2176" y="12157"/>
                    </a:lnTo>
                    <a:lnTo>
                      <a:pt x="2218" y="12178"/>
                    </a:lnTo>
                    <a:lnTo>
                      <a:pt x="2323" y="12304"/>
                    </a:lnTo>
                    <a:lnTo>
                      <a:pt x="2386" y="12471"/>
                    </a:lnTo>
                    <a:lnTo>
                      <a:pt x="2406" y="12492"/>
                    </a:lnTo>
                    <a:lnTo>
                      <a:pt x="2490" y="12513"/>
                    </a:lnTo>
                    <a:lnTo>
                      <a:pt x="2469" y="12576"/>
                    </a:lnTo>
                    <a:lnTo>
                      <a:pt x="2511" y="12639"/>
                    </a:lnTo>
                    <a:lnTo>
                      <a:pt x="2616" y="12597"/>
                    </a:lnTo>
                    <a:lnTo>
                      <a:pt x="2595" y="12513"/>
                    </a:lnTo>
                    <a:lnTo>
                      <a:pt x="2532" y="12492"/>
                    </a:lnTo>
                    <a:lnTo>
                      <a:pt x="2595" y="12409"/>
                    </a:lnTo>
                    <a:lnTo>
                      <a:pt x="2678" y="12492"/>
                    </a:lnTo>
                    <a:lnTo>
                      <a:pt x="2699" y="12555"/>
                    </a:lnTo>
                    <a:lnTo>
                      <a:pt x="2825" y="12409"/>
                    </a:lnTo>
                    <a:lnTo>
                      <a:pt x="2846" y="12283"/>
                    </a:lnTo>
                    <a:lnTo>
                      <a:pt x="2825" y="12178"/>
                    </a:lnTo>
                    <a:lnTo>
                      <a:pt x="2741" y="12157"/>
                    </a:lnTo>
                    <a:lnTo>
                      <a:pt x="2720" y="12074"/>
                    </a:lnTo>
                    <a:lnTo>
                      <a:pt x="2783" y="12053"/>
                    </a:lnTo>
                    <a:lnTo>
                      <a:pt x="2783" y="11990"/>
                    </a:lnTo>
                    <a:lnTo>
                      <a:pt x="2825" y="11990"/>
                    </a:lnTo>
                    <a:lnTo>
                      <a:pt x="2888" y="11948"/>
                    </a:lnTo>
                    <a:lnTo>
                      <a:pt x="2825" y="11865"/>
                    </a:lnTo>
                    <a:lnTo>
                      <a:pt x="2825" y="11760"/>
                    </a:lnTo>
                    <a:lnTo>
                      <a:pt x="2909" y="11718"/>
                    </a:lnTo>
                    <a:lnTo>
                      <a:pt x="2992" y="11781"/>
                    </a:lnTo>
                    <a:lnTo>
                      <a:pt x="2930" y="11885"/>
                    </a:lnTo>
                    <a:lnTo>
                      <a:pt x="2950" y="12032"/>
                    </a:lnTo>
                    <a:lnTo>
                      <a:pt x="2930" y="12095"/>
                    </a:lnTo>
                    <a:lnTo>
                      <a:pt x="2992" y="12199"/>
                    </a:lnTo>
                    <a:lnTo>
                      <a:pt x="3013" y="12283"/>
                    </a:lnTo>
                    <a:lnTo>
                      <a:pt x="3118" y="12409"/>
                    </a:lnTo>
                    <a:lnTo>
                      <a:pt x="3264" y="12409"/>
                    </a:lnTo>
                    <a:lnTo>
                      <a:pt x="3327" y="12450"/>
                    </a:lnTo>
                    <a:lnTo>
                      <a:pt x="3264" y="12492"/>
                    </a:lnTo>
                    <a:lnTo>
                      <a:pt x="3348" y="12555"/>
                    </a:lnTo>
                    <a:lnTo>
                      <a:pt x="3432" y="12639"/>
                    </a:lnTo>
                    <a:lnTo>
                      <a:pt x="3474" y="12555"/>
                    </a:lnTo>
                    <a:lnTo>
                      <a:pt x="3453" y="12178"/>
                    </a:lnTo>
                    <a:lnTo>
                      <a:pt x="3369" y="12032"/>
                    </a:lnTo>
                    <a:lnTo>
                      <a:pt x="3432" y="11948"/>
                    </a:lnTo>
                    <a:lnTo>
                      <a:pt x="3515" y="11885"/>
                    </a:lnTo>
                    <a:lnTo>
                      <a:pt x="3432" y="11781"/>
                    </a:lnTo>
                    <a:lnTo>
                      <a:pt x="3474" y="11718"/>
                    </a:lnTo>
                    <a:lnTo>
                      <a:pt x="3662" y="11676"/>
                    </a:lnTo>
                    <a:lnTo>
                      <a:pt x="3683" y="11593"/>
                    </a:lnTo>
                    <a:lnTo>
                      <a:pt x="3683" y="11467"/>
                    </a:lnTo>
                    <a:lnTo>
                      <a:pt x="3766" y="11321"/>
                    </a:lnTo>
                    <a:lnTo>
                      <a:pt x="3683" y="11195"/>
                    </a:lnTo>
                    <a:lnTo>
                      <a:pt x="3662" y="10923"/>
                    </a:lnTo>
                    <a:lnTo>
                      <a:pt x="3536" y="10714"/>
                    </a:lnTo>
                    <a:lnTo>
                      <a:pt x="3557" y="10609"/>
                    </a:lnTo>
                    <a:lnTo>
                      <a:pt x="3829" y="10525"/>
                    </a:lnTo>
                    <a:lnTo>
                      <a:pt x="3829" y="10358"/>
                    </a:lnTo>
                    <a:lnTo>
                      <a:pt x="3871" y="10212"/>
                    </a:lnTo>
                    <a:lnTo>
                      <a:pt x="3662" y="10002"/>
                    </a:lnTo>
                    <a:lnTo>
                      <a:pt x="3515" y="9898"/>
                    </a:lnTo>
                    <a:lnTo>
                      <a:pt x="3515" y="9688"/>
                    </a:lnTo>
                    <a:lnTo>
                      <a:pt x="3536" y="9479"/>
                    </a:lnTo>
                    <a:lnTo>
                      <a:pt x="3515" y="9249"/>
                    </a:lnTo>
                    <a:lnTo>
                      <a:pt x="3453" y="9103"/>
                    </a:lnTo>
                    <a:lnTo>
                      <a:pt x="3515" y="8914"/>
                    </a:lnTo>
                    <a:lnTo>
                      <a:pt x="3453" y="8621"/>
                    </a:lnTo>
                    <a:lnTo>
                      <a:pt x="3411" y="8308"/>
                    </a:lnTo>
                    <a:lnTo>
                      <a:pt x="3453" y="8077"/>
                    </a:lnTo>
                    <a:lnTo>
                      <a:pt x="3578" y="7847"/>
                    </a:lnTo>
                    <a:lnTo>
                      <a:pt x="3683" y="7764"/>
                    </a:lnTo>
                    <a:lnTo>
                      <a:pt x="3850" y="7784"/>
                    </a:lnTo>
                    <a:lnTo>
                      <a:pt x="4059" y="7805"/>
                    </a:lnTo>
                    <a:lnTo>
                      <a:pt x="4164" y="7680"/>
                    </a:lnTo>
                    <a:lnTo>
                      <a:pt x="4143" y="7450"/>
                    </a:lnTo>
                    <a:lnTo>
                      <a:pt x="4080" y="7366"/>
                    </a:lnTo>
                    <a:lnTo>
                      <a:pt x="4080" y="7240"/>
                    </a:lnTo>
                    <a:lnTo>
                      <a:pt x="4290" y="6738"/>
                    </a:lnTo>
                    <a:lnTo>
                      <a:pt x="4290" y="6487"/>
                    </a:lnTo>
                    <a:lnTo>
                      <a:pt x="4352" y="6215"/>
                    </a:lnTo>
                    <a:lnTo>
                      <a:pt x="4394" y="6069"/>
                    </a:lnTo>
                    <a:lnTo>
                      <a:pt x="4394" y="5901"/>
                    </a:lnTo>
                    <a:lnTo>
                      <a:pt x="4311" y="5818"/>
                    </a:lnTo>
                    <a:lnTo>
                      <a:pt x="4311" y="5692"/>
                    </a:lnTo>
                    <a:lnTo>
                      <a:pt x="4499" y="5587"/>
                    </a:lnTo>
                    <a:lnTo>
                      <a:pt x="4708" y="5567"/>
                    </a:lnTo>
                    <a:lnTo>
                      <a:pt x="4792" y="5483"/>
                    </a:lnTo>
                    <a:lnTo>
                      <a:pt x="4813" y="5357"/>
                    </a:lnTo>
                    <a:lnTo>
                      <a:pt x="4980" y="5064"/>
                    </a:lnTo>
                    <a:lnTo>
                      <a:pt x="5127" y="4855"/>
                    </a:lnTo>
                    <a:lnTo>
                      <a:pt x="5189" y="4730"/>
                    </a:lnTo>
                    <a:lnTo>
                      <a:pt x="5106" y="4541"/>
                    </a:lnTo>
                    <a:lnTo>
                      <a:pt x="5043" y="4458"/>
                    </a:lnTo>
                    <a:lnTo>
                      <a:pt x="5043" y="4206"/>
                    </a:lnTo>
                    <a:lnTo>
                      <a:pt x="5127" y="4186"/>
                    </a:lnTo>
                    <a:lnTo>
                      <a:pt x="5189" y="4081"/>
                    </a:lnTo>
                    <a:lnTo>
                      <a:pt x="5231" y="3934"/>
                    </a:lnTo>
                    <a:lnTo>
                      <a:pt x="5315" y="3893"/>
                    </a:lnTo>
                    <a:lnTo>
                      <a:pt x="5399" y="3704"/>
                    </a:lnTo>
                    <a:lnTo>
                      <a:pt x="5524" y="3600"/>
                    </a:lnTo>
                    <a:lnTo>
                      <a:pt x="5629" y="3683"/>
                    </a:lnTo>
                    <a:lnTo>
                      <a:pt x="5712" y="3725"/>
                    </a:lnTo>
                    <a:lnTo>
                      <a:pt x="5754" y="3725"/>
                    </a:lnTo>
                    <a:lnTo>
                      <a:pt x="5859" y="3621"/>
                    </a:lnTo>
                    <a:lnTo>
                      <a:pt x="5775" y="3516"/>
                    </a:lnTo>
                    <a:lnTo>
                      <a:pt x="5859" y="3474"/>
                    </a:lnTo>
                    <a:lnTo>
                      <a:pt x="5859" y="3390"/>
                    </a:lnTo>
                    <a:lnTo>
                      <a:pt x="5880" y="3349"/>
                    </a:lnTo>
                    <a:lnTo>
                      <a:pt x="5775" y="3181"/>
                    </a:lnTo>
                    <a:lnTo>
                      <a:pt x="5838" y="3160"/>
                    </a:lnTo>
                    <a:lnTo>
                      <a:pt x="6026" y="3160"/>
                    </a:lnTo>
                    <a:lnTo>
                      <a:pt x="6152" y="3077"/>
                    </a:lnTo>
                    <a:lnTo>
                      <a:pt x="6340" y="3139"/>
                    </a:lnTo>
                    <a:lnTo>
                      <a:pt x="6445" y="3202"/>
                    </a:lnTo>
                    <a:lnTo>
                      <a:pt x="6570" y="3223"/>
                    </a:lnTo>
                    <a:lnTo>
                      <a:pt x="6654" y="3286"/>
                    </a:lnTo>
                    <a:lnTo>
                      <a:pt x="6696" y="3265"/>
                    </a:lnTo>
                    <a:lnTo>
                      <a:pt x="6759" y="3307"/>
                    </a:lnTo>
                    <a:lnTo>
                      <a:pt x="6759" y="3160"/>
                    </a:lnTo>
                    <a:lnTo>
                      <a:pt x="6696" y="3077"/>
                    </a:lnTo>
                    <a:lnTo>
                      <a:pt x="6717" y="2888"/>
                    </a:lnTo>
                    <a:lnTo>
                      <a:pt x="6800" y="2846"/>
                    </a:lnTo>
                    <a:lnTo>
                      <a:pt x="6779" y="2700"/>
                    </a:lnTo>
                    <a:lnTo>
                      <a:pt x="6696" y="2658"/>
                    </a:lnTo>
                    <a:lnTo>
                      <a:pt x="6675" y="2554"/>
                    </a:lnTo>
                    <a:lnTo>
                      <a:pt x="6675" y="2554"/>
                    </a:lnTo>
                    <a:lnTo>
                      <a:pt x="6800" y="2616"/>
                    </a:lnTo>
                    <a:lnTo>
                      <a:pt x="6926" y="2574"/>
                    </a:lnTo>
                    <a:lnTo>
                      <a:pt x="6989" y="2554"/>
                    </a:lnTo>
                    <a:lnTo>
                      <a:pt x="7010" y="2533"/>
                    </a:lnTo>
                    <a:lnTo>
                      <a:pt x="7072" y="2533"/>
                    </a:lnTo>
                    <a:lnTo>
                      <a:pt x="7093" y="2512"/>
                    </a:lnTo>
                    <a:lnTo>
                      <a:pt x="7072" y="2428"/>
                    </a:lnTo>
                    <a:lnTo>
                      <a:pt x="7093" y="2323"/>
                    </a:lnTo>
                    <a:lnTo>
                      <a:pt x="7177" y="2261"/>
                    </a:lnTo>
                    <a:lnTo>
                      <a:pt x="7282" y="2261"/>
                    </a:lnTo>
                    <a:lnTo>
                      <a:pt x="7344" y="2407"/>
                    </a:lnTo>
                    <a:lnTo>
                      <a:pt x="7616" y="2616"/>
                    </a:lnTo>
                    <a:lnTo>
                      <a:pt x="7637" y="2742"/>
                    </a:lnTo>
                    <a:lnTo>
                      <a:pt x="7742" y="2846"/>
                    </a:lnTo>
                    <a:lnTo>
                      <a:pt x="7909" y="2930"/>
                    </a:lnTo>
                    <a:lnTo>
                      <a:pt x="8160" y="2930"/>
                    </a:lnTo>
                    <a:lnTo>
                      <a:pt x="8328" y="2784"/>
                    </a:lnTo>
                    <a:lnTo>
                      <a:pt x="8391" y="2700"/>
                    </a:lnTo>
                    <a:lnTo>
                      <a:pt x="8495" y="2700"/>
                    </a:lnTo>
                    <a:lnTo>
                      <a:pt x="8704" y="2846"/>
                    </a:lnTo>
                    <a:lnTo>
                      <a:pt x="8851" y="2867"/>
                    </a:lnTo>
                    <a:lnTo>
                      <a:pt x="8893" y="2742"/>
                    </a:lnTo>
                    <a:lnTo>
                      <a:pt x="8976" y="2679"/>
                    </a:lnTo>
                    <a:lnTo>
                      <a:pt x="9060" y="2616"/>
                    </a:lnTo>
                    <a:lnTo>
                      <a:pt x="9165" y="2616"/>
                    </a:lnTo>
                    <a:lnTo>
                      <a:pt x="9269" y="2554"/>
                    </a:lnTo>
                    <a:lnTo>
                      <a:pt x="9311" y="2470"/>
                    </a:lnTo>
                    <a:lnTo>
                      <a:pt x="9269" y="2365"/>
                    </a:lnTo>
                    <a:lnTo>
                      <a:pt x="9207" y="2219"/>
                    </a:lnTo>
                    <a:lnTo>
                      <a:pt x="9228" y="1905"/>
                    </a:lnTo>
                    <a:lnTo>
                      <a:pt x="9290" y="1821"/>
                    </a:lnTo>
                    <a:lnTo>
                      <a:pt x="9228" y="1717"/>
                    </a:lnTo>
                    <a:lnTo>
                      <a:pt x="9290" y="1696"/>
                    </a:lnTo>
                    <a:lnTo>
                      <a:pt x="9395" y="1570"/>
                    </a:lnTo>
                    <a:lnTo>
                      <a:pt x="9374" y="1507"/>
                    </a:lnTo>
                    <a:lnTo>
                      <a:pt x="9500" y="1424"/>
                    </a:lnTo>
                    <a:lnTo>
                      <a:pt x="9646" y="1486"/>
                    </a:lnTo>
                    <a:lnTo>
                      <a:pt x="9730" y="1466"/>
                    </a:lnTo>
                    <a:lnTo>
                      <a:pt x="9730" y="1403"/>
                    </a:lnTo>
                    <a:lnTo>
                      <a:pt x="9813" y="1298"/>
                    </a:lnTo>
                    <a:lnTo>
                      <a:pt x="10065" y="1298"/>
                    </a:lnTo>
                    <a:lnTo>
                      <a:pt x="10169" y="1382"/>
                    </a:lnTo>
                    <a:lnTo>
                      <a:pt x="10316" y="1528"/>
                    </a:lnTo>
                    <a:lnTo>
                      <a:pt x="10378" y="1633"/>
                    </a:lnTo>
                    <a:lnTo>
                      <a:pt x="10525" y="1654"/>
                    </a:lnTo>
                    <a:lnTo>
                      <a:pt x="10692" y="1696"/>
                    </a:lnTo>
                    <a:lnTo>
                      <a:pt x="10755" y="1800"/>
                    </a:lnTo>
                    <a:lnTo>
                      <a:pt x="10860" y="1905"/>
                    </a:lnTo>
                    <a:lnTo>
                      <a:pt x="10839" y="2030"/>
                    </a:lnTo>
                    <a:lnTo>
                      <a:pt x="10734" y="2177"/>
                    </a:lnTo>
                    <a:lnTo>
                      <a:pt x="10755" y="2428"/>
                    </a:lnTo>
                    <a:lnTo>
                      <a:pt x="10839" y="2428"/>
                    </a:lnTo>
                    <a:lnTo>
                      <a:pt x="10839" y="2219"/>
                    </a:lnTo>
                    <a:lnTo>
                      <a:pt x="10985" y="2051"/>
                    </a:lnTo>
                    <a:lnTo>
                      <a:pt x="11111" y="2030"/>
                    </a:lnTo>
                    <a:lnTo>
                      <a:pt x="11194" y="1926"/>
                    </a:lnTo>
                    <a:lnTo>
                      <a:pt x="11194" y="1779"/>
                    </a:lnTo>
                    <a:lnTo>
                      <a:pt x="11299" y="1738"/>
                    </a:lnTo>
                    <a:lnTo>
                      <a:pt x="11404" y="1800"/>
                    </a:lnTo>
                    <a:lnTo>
                      <a:pt x="11487" y="1717"/>
                    </a:lnTo>
                    <a:lnTo>
                      <a:pt x="11487" y="1591"/>
                    </a:lnTo>
                    <a:lnTo>
                      <a:pt x="11425" y="1591"/>
                    </a:lnTo>
                    <a:lnTo>
                      <a:pt x="11362" y="1507"/>
                    </a:lnTo>
                    <a:lnTo>
                      <a:pt x="11299" y="1507"/>
                    </a:lnTo>
                    <a:lnTo>
                      <a:pt x="11278" y="1528"/>
                    </a:lnTo>
                    <a:lnTo>
                      <a:pt x="11278" y="1612"/>
                    </a:lnTo>
                    <a:lnTo>
                      <a:pt x="11215" y="1570"/>
                    </a:lnTo>
                    <a:lnTo>
                      <a:pt x="11194" y="1507"/>
                    </a:lnTo>
                    <a:lnTo>
                      <a:pt x="11153" y="1507"/>
                    </a:lnTo>
                    <a:lnTo>
                      <a:pt x="11153" y="1570"/>
                    </a:lnTo>
                    <a:lnTo>
                      <a:pt x="11111" y="1696"/>
                    </a:lnTo>
                    <a:lnTo>
                      <a:pt x="11090" y="1654"/>
                    </a:lnTo>
                    <a:lnTo>
                      <a:pt x="11048" y="1591"/>
                    </a:lnTo>
                    <a:lnTo>
                      <a:pt x="10964" y="1633"/>
                    </a:lnTo>
                    <a:lnTo>
                      <a:pt x="10943" y="1696"/>
                    </a:lnTo>
                    <a:lnTo>
                      <a:pt x="10901" y="1612"/>
                    </a:lnTo>
                    <a:lnTo>
                      <a:pt x="10881" y="1486"/>
                    </a:lnTo>
                    <a:lnTo>
                      <a:pt x="10839" y="1486"/>
                    </a:lnTo>
                    <a:lnTo>
                      <a:pt x="10776" y="1361"/>
                    </a:lnTo>
                    <a:lnTo>
                      <a:pt x="10734" y="1319"/>
                    </a:lnTo>
                    <a:lnTo>
                      <a:pt x="10650" y="1319"/>
                    </a:lnTo>
                    <a:lnTo>
                      <a:pt x="10567" y="1298"/>
                    </a:lnTo>
                    <a:lnTo>
                      <a:pt x="10420" y="1277"/>
                    </a:lnTo>
                    <a:lnTo>
                      <a:pt x="10357" y="1193"/>
                    </a:lnTo>
                    <a:lnTo>
                      <a:pt x="10378" y="1173"/>
                    </a:lnTo>
                    <a:lnTo>
                      <a:pt x="10546" y="1214"/>
                    </a:lnTo>
                    <a:lnTo>
                      <a:pt x="10692" y="1193"/>
                    </a:lnTo>
                    <a:lnTo>
                      <a:pt x="10797" y="1214"/>
                    </a:lnTo>
                    <a:lnTo>
                      <a:pt x="11048" y="1256"/>
                    </a:lnTo>
                    <a:lnTo>
                      <a:pt x="11194" y="1193"/>
                    </a:lnTo>
                    <a:lnTo>
                      <a:pt x="11299" y="984"/>
                    </a:lnTo>
                    <a:lnTo>
                      <a:pt x="11508" y="942"/>
                    </a:lnTo>
                    <a:lnTo>
                      <a:pt x="11613" y="859"/>
                    </a:lnTo>
                    <a:lnTo>
                      <a:pt x="11613" y="838"/>
                    </a:lnTo>
                    <a:lnTo>
                      <a:pt x="11529" y="796"/>
                    </a:lnTo>
                    <a:lnTo>
                      <a:pt x="11508" y="754"/>
                    </a:lnTo>
                    <a:lnTo>
                      <a:pt x="11425" y="733"/>
                    </a:lnTo>
                    <a:lnTo>
                      <a:pt x="11320" y="754"/>
                    </a:lnTo>
                    <a:lnTo>
                      <a:pt x="11194" y="608"/>
                    </a:lnTo>
                    <a:lnTo>
                      <a:pt x="11111" y="608"/>
                    </a:lnTo>
                    <a:lnTo>
                      <a:pt x="11006" y="733"/>
                    </a:lnTo>
                    <a:lnTo>
                      <a:pt x="10964" y="733"/>
                    </a:lnTo>
                    <a:lnTo>
                      <a:pt x="10943" y="691"/>
                    </a:lnTo>
                    <a:lnTo>
                      <a:pt x="11048" y="649"/>
                    </a:lnTo>
                    <a:lnTo>
                      <a:pt x="11048" y="566"/>
                    </a:lnTo>
                    <a:lnTo>
                      <a:pt x="10943" y="524"/>
                    </a:lnTo>
                    <a:lnTo>
                      <a:pt x="10901" y="482"/>
                    </a:lnTo>
                    <a:lnTo>
                      <a:pt x="10839" y="482"/>
                    </a:lnTo>
                    <a:lnTo>
                      <a:pt x="10776" y="608"/>
                    </a:lnTo>
                    <a:lnTo>
                      <a:pt x="10734" y="608"/>
                    </a:lnTo>
                    <a:lnTo>
                      <a:pt x="10734" y="524"/>
                    </a:lnTo>
                    <a:lnTo>
                      <a:pt x="10671" y="545"/>
                    </a:lnTo>
                    <a:lnTo>
                      <a:pt x="10650" y="587"/>
                    </a:lnTo>
                    <a:lnTo>
                      <a:pt x="10588" y="587"/>
                    </a:lnTo>
                    <a:lnTo>
                      <a:pt x="10567" y="545"/>
                    </a:lnTo>
                    <a:lnTo>
                      <a:pt x="10650" y="482"/>
                    </a:lnTo>
                    <a:lnTo>
                      <a:pt x="10650" y="419"/>
                    </a:lnTo>
                    <a:lnTo>
                      <a:pt x="10546" y="357"/>
                    </a:lnTo>
                    <a:lnTo>
                      <a:pt x="10420" y="357"/>
                    </a:lnTo>
                    <a:lnTo>
                      <a:pt x="10357" y="377"/>
                    </a:lnTo>
                    <a:lnTo>
                      <a:pt x="10337" y="545"/>
                    </a:lnTo>
                    <a:lnTo>
                      <a:pt x="10253" y="587"/>
                    </a:lnTo>
                    <a:lnTo>
                      <a:pt x="10253" y="649"/>
                    </a:lnTo>
                    <a:lnTo>
                      <a:pt x="10316" y="796"/>
                    </a:lnTo>
                    <a:lnTo>
                      <a:pt x="10316" y="880"/>
                    </a:lnTo>
                    <a:lnTo>
                      <a:pt x="10253" y="942"/>
                    </a:lnTo>
                    <a:lnTo>
                      <a:pt x="10211" y="838"/>
                    </a:lnTo>
                    <a:lnTo>
                      <a:pt x="10127" y="838"/>
                    </a:lnTo>
                    <a:lnTo>
                      <a:pt x="10127" y="859"/>
                    </a:lnTo>
                    <a:lnTo>
                      <a:pt x="10023" y="838"/>
                    </a:lnTo>
                    <a:lnTo>
                      <a:pt x="9897" y="901"/>
                    </a:lnTo>
                    <a:lnTo>
                      <a:pt x="9897" y="901"/>
                    </a:lnTo>
                    <a:lnTo>
                      <a:pt x="10002" y="754"/>
                    </a:lnTo>
                    <a:lnTo>
                      <a:pt x="10065" y="733"/>
                    </a:lnTo>
                    <a:lnTo>
                      <a:pt x="10127" y="608"/>
                    </a:lnTo>
                    <a:lnTo>
                      <a:pt x="10127" y="566"/>
                    </a:lnTo>
                    <a:lnTo>
                      <a:pt x="10065" y="566"/>
                    </a:lnTo>
                    <a:lnTo>
                      <a:pt x="9960" y="649"/>
                    </a:lnTo>
                    <a:lnTo>
                      <a:pt x="9897" y="649"/>
                    </a:lnTo>
                    <a:lnTo>
                      <a:pt x="9918" y="587"/>
                    </a:lnTo>
                    <a:lnTo>
                      <a:pt x="10002" y="524"/>
                    </a:lnTo>
                    <a:lnTo>
                      <a:pt x="10002" y="482"/>
                    </a:lnTo>
                    <a:lnTo>
                      <a:pt x="9897" y="461"/>
                    </a:lnTo>
                    <a:lnTo>
                      <a:pt x="9855" y="419"/>
                    </a:lnTo>
                    <a:lnTo>
                      <a:pt x="9960" y="377"/>
                    </a:lnTo>
                    <a:lnTo>
                      <a:pt x="10002" y="419"/>
                    </a:lnTo>
                    <a:lnTo>
                      <a:pt x="10127" y="419"/>
                    </a:lnTo>
                    <a:lnTo>
                      <a:pt x="10169" y="231"/>
                    </a:lnTo>
                    <a:lnTo>
                      <a:pt x="10169" y="168"/>
                    </a:lnTo>
                    <a:lnTo>
                      <a:pt x="10044" y="210"/>
                    </a:lnTo>
                    <a:lnTo>
                      <a:pt x="10002" y="147"/>
                    </a:lnTo>
                    <a:lnTo>
                      <a:pt x="10023" y="64"/>
                    </a:lnTo>
                    <a:lnTo>
                      <a:pt x="10002" y="1"/>
                    </a:lnTo>
                    <a:lnTo>
                      <a:pt x="9918" y="64"/>
                    </a:lnTo>
                    <a:lnTo>
                      <a:pt x="9855" y="64"/>
                    </a:lnTo>
                    <a:lnTo>
                      <a:pt x="97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855;p54"/>
              <p:cNvSpPr/>
              <p:nvPr/>
            </p:nvSpPr>
            <p:spPr>
              <a:xfrm>
                <a:off x="3810372" y="2589242"/>
                <a:ext cx="68528" cy="147786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12995" extrusionOk="0">
                    <a:moveTo>
                      <a:pt x="3788" y="1"/>
                    </a:moveTo>
                    <a:lnTo>
                      <a:pt x="3725" y="21"/>
                    </a:lnTo>
                    <a:lnTo>
                      <a:pt x="3599" y="63"/>
                    </a:lnTo>
                    <a:lnTo>
                      <a:pt x="3474" y="1"/>
                    </a:lnTo>
                    <a:lnTo>
                      <a:pt x="3474" y="1"/>
                    </a:lnTo>
                    <a:lnTo>
                      <a:pt x="3495" y="105"/>
                    </a:lnTo>
                    <a:lnTo>
                      <a:pt x="3578" y="147"/>
                    </a:lnTo>
                    <a:lnTo>
                      <a:pt x="3599" y="293"/>
                    </a:lnTo>
                    <a:lnTo>
                      <a:pt x="3516" y="335"/>
                    </a:lnTo>
                    <a:lnTo>
                      <a:pt x="3495" y="524"/>
                    </a:lnTo>
                    <a:lnTo>
                      <a:pt x="3558" y="607"/>
                    </a:lnTo>
                    <a:lnTo>
                      <a:pt x="3558" y="754"/>
                    </a:lnTo>
                    <a:lnTo>
                      <a:pt x="3495" y="712"/>
                    </a:lnTo>
                    <a:lnTo>
                      <a:pt x="3453" y="733"/>
                    </a:lnTo>
                    <a:lnTo>
                      <a:pt x="3369" y="670"/>
                    </a:lnTo>
                    <a:lnTo>
                      <a:pt x="3244" y="649"/>
                    </a:lnTo>
                    <a:lnTo>
                      <a:pt x="3139" y="586"/>
                    </a:lnTo>
                    <a:lnTo>
                      <a:pt x="2951" y="524"/>
                    </a:lnTo>
                    <a:lnTo>
                      <a:pt x="2825" y="607"/>
                    </a:lnTo>
                    <a:lnTo>
                      <a:pt x="2637" y="607"/>
                    </a:lnTo>
                    <a:lnTo>
                      <a:pt x="2574" y="628"/>
                    </a:lnTo>
                    <a:lnTo>
                      <a:pt x="2679" y="796"/>
                    </a:lnTo>
                    <a:lnTo>
                      <a:pt x="2658" y="837"/>
                    </a:lnTo>
                    <a:lnTo>
                      <a:pt x="2658" y="921"/>
                    </a:lnTo>
                    <a:lnTo>
                      <a:pt x="2574" y="963"/>
                    </a:lnTo>
                    <a:lnTo>
                      <a:pt x="2658" y="1068"/>
                    </a:lnTo>
                    <a:lnTo>
                      <a:pt x="2553" y="1172"/>
                    </a:lnTo>
                    <a:lnTo>
                      <a:pt x="2511" y="1172"/>
                    </a:lnTo>
                    <a:lnTo>
                      <a:pt x="2428" y="1130"/>
                    </a:lnTo>
                    <a:lnTo>
                      <a:pt x="2323" y="1047"/>
                    </a:lnTo>
                    <a:lnTo>
                      <a:pt x="2198" y="1151"/>
                    </a:lnTo>
                    <a:lnTo>
                      <a:pt x="2114" y="1340"/>
                    </a:lnTo>
                    <a:lnTo>
                      <a:pt x="2030" y="1381"/>
                    </a:lnTo>
                    <a:lnTo>
                      <a:pt x="1988" y="1528"/>
                    </a:lnTo>
                    <a:lnTo>
                      <a:pt x="1926" y="1633"/>
                    </a:lnTo>
                    <a:lnTo>
                      <a:pt x="1842" y="1653"/>
                    </a:lnTo>
                    <a:lnTo>
                      <a:pt x="1842" y="1905"/>
                    </a:lnTo>
                    <a:lnTo>
                      <a:pt x="1905" y="1988"/>
                    </a:lnTo>
                    <a:lnTo>
                      <a:pt x="1988" y="2177"/>
                    </a:lnTo>
                    <a:lnTo>
                      <a:pt x="1926" y="2302"/>
                    </a:lnTo>
                    <a:lnTo>
                      <a:pt x="1779" y="2511"/>
                    </a:lnTo>
                    <a:lnTo>
                      <a:pt x="1612" y="2804"/>
                    </a:lnTo>
                    <a:lnTo>
                      <a:pt x="1591" y="2930"/>
                    </a:lnTo>
                    <a:lnTo>
                      <a:pt x="1507" y="3014"/>
                    </a:lnTo>
                    <a:lnTo>
                      <a:pt x="1298" y="3034"/>
                    </a:lnTo>
                    <a:lnTo>
                      <a:pt x="1110" y="3139"/>
                    </a:lnTo>
                    <a:lnTo>
                      <a:pt x="1110" y="3265"/>
                    </a:lnTo>
                    <a:lnTo>
                      <a:pt x="1193" y="3348"/>
                    </a:lnTo>
                    <a:lnTo>
                      <a:pt x="1193" y="3516"/>
                    </a:lnTo>
                    <a:lnTo>
                      <a:pt x="1151" y="3662"/>
                    </a:lnTo>
                    <a:lnTo>
                      <a:pt x="1089" y="3934"/>
                    </a:lnTo>
                    <a:lnTo>
                      <a:pt x="1089" y="4185"/>
                    </a:lnTo>
                    <a:lnTo>
                      <a:pt x="879" y="4687"/>
                    </a:lnTo>
                    <a:lnTo>
                      <a:pt x="879" y="4813"/>
                    </a:lnTo>
                    <a:lnTo>
                      <a:pt x="942" y="4897"/>
                    </a:lnTo>
                    <a:lnTo>
                      <a:pt x="963" y="5127"/>
                    </a:lnTo>
                    <a:lnTo>
                      <a:pt x="858" y="5252"/>
                    </a:lnTo>
                    <a:lnTo>
                      <a:pt x="649" y="5231"/>
                    </a:lnTo>
                    <a:lnTo>
                      <a:pt x="482" y="5211"/>
                    </a:lnTo>
                    <a:lnTo>
                      <a:pt x="377" y="5294"/>
                    </a:lnTo>
                    <a:lnTo>
                      <a:pt x="252" y="5524"/>
                    </a:lnTo>
                    <a:lnTo>
                      <a:pt x="210" y="5755"/>
                    </a:lnTo>
                    <a:lnTo>
                      <a:pt x="252" y="6068"/>
                    </a:lnTo>
                    <a:lnTo>
                      <a:pt x="314" y="6361"/>
                    </a:lnTo>
                    <a:lnTo>
                      <a:pt x="252" y="6550"/>
                    </a:lnTo>
                    <a:lnTo>
                      <a:pt x="314" y="6696"/>
                    </a:lnTo>
                    <a:lnTo>
                      <a:pt x="335" y="6926"/>
                    </a:lnTo>
                    <a:lnTo>
                      <a:pt x="314" y="7135"/>
                    </a:lnTo>
                    <a:lnTo>
                      <a:pt x="314" y="7345"/>
                    </a:lnTo>
                    <a:lnTo>
                      <a:pt x="461" y="7449"/>
                    </a:lnTo>
                    <a:lnTo>
                      <a:pt x="670" y="7659"/>
                    </a:lnTo>
                    <a:lnTo>
                      <a:pt x="628" y="7805"/>
                    </a:lnTo>
                    <a:lnTo>
                      <a:pt x="628" y="7972"/>
                    </a:lnTo>
                    <a:lnTo>
                      <a:pt x="356" y="8056"/>
                    </a:lnTo>
                    <a:lnTo>
                      <a:pt x="335" y="8161"/>
                    </a:lnTo>
                    <a:lnTo>
                      <a:pt x="461" y="8370"/>
                    </a:lnTo>
                    <a:lnTo>
                      <a:pt x="482" y="8642"/>
                    </a:lnTo>
                    <a:lnTo>
                      <a:pt x="565" y="8768"/>
                    </a:lnTo>
                    <a:lnTo>
                      <a:pt x="482" y="8914"/>
                    </a:lnTo>
                    <a:lnTo>
                      <a:pt x="482" y="9040"/>
                    </a:lnTo>
                    <a:lnTo>
                      <a:pt x="461" y="9123"/>
                    </a:lnTo>
                    <a:lnTo>
                      <a:pt x="273" y="9165"/>
                    </a:lnTo>
                    <a:lnTo>
                      <a:pt x="231" y="9228"/>
                    </a:lnTo>
                    <a:lnTo>
                      <a:pt x="314" y="9332"/>
                    </a:lnTo>
                    <a:lnTo>
                      <a:pt x="231" y="9395"/>
                    </a:lnTo>
                    <a:lnTo>
                      <a:pt x="168" y="9479"/>
                    </a:lnTo>
                    <a:lnTo>
                      <a:pt x="252" y="9625"/>
                    </a:lnTo>
                    <a:lnTo>
                      <a:pt x="273" y="10002"/>
                    </a:lnTo>
                    <a:lnTo>
                      <a:pt x="231" y="10086"/>
                    </a:lnTo>
                    <a:lnTo>
                      <a:pt x="147" y="10002"/>
                    </a:lnTo>
                    <a:lnTo>
                      <a:pt x="63" y="9939"/>
                    </a:lnTo>
                    <a:lnTo>
                      <a:pt x="63" y="9960"/>
                    </a:lnTo>
                    <a:lnTo>
                      <a:pt x="1" y="10023"/>
                    </a:lnTo>
                    <a:lnTo>
                      <a:pt x="21" y="10253"/>
                    </a:lnTo>
                    <a:lnTo>
                      <a:pt x="42" y="10337"/>
                    </a:lnTo>
                    <a:lnTo>
                      <a:pt x="63" y="10525"/>
                    </a:lnTo>
                    <a:lnTo>
                      <a:pt x="147" y="10546"/>
                    </a:lnTo>
                    <a:lnTo>
                      <a:pt x="168" y="10588"/>
                    </a:lnTo>
                    <a:lnTo>
                      <a:pt x="147" y="10734"/>
                    </a:lnTo>
                    <a:lnTo>
                      <a:pt x="273" y="10672"/>
                    </a:lnTo>
                    <a:lnTo>
                      <a:pt x="210" y="10567"/>
                    </a:lnTo>
                    <a:lnTo>
                      <a:pt x="231" y="10483"/>
                    </a:lnTo>
                    <a:lnTo>
                      <a:pt x="273" y="10483"/>
                    </a:lnTo>
                    <a:lnTo>
                      <a:pt x="252" y="10546"/>
                    </a:lnTo>
                    <a:lnTo>
                      <a:pt x="335" y="10588"/>
                    </a:lnTo>
                    <a:lnTo>
                      <a:pt x="377" y="10672"/>
                    </a:lnTo>
                    <a:lnTo>
                      <a:pt x="252" y="10755"/>
                    </a:lnTo>
                    <a:lnTo>
                      <a:pt x="231" y="10860"/>
                    </a:lnTo>
                    <a:lnTo>
                      <a:pt x="273" y="10944"/>
                    </a:lnTo>
                    <a:lnTo>
                      <a:pt x="252" y="11069"/>
                    </a:lnTo>
                    <a:lnTo>
                      <a:pt x="210" y="11111"/>
                    </a:lnTo>
                    <a:lnTo>
                      <a:pt x="273" y="11216"/>
                    </a:lnTo>
                    <a:lnTo>
                      <a:pt x="356" y="11257"/>
                    </a:lnTo>
                    <a:lnTo>
                      <a:pt x="440" y="11383"/>
                    </a:lnTo>
                    <a:lnTo>
                      <a:pt x="482" y="11425"/>
                    </a:lnTo>
                    <a:lnTo>
                      <a:pt x="586" y="11634"/>
                    </a:lnTo>
                    <a:lnTo>
                      <a:pt x="586" y="11801"/>
                    </a:lnTo>
                    <a:lnTo>
                      <a:pt x="733" y="11843"/>
                    </a:lnTo>
                    <a:lnTo>
                      <a:pt x="754" y="11948"/>
                    </a:lnTo>
                    <a:lnTo>
                      <a:pt x="858" y="12094"/>
                    </a:lnTo>
                    <a:lnTo>
                      <a:pt x="984" y="12011"/>
                    </a:lnTo>
                    <a:lnTo>
                      <a:pt x="1005" y="12136"/>
                    </a:lnTo>
                    <a:lnTo>
                      <a:pt x="942" y="12304"/>
                    </a:lnTo>
                    <a:lnTo>
                      <a:pt x="775" y="12325"/>
                    </a:lnTo>
                    <a:lnTo>
                      <a:pt x="754" y="12366"/>
                    </a:lnTo>
                    <a:lnTo>
                      <a:pt x="838" y="12429"/>
                    </a:lnTo>
                    <a:lnTo>
                      <a:pt x="858" y="12534"/>
                    </a:lnTo>
                    <a:lnTo>
                      <a:pt x="984" y="12555"/>
                    </a:lnTo>
                    <a:lnTo>
                      <a:pt x="1047" y="12848"/>
                    </a:lnTo>
                    <a:lnTo>
                      <a:pt x="963" y="12952"/>
                    </a:lnTo>
                    <a:lnTo>
                      <a:pt x="1005" y="12994"/>
                    </a:lnTo>
                    <a:lnTo>
                      <a:pt x="1151" y="12994"/>
                    </a:lnTo>
                    <a:lnTo>
                      <a:pt x="1423" y="12931"/>
                    </a:lnTo>
                    <a:lnTo>
                      <a:pt x="1570" y="12973"/>
                    </a:lnTo>
                    <a:lnTo>
                      <a:pt x="1695" y="12869"/>
                    </a:lnTo>
                    <a:lnTo>
                      <a:pt x="1674" y="12764"/>
                    </a:lnTo>
                    <a:lnTo>
                      <a:pt x="1612" y="12701"/>
                    </a:lnTo>
                    <a:lnTo>
                      <a:pt x="1695" y="12534"/>
                    </a:lnTo>
                    <a:lnTo>
                      <a:pt x="1884" y="12513"/>
                    </a:lnTo>
                    <a:lnTo>
                      <a:pt x="1905" y="12325"/>
                    </a:lnTo>
                    <a:lnTo>
                      <a:pt x="1926" y="12408"/>
                    </a:lnTo>
                    <a:lnTo>
                      <a:pt x="2135" y="12450"/>
                    </a:lnTo>
                    <a:lnTo>
                      <a:pt x="2260" y="12366"/>
                    </a:lnTo>
                    <a:lnTo>
                      <a:pt x="2365" y="12429"/>
                    </a:lnTo>
                    <a:lnTo>
                      <a:pt x="2449" y="12513"/>
                    </a:lnTo>
                    <a:lnTo>
                      <a:pt x="2553" y="12345"/>
                    </a:lnTo>
                    <a:lnTo>
                      <a:pt x="2616" y="12115"/>
                    </a:lnTo>
                    <a:lnTo>
                      <a:pt x="2679" y="12032"/>
                    </a:lnTo>
                    <a:lnTo>
                      <a:pt x="2721" y="11739"/>
                    </a:lnTo>
                    <a:lnTo>
                      <a:pt x="2762" y="11634"/>
                    </a:lnTo>
                    <a:lnTo>
                      <a:pt x="2658" y="11571"/>
                    </a:lnTo>
                    <a:lnTo>
                      <a:pt x="2679" y="11467"/>
                    </a:lnTo>
                    <a:lnTo>
                      <a:pt x="2783" y="11320"/>
                    </a:lnTo>
                    <a:lnTo>
                      <a:pt x="2679" y="11216"/>
                    </a:lnTo>
                    <a:lnTo>
                      <a:pt x="2783" y="11111"/>
                    </a:lnTo>
                    <a:lnTo>
                      <a:pt x="2658" y="11048"/>
                    </a:lnTo>
                    <a:lnTo>
                      <a:pt x="2721" y="10965"/>
                    </a:lnTo>
                    <a:lnTo>
                      <a:pt x="2658" y="10839"/>
                    </a:lnTo>
                    <a:lnTo>
                      <a:pt x="2762" y="10881"/>
                    </a:lnTo>
                    <a:lnTo>
                      <a:pt x="2930" y="10860"/>
                    </a:lnTo>
                    <a:lnTo>
                      <a:pt x="2783" y="10755"/>
                    </a:lnTo>
                    <a:lnTo>
                      <a:pt x="2846" y="10609"/>
                    </a:lnTo>
                    <a:lnTo>
                      <a:pt x="2846" y="10546"/>
                    </a:lnTo>
                    <a:lnTo>
                      <a:pt x="2658" y="10483"/>
                    </a:lnTo>
                    <a:lnTo>
                      <a:pt x="2888" y="10483"/>
                    </a:lnTo>
                    <a:lnTo>
                      <a:pt x="2762" y="10358"/>
                    </a:lnTo>
                    <a:lnTo>
                      <a:pt x="2679" y="10358"/>
                    </a:lnTo>
                    <a:lnTo>
                      <a:pt x="2742" y="10274"/>
                    </a:lnTo>
                    <a:lnTo>
                      <a:pt x="2783" y="10274"/>
                    </a:lnTo>
                    <a:lnTo>
                      <a:pt x="2825" y="10316"/>
                    </a:lnTo>
                    <a:lnTo>
                      <a:pt x="2888" y="10232"/>
                    </a:lnTo>
                    <a:lnTo>
                      <a:pt x="2867" y="10148"/>
                    </a:lnTo>
                    <a:lnTo>
                      <a:pt x="2972" y="10232"/>
                    </a:lnTo>
                    <a:lnTo>
                      <a:pt x="2993" y="10128"/>
                    </a:lnTo>
                    <a:lnTo>
                      <a:pt x="3076" y="10023"/>
                    </a:lnTo>
                    <a:lnTo>
                      <a:pt x="3160" y="10023"/>
                    </a:lnTo>
                    <a:lnTo>
                      <a:pt x="3139" y="9939"/>
                    </a:lnTo>
                    <a:lnTo>
                      <a:pt x="3181" y="9897"/>
                    </a:lnTo>
                    <a:lnTo>
                      <a:pt x="3202" y="9939"/>
                    </a:lnTo>
                    <a:lnTo>
                      <a:pt x="3181" y="10044"/>
                    </a:lnTo>
                    <a:lnTo>
                      <a:pt x="3265" y="10044"/>
                    </a:lnTo>
                    <a:lnTo>
                      <a:pt x="3369" y="9897"/>
                    </a:lnTo>
                    <a:lnTo>
                      <a:pt x="3453" y="9897"/>
                    </a:lnTo>
                    <a:lnTo>
                      <a:pt x="3516" y="9835"/>
                    </a:lnTo>
                    <a:lnTo>
                      <a:pt x="3495" y="9730"/>
                    </a:lnTo>
                    <a:lnTo>
                      <a:pt x="3411" y="9646"/>
                    </a:lnTo>
                    <a:lnTo>
                      <a:pt x="3286" y="9625"/>
                    </a:lnTo>
                    <a:lnTo>
                      <a:pt x="3181" y="9688"/>
                    </a:lnTo>
                    <a:lnTo>
                      <a:pt x="3139" y="9646"/>
                    </a:lnTo>
                    <a:lnTo>
                      <a:pt x="3055" y="9709"/>
                    </a:lnTo>
                    <a:lnTo>
                      <a:pt x="2972" y="9604"/>
                    </a:lnTo>
                    <a:lnTo>
                      <a:pt x="2846" y="9563"/>
                    </a:lnTo>
                    <a:lnTo>
                      <a:pt x="2762" y="9521"/>
                    </a:lnTo>
                    <a:lnTo>
                      <a:pt x="2616" y="9542"/>
                    </a:lnTo>
                    <a:lnTo>
                      <a:pt x="2616" y="9604"/>
                    </a:lnTo>
                    <a:lnTo>
                      <a:pt x="2553" y="9542"/>
                    </a:lnTo>
                    <a:lnTo>
                      <a:pt x="2407" y="9542"/>
                    </a:lnTo>
                    <a:lnTo>
                      <a:pt x="2365" y="9500"/>
                    </a:lnTo>
                    <a:lnTo>
                      <a:pt x="2470" y="9479"/>
                    </a:lnTo>
                    <a:lnTo>
                      <a:pt x="2553" y="9521"/>
                    </a:lnTo>
                    <a:lnTo>
                      <a:pt x="2637" y="9395"/>
                    </a:lnTo>
                    <a:lnTo>
                      <a:pt x="2679" y="9437"/>
                    </a:lnTo>
                    <a:lnTo>
                      <a:pt x="2783" y="9416"/>
                    </a:lnTo>
                    <a:lnTo>
                      <a:pt x="2825" y="9332"/>
                    </a:lnTo>
                    <a:lnTo>
                      <a:pt x="2930" y="9374"/>
                    </a:lnTo>
                    <a:lnTo>
                      <a:pt x="2972" y="9416"/>
                    </a:lnTo>
                    <a:lnTo>
                      <a:pt x="3034" y="9416"/>
                    </a:lnTo>
                    <a:lnTo>
                      <a:pt x="3055" y="9332"/>
                    </a:lnTo>
                    <a:lnTo>
                      <a:pt x="3097" y="9416"/>
                    </a:lnTo>
                    <a:lnTo>
                      <a:pt x="3244" y="9437"/>
                    </a:lnTo>
                    <a:lnTo>
                      <a:pt x="3202" y="9521"/>
                    </a:lnTo>
                    <a:lnTo>
                      <a:pt x="3306" y="9563"/>
                    </a:lnTo>
                    <a:lnTo>
                      <a:pt x="3474" y="9542"/>
                    </a:lnTo>
                    <a:lnTo>
                      <a:pt x="3495" y="9416"/>
                    </a:lnTo>
                    <a:lnTo>
                      <a:pt x="3662" y="9270"/>
                    </a:lnTo>
                    <a:lnTo>
                      <a:pt x="3725" y="9102"/>
                    </a:lnTo>
                    <a:lnTo>
                      <a:pt x="3599" y="8977"/>
                    </a:lnTo>
                    <a:lnTo>
                      <a:pt x="3599" y="8893"/>
                    </a:lnTo>
                    <a:lnTo>
                      <a:pt x="3453" y="8788"/>
                    </a:lnTo>
                    <a:lnTo>
                      <a:pt x="3474" y="8747"/>
                    </a:lnTo>
                    <a:lnTo>
                      <a:pt x="3265" y="8579"/>
                    </a:lnTo>
                    <a:lnTo>
                      <a:pt x="3244" y="8475"/>
                    </a:lnTo>
                    <a:lnTo>
                      <a:pt x="3160" y="8391"/>
                    </a:lnTo>
                    <a:lnTo>
                      <a:pt x="3055" y="8516"/>
                    </a:lnTo>
                    <a:lnTo>
                      <a:pt x="2993" y="8433"/>
                    </a:lnTo>
                    <a:lnTo>
                      <a:pt x="2951" y="8454"/>
                    </a:lnTo>
                    <a:lnTo>
                      <a:pt x="2951" y="8349"/>
                    </a:lnTo>
                    <a:lnTo>
                      <a:pt x="2867" y="8349"/>
                    </a:lnTo>
                    <a:lnTo>
                      <a:pt x="2825" y="8244"/>
                    </a:lnTo>
                    <a:lnTo>
                      <a:pt x="2742" y="8182"/>
                    </a:lnTo>
                    <a:lnTo>
                      <a:pt x="2825" y="8077"/>
                    </a:lnTo>
                    <a:lnTo>
                      <a:pt x="2762" y="7952"/>
                    </a:lnTo>
                    <a:lnTo>
                      <a:pt x="2825" y="7931"/>
                    </a:lnTo>
                    <a:lnTo>
                      <a:pt x="2825" y="7847"/>
                    </a:lnTo>
                    <a:lnTo>
                      <a:pt x="2742" y="7826"/>
                    </a:lnTo>
                    <a:lnTo>
                      <a:pt x="2825" y="7721"/>
                    </a:lnTo>
                    <a:lnTo>
                      <a:pt x="2783" y="7533"/>
                    </a:lnTo>
                    <a:lnTo>
                      <a:pt x="2825" y="7512"/>
                    </a:lnTo>
                    <a:lnTo>
                      <a:pt x="2867" y="7554"/>
                    </a:lnTo>
                    <a:lnTo>
                      <a:pt x="2888" y="7449"/>
                    </a:lnTo>
                    <a:lnTo>
                      <a:pt x="2825" y="7345"/>
                    </a:lnTo>
                    <a:lnTo>
                      <a:pt x="2846" y="7198"/>
                    </a:lnTo>
                    <a:lnTo>
                      <a:pt x="2825" y="7073"/>
                    </a:lnTo>
                    <a:lnTo>
                      <a:pt x="2846" y="7010"/>
                    </a:lnTo>
                    <a:lnTo>
                      <a:pt x="2825" y="6884"/>
                    </a:lnTo>
                    <a:lnTo>
                      <a:pt x="2679" y="6696"/>
                    </a:lnTo>
                    <a:lnTo>
                      <a:pt x="2679" y="6696"/>
                    </a:lnTo>
                    <a:lnTo>
                      <a:pt x="2783" y="6759"/>
                    </a:lnTo>
                    <a:lnTo>
                      <a:pt x="2951" y="6717"/>
                    </a:lnTo>
                    <a:lnTo>
                      <a:pt x="3055" y="6571"/>
                    </a:lnTo>
                    <a:lnTo>
                      <a:pt x="2993" y="6466"/>
                    </a:lnTo>
                    <a:lnTo>
                      <a:pt x="3034" y="6403"/>
                    </a:lnTo>
                    <a:lnTo>
                      <a:pt x="3139" y="6424"/>
                    </a:lnTo>
                    <a:lnTo>
                      <a:pt x="3286" y="6299"/>
                    </a:lnTo>
                    <a:lnTo>
                      <a:pt x="3286" y="6236"/>
                    </a:lnTo>
                    <a:lnTo>
                      <a:pt x="3202" y="6236"/>
                    </a:lnTo>
                    <a:lnTo>
                      <a:pt x="3265" y="6131"/>
                    </a:lnTo>
                    <a:lnTo>
                      <a:pt x="3348" y="6047"/>
                    </a:lnTo>
                    <a:lnTo>
                      <a:pt x="3390" y="6089"/>
                    </a:lnTo>
                    <a:lnTo>
                      <a:pt x="3453" y="6089"/>
                    </a:lnTo>
                    <a:lnTo>
                      <a:pt x="3474" y="5964"/>
                    </a:lnTo>
                    <a:lnTo>
                      <a:pt x="3516" y="5964"/>
                    </a:lnTo>
                    <a:lnTo>
                      <a:pt x="3558" y="6047"/>
                    </a:lnTo>
                    <a:lnTo>
                      <a:pt x="3620" y="5964"/>
                    </a:lnTo>
                    <a:lnTo>
                      <a:pt x="3620" y="5838"/>
                    </a:lnTo>
                    <a:lnTo>
                      <a:pt x="3683" y="5734"/>
                    </a:lnTo>
                    <a:lnTo>
                      <a:pt x="3788" y="5734"/>
                    </a:lnTo>
                    <a:lnTo>
                      <a:pt x="3788" y="5817"/>
                    </a:lnTo>
                    <a:lnTo>
                      <a:pt x="3871" y="5817"/>
                    </a:lnTo>
                    <a:lnTo>
                      <a:pt x="3913" y="5713"/>
                    </a:lnTo>
                    <a:lnTo>
                      <a:pt x="4039" y="5629"/>
                    </a:lnTo>
                    <a:lnTo>
                      <a:pt x="4018" y="5524"/>
                    </a:lnTo>
                    <a:lnTo>
                      <a:pt x="4018" y="5420"/>
                    </a:lnTo>
                    <a:lnTo>
                      <a:pt x="4102" y="5503"/>
                    </a:lnTo>
                    <a:lnTo>
                      <a:pt x="4206" y="5378"/>
                    </a:lnTo>
                    <a:lnTo>
                      <a:pt x="4290" y="5378"/>
                    </a:lnTo>
                    <a:lnTo>
                      <a:pt x="4395" y="5190"/>
                    </a:lnTo>
                    <a:lnTo>
                      <a:pt x="4395" y="5001"/>
                    </a:lnTo>
                    <a:lnTo>
                      <a:pt x="4457" y="4897"/>
                    </a:lnTo>
                    <a:lnTo>
                      <a:pt x="4541" y="4897"/>
                    </a:lnTo>
                    <a:lnTo>
                      <a:pt x="4646" y="4771"/>
                    </a:lnTo>
                    <a:lnTo>
                      <a:pt x="4562" y="4771"/>
                    </a:lnTo>
                    <a:lnTo>
                      <a:pt x="4499" y="4666"/>
                    </a:lnTo>
                    <a:lnTo>
                      <a:pt x="4562" y="4625"/>
                    </a:lnTo>
                    <a:lnTo>
                      <a:pt x="4541" y="4562"/>
                    </a:lnTo>
                    <a:lnTo>
                      <a:pt x="4436" y="4562"/>
                    </a:lnTo>
                    <a:lnTo>
                      <a:pt x="4332" y="4457"/>
                    </a:lnTo>
                    <a:lnTo>
                      <a:pt x="4457" y="4415"/>
                    </a:lnTo>
                    <a:lnTo>
                      <a:pt x="4436" y="4332"/>
                    </a:lnTo>
                    <a:lnTo>
                      <a:pt x="4520" y="4164"/>
                    </a:lnTo>
                    <a:lnTo>
                      <a:pt x="4541" y="4081"/>
                    </a:lnTo>
                    <a:lnTo>
                      <a:pt x="4499" y="3997"/>
                    </a:lnTo>
                    <a:lnTo>
                      <a:pt x="4415" y="3997"/>
                    </a:lnTo>
                    <a:lnTo>
                      <a:pt x="4395" y="3934"/>
                    </a:lnTo>
                    <a:lnTo>
                      <a:pt x="4415" y="3892"/>
                    </a:lnTo>
                    <a:lnTo>
                      <a:pt x="4499" y="3934"/>
                    </a:lnTo>
                    <a:lnTo>
                      <a:pt x="4520" y="3955"/>
                    </a:lnTo>
                    <a:lnTo>
                      <a:pt x="4541" y="3955"/>
                    </a:lnTo>
                    <a:lnTo>
                      <a:pt x="4541" y="3871"/>
                    </a:lnTo>
                    <a:lnTo>
                      <a:pt x="4436" y="3850"/>
                    </a:lnTo>
                    <a:lnTo>
                      <a:pt x="4541" y="3788"/>
                    </a:lnTo>
                    <a:lnTo>
                      <a:pt x="4625" y="3788"/>
                    </a:lnTo>
                    <a:lnTo>
                      <a:pt x="4729" y="3725"/>
                    </a:lnTo>
                    <a:lnTo>
                      <a:pt x="4646" y="3662"/>
                    </a:lnTo>
                    <a:lnTo>
                      <a:pt x="4562" y="3516"/>
                    </a:lnTo>
                    <a:lnTo>
                      <a:pt x="4646" y="3537"/>
                    </a:lnTo>
                    <a:lnTo>
                      <a:pt x="4708" y="3620"/>
                    </a:lnTo>
                    <a:lnTo>
                      <a:pt x="4813" y="3578"/>
                    </a:lnTo>
                    <a:lnTo>
                      <a:pt x="4834" y="3474"/>
                    </a:lnTo>
                    <a:lnTo>
                      <a:pt x="4855" y="3369"/>
                    </a:lnTo>
                    <a:lnTo>
                      <a:pt x="4918" y="3327"/>
                    </a:lnTo>
                    <a:lnTo>
                      <a:pt x="4980" y="3453"/>
                    </a:lnTo>
                    <a:lnTo>
                      <a:pt x="5064" y="3348"/>
                    </a:lnTo>
                    <a:lnTo>
                      <a:pt x="5127" y="3453"/>
                    </a:lnTo>
                    <a:lnTo>
                      <a:pt x="5190" y="3474"/>
                    </a:lnTo>
                    <a:lnTo>
                      <a:pt x="5252" y="3369"/>
                    </a:lnTo>
                    <a:lnTo>
                      <a:pt x="5357" y="3432"/>
                    </a:lnTo>
                    <a:lnTo>
                      <a:pt x="5483" y="3348"/>
                    </a:lnTo>
                    <a:lnTo>
                      <a:pt x="5545" y="3432"/>
                    </a:lnTo>
                    <a:lnTo>
                      <a:pt x="5671" y="3432"/>
                    </a:lnTo>
                    <a:lnTo>
                      <a:pt x="5713" y="3369"/>
                    </a:lnTo>
                    <a:lnTo>
                      <a:pt x="5755" y="3411"/>
                    </a:lnTo>
                    <a:lnTo>
                      <a:pt x="5755" y="3265"/>
                    </a:lnTo>
                    <a:lnTo>
                      <a:pt x="5671" y="3202"/>
                    </a:lnTo>
                    <a:lnTo>
                      <a:pt x="5587" y="2993"/>
                    </a:lnTo>
                    <a:lnTo>
                      <a:pt x="5462" y="2951"/>
                    </a:lnTo>
                    <a:lnTo>
                      <a:pt x="5399" y="2762"/>
                    </a:lnTo>
                    <a:lnTo>
                      <a:pt x="5462" y="2700"/>
                    </a:lnTo>
                    <a:lnTo>
                      <a:pt x="5462" y="2490"/>
                    </a:lnTo>
                    <a:lnTo>
                      <a:pt x="5441" y="2386"/>
                    </a:lnTo>
                    <a:lnTo>
                      <a:pt x="5462" y="2302"/>
                    </a:lnTo>
                    <a:lnTo>
                      <a:pt x="5399" y="2093"/>
                    </a:lnTo>
                    <a:lnTo>
                      <a:pt x="5357" y="1988"/>
                    </a:lnTo>
                    <a:lnTo>
                      <a:pt x="5336" y="1842"/>
                    </a:lnTo>
                    <a:lnTo>
                      <a:pt x="5378" y="1758"/>
                    </a:lnTo>
                    <a:lnTo>
                      <a:pt x="5357" y="1633"/>
                    </a:lnTo>
                    <a:lnTo>
                      <a:pt x="5190" y="1591"/>
                    </a:lnTo>
                    <a:lnTo>
                      <a:pt x="5190" y="1486"/>
                    </a:lnTo>
                    <a:lnTo>
                      <a:pt x="5252" y="1361"/>
                    </a:lnTo>
                    <a:lnTo>
                      <a:pt x="5190" y="1172"/>
                    </a:lnTo>
                    <a:lnTo>
                      <a:pt x="5252" y="1068"/>
                    </a:lnTo>
                    <a:lnTo>
                      <a:pt x="5190" y="1005"/>
                    </a:lnTo>
                    <a:lnTo>
                      <a:pt x="5127" y="1005"/>
                    </a:lnTo>
                    <a:lnTo>
                      <a:pt x="5022" y="858"/>
                    </a:lnTo>
                    <a:lnTo>
                      <a:pt x="4939" y="858"/>
                    </a:lnTo>
                    <a:lnTo>
                      <a:pt x="4876" y="754"/>
                    </a:lnTo>
                    <a:lnTo>
                      <a:pt x="4771" y="628"/>
                    </a:lnTo>
                    <a:lnTo>
                      <a:pt x="4708" y="607"/>
                    </a:lnTo>
                    <a:lnTo>
                      <a:pt x="4604" y="545"/>
                    </a:lnTo>
                    <a:lnTo>
                      <a:pt x="4395" y="524"/>
                    </a:lnTo>
                    <a:lnTo>
                      <a:pt x="4227" y="419"/>
                    </a:lnTo>
                    <a:lnTo>
                      <a:pt x="4018" y="189"/>
                    </a:lnTo>
                    <a:lnTo>
                      <a:pt x="3892" y="105"/>
                    </a:lnTo>
                    <a:lnTo>
                      <a:pt x="37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6856;p54"/>
              <p:cNvSpPr/>
              <p:nvPr/>
            </p:nvSpPr>
            <p:spPr>
              <a:xfrm>
                <a:off x="3883127" y="2693471"/>
                <a:ext cx="27411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2093" extrusionOk="0">
                    <a:moveTo>
                      <a:pt x="1026" y="0"/>
                    </a:moveTo>
                    <a:lnTo>
                      <a:pt x="1026" y="63"/>
                    </a:lnTo>
                    <a:lnTo>
                      <a:pt x="942" y="63"/>
                    </a:lnTo>
                    <a:lnTo>
                      <a:pt x="942" y="105"/>
                    </a:lnTo>
                    <a:lnTo>
                      <a:pt x="1005" y="167"/>
                    </a:lnTo>
                    <a:lnTo>
                      <a:pt x="900" y="230"/>
                    </a:lnTo>
                    <a:lnTo>
                      <a:pt x="837" y="209"/>
                    </a:lnTo>
                    <a:lnTo>
                      <a:pt x="628" y="209"/>
                    </a:lnTo>
                    <a:lnTo>
                      <a:pt x="607" y="147"/>
                    </a:lnTo>
                    <a:lnTo>
                      <a:pt x="586" y="251"/>
                    </a:lnTo>
                    <a:lnTo>
                      <a:pt x="481" y="230"/>
                    </a:lnTo>
                    <a:lnTo>
                      <a:pt x="335" y="272"/>
                    </a:lnTo>
                    <a:lnTo>
                      <a:pt x="335" y="356"/>
                    </a:lnTo>
                    <a:lnTo>
                      <a:pt x="272" y="356"/>
                    </a:lnTo>
                    <a:lnTo>
                      <a:pt x="84" y="439"/>
                    </a:lnTo>
                    <a:lnTo>
                      <a:pt x="0" y="544"/>
                    </a:lnTo>
                    <a:lnTo>
                      <a:pt x="21" y="900"/>
                    </a:lnTo>
                    <a:lnTo>
                      <a:pt x="84" y="900"/>
                    </a:lnTo>
                    <a:lnTo>
                      <a:pt x="126" y="879"/>
                    </a:lnTo>
                    <a:lnTo>
                      <a:pt x="230" y="900"/>
                    </a:lnTo>
                    <a:lnTo>
                      <a:pt x="189" y="983"/>
                    </a:lnTo>
                    <a:lnTo>
                      <a:pt x="105" y="983"/>
                    </a:lnTo>
                    <a:lnTo>
                      <a:pt x="105" y="1151"/>
                    </a:lnTo>
                    <a:lnTo>
                      <a:pt x="209" y="1276"/>
                    </a:lnTo>
                    <a:lnTo>
                      <a:pt x="377" y="1423"/>
                    </a:lnTo>
                    <a:lnTo>
                      <a:pt x="419" y="1423"/>
                    </a:lnTo>
                    <a:lnTo>
                      <a:pt x="419" y="1318"/>
                    </a:lnTo>
                    <a:lnTo>
                      <a:pt x="544" y="1214"/>
                    </a:lnTo>
                    <a:lnTo>
                      <a:pt x="586" y="1318"/>
                    </a:lnTo>
                    <a:lnTo>
                      <a:pt x="523" y="1611"/>
                    </a:lnTo>
                    <a:lnTo>
                      <a:pt x="523" y="1695"/>
                    </a:lnTo>
                    <a:lnTo>
                      <a:pt x="586" y="1674"/>
                    </a:lnTo>
                    <a:lnTo>
                      <a:pt x="754" y="1569"/>
                    </a:lnTo>
                    <a:lnTo>
                      <a:pt x="900" y="1507"/>
                    </a:lnTo>
                    <a:lnTo>
                      <a:pt x="1046" y="1632"/>
                    </a:lnTo>
                    <a:lnTo>
                      <a:pt x="1130" y="1611"/>
                    </a:lnTo>
                    <a:lnTo>
                      <a:pt x="1151" y="1507"/>
                    </a:lnTo>
                    <a:lnTo>
                      <a:pt x="1235" y="1590"/>
                    </a:lnTo>
                    <a:lnTo>
                      <a:pt x="1277" y="1674"/>
                    </a:lnTo>
                    <a:lnTo>
                      <a:pt x="1339" y="1674"/>
                    </a:lnTo>
                    <a:lnTo>
                      <a:pt x="1528" y="1779"/>
                    </a:lnTo>
                    <a:lnTo>
                      <a:pt x="1570" y="1925"/>
                    </a:lnTo>
                    <a:lnTo>
                      <a:pt x="1695" y="1967"/>
                    </a:lnTo>
                    <a:lnTo>
                      <a:pt x="1779" y="2092"/>
                    </a:lnTo>
                    <a:lnTo>
                      <a:pt x="1988" y="2009"/>
                    </a:lnTo>
                    <a:lnTo>
                      <a:pt x="2155" y="2030"/>
                    </a:lnTo>
                    <a:lnTo>
                      <a:pt x="2260" y="1904"/>
                    </a:lnTo>
                    <a:lnTo>
                      <a:pt x="2218" y="1800"/>
                    </a:lnTo>
                    <a:lnTo>
                      <a:pt x="2302" y="1716"/>
                    </a:lnTo>
                    <a:lnTo>
                      <a:pt x="2302" y="1611"/>
                    </a:lnTo>
                    <a:lnTo>
                      <a:pt x="2051" y="1109"/>
                    </a:lnTo>
                    <a:lnTo>
                      <a:pt x="2093" y="691"/>
                    </a:lnTo>
                    <a:lnTo>
                      <a:pt x="2155" y="649"/>
                    </a:lnTo>
                    <a:lnTo>
                      <a:pt x="2197" y="481"/>
                    </a:lnTo>
                    <a:lnTo>
                      <a:pt x="2281" y="356"/>
                    </a:lnTo>
                    <a:lnTo>
                      <a:pt x="2302" y="335"/>
                    </a:lnTo>
                    <a:lnTo>
                      <a:pt x="2302" y="314"/>
                    </a:lnTo>
                    <a:lnTo>
                      <a:pt x="2260" y="230"/>
                    </a:lnTo>
                    <a:lnTo>
                      <a:pt x="2218" y="272"/>
                    </a:lnTo>
                    <a:lnTo>
                      <a:pt x="1758" y="251"/>
                    </a:lnTo>
                    <a:lnTo>
                      <a:pt x="1570" y="126"/>
                    </a:lnTo>
                    <a:lnTo>
                      <a:pt x="1339" y="126"/>
                    </a:lnTo>
                    <a:lnTo>
                      <a:pt x="1235" y="63"/>
                    </a:lnTo>
                    <a:lnTo>
                      <a:pt x="1130" y="105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6857;p54"/>
              <p:cNvSpPr/>
              <p:nvPr/>
            </p:nvSpPr>
            <p:spPr>
              <a:xfrm>
                <a:off x="3870422" y="2710598"/>
                <a:ext cx="43605" cy="22620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989" extrusionOk="0">
                    <a:moveTo>
                      <a:pt x="1967" y="1"/>
                    </a:moveTo>
                    <a:lnTo>
                      <a:pt x="1821" y="63"/>
                    </a:lnTo>
                    <a:lnTo>
                      <a:pt x="1653" y="168"/>
                    </a:lnTo>
                    <a:lnTo>
                      <a:pt x="1590" y="189"/>
                    </a:lnTo>
                    <a:lnTo>
                      <a:pt x="1590" y="314"/>
                    </a:lnTo>
                    <a:lnTo>
                      <a:pt x="1653" y="586"/>
                    </a:lnTo>
                    <a:lnTo>
                      <a:pt x="1590" y="754"/>
                    </a:lnTo>
                    <a:lnTo>
                      <a:pt x="1402" y="963"/>
                    </a:lnTo>
                    <a:lnTo>
                      <a:pt x="1256" y="963"/>
                    </a:lnTo>
                    <a:lnTo>
                      <a:pt x="1130" y="838"/>
                    </a:lnTo>
                    <a:lnTo>
                      <a:pt x="1130" y="733"/>
                    </a:lnTo>
                    <a:lnTo>
                      <a:pt x="837" y="440"/>
                    </a:lnTo>
                    <a:lnTo>
                      <a:pt x="837" y="294"/>
                    </a:lnTo>
                    <a:lnTo>
                      <a:pt x="774" y="294"/>
                    </a:lnTo>
                    <a:lnTo>
                      <a:pt x="670" y="398"/>
                    </a:lnTo>
                    <a:lnTo>
                      <a:pt x="523" y="419"/>
                    </a:lnTo>
                    <a:lnTo>
                      <a:pt x="460" y="461"/>
                    </a:lnTo>
                    <a:lnTo>
                      <a:pt x="335" y="461"/>
                    </a:lnTo>
                    <a:lnTo>
                      <a:pt x="251" y="607"/>
                    </a:lnTo>
                    <a:lnTo>
                      <a:pt x="293" y="733"/>
                    </a:lnTo>
                    <a:lnTo>
                      <a:pt x="230" y="712"/>
                    </a:lnTo>
                    <a:lnTo>
                      <a:pt x="230" y="921"/>
                    </a:lnTo>
                    <a:lnTo>
                      <a:pt x="84" y="1110"/>
                    </a:lnTo>
                    <a:lnTo>
                      <a:pt x="84" y="1214"/>
                    </a:lnTo>
                    <a:lnTo>
                      <a:pt x="84" y="1319"/>
                    </a:lnTo>
                    <a:lnTo>
                      <a:pt x="0" y="1382"/>
                    </a:lnTo>
                    <a:lnTo>
                      <a:pt x="42" y="1674"/>
                    </a:lnTo>
                    <a:lnTo>
                      <a:pt x="126" y="1737"/>
                    </a:lnTo>
                    <a:lnTo>
                      <a:pt x="126" y="1758"/>
                    </a:lnTo>
                    <a:lnTo>
                      <a:pt x="230" y="1737"/>
                    </a:lnTo>
                    <a:lnTo>
                      <a:pt x="251" y="1591"/>
                    </a:lnTo>
                    <a:lnTo>
                      <a:pt x="440" y="1465"/>
                    </a:lnTo>
                    <a:lnTo>
                      <a:pt x="670" y="1382"/>
                    </a:lnTo>
                    <a:lnTo>
                      <a:pt x="879" y="1423"/>
                    </a:lnTo>
                    <a:lnTo>
                      <a:pt x="1025" y="1423"/>
                    </a:lnTo>
                    <a:lnTo>
                      <a:pt x="1088" y="1465"/>
                    </a:lnTo>
                    <a:lnTo>
                      <a:pt x="1235" y="1382"/>
                    </a:lnTo>
                    <a:lnTo>
                      <a:pt x="1339" y="1361"/>
                    </a:lnTo>
                    <a:lnTo>
                      <a:pt x="1360" y="1444"/>
                    </a:lnTo>
                    <a:lnTo>
                      <a:pt x="1465" y="1444"/>
                    </a:lnTo>
                    <a:lnTo>
                      <a:pt x="1548" y="1549"/>
                    </a:lnTo>
                    <a:lnTo>
                      <a:pt x="1716" y="1549"/>
                    </a:lnTo>
                    <a:lnTo>
                      <a:pt x="1779" y="1570"/>
                    </a:lnTo>
                    <a:lnTo>
                      <a:pt x="1967" y="1444"/>
                    </a:lnTo>
                    <a:lnTo>
                      <a:pt x="2176" y="1549"/>
                    </a:lnTo>
                    <a:lnTo>
                      <a:pt x="2344" y="1570"/>
                    </a:lnTo>
                    <a:lnTo>
                      <a:pt x="2511" y="1758"/>
                    </a:lnTo>
                    <a:lnTo>
                      <a:pt x="2637" y="1758"/>
                    </a:lnTo>
                    <a:lnTo>
                      <a:pt x="2762" y="1946"/>
                    </a:lnTo>
                    <a:lnTo>
                      <a:pt x="2929" y="1967"/>
                    </a:lnTo>
                    <a:lnTo>
                      <a:pt x="2971" y="1988"/>
                    </a:lnTo>
                    <a:lnTo>
                      <a:pt x="3160" y="1905"/>
                    </a:lnTo>
                    <a:lnTo>
                      <a:pt x="3390" y="1884"/>
                    </a:lnTo>
                    <a:lnTo>
                      <a:pt x="3432" y="1737"/>
                    </a:lnTo>
                    <a:lnTo>
                      <a:pt x="3536" y="1674"/>
                    </a:lnTo>
                    <a:lnTo>
                      <a:pt x="3578" y="1570"/>
                    </a:lnTo>
                    <a:lnTo>
                      <a:pt x="3662" y="1549"/>
                    </a:lnTo>
                    <a:lnTo>
                      <a:pt x="3662" y="1382"/>
                    </a:lnTo>
                    <a:lnTo>
                      <a:pt x="3578" y="1277"/>
                    </a:lnTo>
                    <a:lnTo>
                      <a:pt x="3494" y="1110"/>
                    </a:lnTo>
                    <a:lnTo>
                      <a:pt x="3473" y="1047"/>
                    </a:lnTo>
                    <a:lnTo>
                      <a:pt x="3390" y="921"/>
                    </a:lnTo>
                    <a:lnTo>
                      <a:pt x="3432" y="838"/>
                    </a:lnTo>
                    <a:lnTo>
                      <a:pt x="3369" y="733"/>
                    </a:lnTo>
                    <a:lnTo>
                      <a:pt x="3327" y="712"/>
                    </a:lnTo>
                    <a:lnTo>
                      <a:pt x="3348" y="649"/>
                    </a:lnTo>
                    <a:lnTo>
                      <a:pt x="3348" y="545"/>
                    </a:lnTo>
                    <a:lnTo>
                      <a:pt x="3055" y="503"/>
                    </a:lnTo>
                    <a:lnTo>
                      <a:pt x="2846" y="586"/>
                    </a:lnTo>
                    <a:lnTo>
                      <a:pt x="2762" y="461"/>
                    </a:lnTo>
                    <a:lnTo>
                      <a:pt x="2637" y="419"/>
                    </a:lnTo>
                    <a:lnTo>
                      <a:pt x="2595" y="273"/>
                    </a:lnTo>
                    <a:lnTo>
                      <a:pt x="2406" y="168"/>
                    </a:lnTo>
                    <a:lnTo>
                      <a:pt x="2344" y="168"/>
                    </a:lnTo>
                    <a:lnTo>
                      <a:pt x="2302" y="84"/>
                    </a:lnTo>
                    <a:lnTo>
                      <a:pt x="2218" y="1"/>
                    </a:lnTo>
                    <a:lnTo>
                      <a:pt x="2197" y="105"/>
                    </a:lnTo>
                    <a:lnTo>
                      <a:pt x="2113" y="126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858;p54"/>
              <p:cNvSpPr/>
              <p:nvPr/>
            </p:nvSpPr>
            <p:spPr>
              <a:xfrm>
                <a:off x="3871910" y="2726065"/>
                <a:ext cx="33901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093" extrusionOk="0">
                    <a:moveTo>
                      <a:pt x="1214" y="1"/>
                    </a:moveTo>
                    <a:lnTo>
                      <a:pt x="1110" y="22"/>
                    </a:lnTo>
                    <a:lnTo>
                      <a:pt x="963" y="105"/>
                    </a:lnTo>
                    <a:lnTo>
                      <a:pt x="900" y="63"/>
                    </a:lnTo>
                    <a:lnTo>
                      <a:pt x="754" y="63"/>
                    </a:lnTo>
                    <a:lnTo>
                      <a:pt x="545" y="22"/>
                    </a:lnTo>
                    <a:lnTo>
                      <a:pt x="315" y="105"/>
                    </a:lnTo>
                    <a:lnTo>
                      <a:pt x="126" y="231"/>
                    </a:lnTo>
                    <a:lnTo>
                      <a:pt x="105" y="377"/>
                    </a:lnTo>
                    <a:lnTo>
                      <a:pt x="1" y="398"/>
                    </a:lnTo>
                    <a:lnTo>
                      <a:pt x="1" y="586"/>
                    </a:lnTo>
                    <a:lnTo>
                      <a:pt x="63" y="712"/>
                    </a:lnTo>
                    <a:lnTo>
                      <a:pt x="1" y="796"/>
                    </a:lnTo>
                    <a:lnTo>
                      <a:pt x="22" y="817"/>
                    </a:lnTo>
                    <a:lnTo>
                      <a:pt x="231" y="754"/>
                    </a:lnTo>
                    <a:lnTo>
                      <a:pt x="398" y="1005"/>
                    </a:lnTo>
                    <a:lnTo>
                      <a:pt x="524" y="1047"/>
                    </a:lnTo>
                    <a:lnTo>
                      <a:pt x="733" y="1005"/>
                    </a:lnTo>
                    <a:lnTo>
                      <a:pt x="817" y="1047"/>
                    </a:lnTo>
                    <a:lnTo>
                      <a:pt x="838" y="1151"/>
                    </a:lnTo>
                    <a:lnTo>
                      <a:pt x="921" y="1172"/>
                    </a:lnTo>
                    <a:lnTo>
                      <a:pt x="963" y="1235"/>
                    </a:lnTo>
                    <a:lnTo>
                      <a:pt x="921" y="1340"/>
                    </a:lnTo>
                    <a:lnTo>
                      <a:pt x="921" y="1549"/>
                    </a:lnTo>
                    <a:lnTo>
                      <a:pt x="1047" y="1528"/>
                    </a:lnTo>
                    <a:lnTo>
                      <a:pt x="1172" y="1633"/>
                    </a:lnTo>
                    <a:lnTo>
                      <a:pt x="1256" y="1633"/>
                    </a:lnTo>
                    <a:lnTo>
                      <a:pt x="1319" y="1863"/>
                    </a:lnTo>
                    <a:lnTo>
                      <a:pt x="1319" y="1988"/>
                    </a:lnTo>
                    <a:lnTo>
                      <a:pt x="1361" y="2093"/>
                    </a:lnTo>
                    <a:lnTo>
                      <a:pt x="1486" y="2009"/>
                    </a:lnTo>
                    <a:lnTo>
                      <a:pt x="1696" y="1947"/>
                    </a:lnTo>
                    <a:lnTo>
                      <a:pt x="1863" y="2009"/>
                    </a:lnTo>
                    <a:lnTo>
                      <a:pt x="2009" y="1947"/>
                    </a:lnTo>
                    <a:lnTo>
                      <a:pt x="2114" y="1947"/>
                    </a:lnTo>
                    <a:lnTo>
                      <a:pt x="2051" y="1779"/>
                    </a:lnTo>
                    <a:lnTo>
                      <a:pt x="2219" y="1758"/>
                    </a:lnTo>
                    <a:lnTo>
                      <a:pt x="2281" y="1633"/>
                    </a:lnTo>
                    <a:lnTo>
                      <a:pt x="2386" y="1570"/>
                    </a:lnTo>
                    <a:lnTo>
                      <a:pt x="2407" y="1654"/>
                    </a:lnTo>
                    <a:lnTo>
                      <a:pt x="2532" y="1654"/>
                    </a:lnTo>
                    <a:lnTo>
                      <a:pt x="2532" y="1528"/>
                    </a:lnTo>
                    <a:lnTo>
                      <a:pt x="2386" y="1444"/>
                    </a:lnTo>
                    <a:lnTo>
                      <a:pt x="2428" y="1277"/>
                    </a:lnTo>
                    <a:lnTo>
                      <a:pt x="2512" y="1256"/>
                    </a:lnTo>
                    <a:lnTo>
                      <a:pt x="2616" y="1068"/>
                    </a:lnTo>
                    <a:lnTo>
                      <a:pt x="2825" y="963"/>
                    </a:lnTo>
                    <a:lnTo>
                      <a:pt x="2825" y="858"/>
                    </a:lnTo>
                    <a:lnTo>
                      <a:pt x="2721" y="817"/>
                    </a:lnTo>
                    <a:lnTo>
                      <a:pt x="2846" y="628"/>
                    </a:lnTo>
                    <a:lnTo>
                      <a:pt x="2804" y="607"/>
                    </a:lnTo>
                    <a:lnTo>
                      <a:pt x="2637" y="586"/>
                    </a:lnTo>
                    <a:lnTo>
                      <a:pt x="2512" y="398"/>
                    </a:lnTo>
                    <a:lnTo>
                      <a:pt x="2386" y="398"/>
                    </a:lnTo>
                    <a:lnTo>
                      <a:pt x="2219" y="210"/>
                    </a:lnTo>
                    <a:lnTo>
                      <a:pt x="2051" y="189"/>
                    </a:lnTo>
                    <a:lnTo>
                      <a:pt x="1842" y="84"/>
                    </a:lnTo>
                    <a:lnTo>
                      <a:pt x="1654" y="210"/>
                    </a:lnTo>
                    <a:lnTo>
                      <a:pt x="1591" y="189"/>
                    </a:lnTo>
                    <a:lnTo>
                      <a:pt x="1423" y="189"/>
                    </a:lnTo>
                    <a:lnTo>
                      <a:pt x="1340" y="84"/>
                    </a:lnTo>
                    <a:lnTo>
                      <a:pt x="1235" y="84"/>
                    </a:lnTo>
                    <a:lnTo>
                      <a:pt x="12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859;p54"/>
              <p:cNvSpPr/>
              <p:nvPr/>
            </p:nvSpPr>
            <p:spPr>
              <a:xfrm>
                <a:off x="3888104" y="2727737"/>
                <a:ext cx="57573" cy="42601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3746" extrusionOk="0">
                    <a:moveTo>
                      <a:pt x="2470" y="0"/>
                    </a:moveTo>
                    <a:lnTo>
                      <a:pt x="2323" y="84"/>
                    </a:lnTo>
                    <a:lnTo>
                      <a:pt x="2219" y="42"/>
                    </a:lnTo>
                    <a:lnTo>
                      <a:pt x="2093" y="63"/>
                    </a:lnTo>
                    <a:lnTo>
                      <a:pt x="2051" y="167"/>
                    </a:lnTo>
                    <a:lnTo>
                      <a:pt x="1947" y="230"/>
                    </a:lnTo>
                    <a:lnTo>
                      <a:pt x="1905" y="377"/>
                    </a:lnTo>
                    <a:lnTo>
                      <a:pt x="1675" y="398"/>
                    </a:lnTo>
                    <a:lnTo>
                      <a:pt x="1486" y="481"/>
                    </a:lnTo>
                    <a:lnTo>
                      <a:pt x="1361" y="670"/>
                    </a:lnTo>
                    <a:lnTo>
                      <a:pt x="1465" y="711"/>
                    </a:lnTo>
                    <a:lnTo>
                      <a:pt x="1465" y="816"/>
                    </a:lnTo>
                    <a:lnTo>
                      <a:pt x="1256" y="921"/>
                    </a:lnTo>
                    <a:lnTo>
                      <a:pt x="1152" y="1109"/>
                    </a:lnTo>
                    <a:lnTo>
                      <a:pt x="1068" y="1130"/>
                    </a:lnTo>
                    <a:lnTo>
                      <a:pt x="1026" y="1297"/>
                    </a:lnTo>
                    <a:lnTo>
                      <a:pt x="1172" y="1381"/>
                    </a:lnTo>
                    <a:lnTo>
                      <a:pt x="1172" y="1507"/>
                    </a:lnTo>
                    <a:lnTo>
                      <a:pt x="1047" y="1507"/>
                    </a:lnTo>
                    <a:lnTo>
                      <a:pt x="1026" y="1423"/>
                    </a:lnTo>
                    <a:lnTo>
                      <a:pt x="921" y="1486"/>
                    </a:lnTo>
                    <a:lnTo>
                      <a:pt x="859" y="1611"/>
                    </a:lnTo>
                    <a:lnTo>
                      <a:pt x="691" y="1632"/>
                    </a:lnTo>
                    <a:lnTo>
                      <a:pt x="754" y="1800"/>
                    </a:lnTo>
                    <a:lnTo>
                      <a:pt x="649" y="1800"/>
                    </a:lnTo>
                    <a:lnTo>
                      <a:pt x="503" y="1862"/>
                    </a:lnTo>
                    <a:lnTo>
                      <a:pt x="336" y="1800"/>
                    </a:lnTo>
                    <a:lnTo>
                      <a:pt x="126" y="1862"/>
                    </a:lnTo>
                    <a:lnTo>
                      <a:pt x="1" y="1946"/>
                    </a:lnTo>
                    <a:lnTo>
                      <a:pt x="22" y="2009"/>
                    </a:lnTo>
                    <a:lnTo>
                      <a:pt x="126" y="2260"/>
                    </a:lnTo>
                    <a:lnTo>
                      <a:pt x="210" y="2385"/>
                    </a:lnTo>
                    <a:lnTo>
                      <a:pt x="231" y="2532"/>
                    </a:lnTo>
                    <a:lnTo>
                      <a:pt x="294" y="2574"/>
                    </a:lnTo>
                    <a:lnTo>
                      <a:pt x="294" y="2950"/>
                    </a:lnTo>
                    <a:lnTo>
                      <a:pt x="189" y="2992"/>
                    </a:lnTo>
                    <a:lnTo>
                      <a:pt x="105" y="3118"/>
                    </a:lnTo>
                    <a:lnTo>
                      <a:pt x="126" y="3306"/>
                    </a:lnTo>
                    <a:lnTo>
                      <a:pt x="273" y="3494"/>
                    </a:lnTo>
                    <a:lnTo>
                      <a:pt x="273" y="3536"/>
                    </a:lnTo>
                    <a:lnTo>
                      <a:pt x="336" y="3536"/>
                    </a:lnTo>
                    <a:lnTo>
                      <a:pt x="524" y="3620"/>
                    </a:lnTo>
                    <a:lnTo>
                      <a:pt x="628" y="3578"/>
                    </a:lnTo>
                    <a:lnTo>
                      <a:pt x="1047" y="3515"/>
                    </a:lnTo>
                    <a:lnTo>
                      <a:pt x="1235" y="3515"/>
                    </a:lnTo>
                    <a:lnTo>
                      <a:pt x="1340" y="3411"/>
                    </a:lnTo>
                    <a:lnTo>
                      <a:pt x="1424" y="3411"/>
                    </a:lnTo>
                    <a:lnTo>
                      <a:pt x="1549" y="3494"/>
                    </a:lnTo>
                    <a:lnTo>
                      <a:pt x="1884" y="3536"/>
                    </a:lnTo>
                    <a:lnTo>
                      <a:pt x="2009" y="3620"/>
                    </a:lnTo>
                    <a:lnTo>
                      <a:pt x="2051" y="3683"/>
                    </a:lnTo>
                    <a:lnTo>
                      <a:pt x="2260" y="3599"/>
                    </a:lnTo>
                    <a:lnTo>
                      <a:pt x="2365" y="3683"/>
                    </a:lnTo>
                    <a:lnTo>
                      <a:pt x="2428" y="3683"/>
                    </a:lnTo>
                    <a:lnTo>
                      <a:pt x="2470" y="3620"/>
                    </a:lnTo>
                    <a:lnTo>
                      <a:pt x="2637" y="3641"/>
                    </a:lnTo>
                    <a:lnTo>
                      <a:pt x="2721" y="3704"/>
                    </a:lnTo>
                    <a:lnTo>
                      <a:pt x="2909" y="3599"/>
                    </a:lnTo>
                    <a:lnTo>
                      <a:pt x="3056" y="3599"/>
                    </a:lnTo>
                    <a:lnTo>
                      <a:pt x="3097" y="3724"/>
                    </a:lnTo>
                    <a:lnTo>
                      <a:pt x="3202" y="3745"/>
                    </a:lnTo>
                    <a:lnTo>
                      <a:pt x="3307" y="3620"/>
                    </a:lnTo>
                    <a:lnTo>
                      <a:pt x="3411" y="3599"/>
                    </a:lnTo>
                    <a:lnTo>
                      <a:pt x="3516" y="3683"/>
                    </a:lnTo>
                    <a:lnTo>
                      <a:pt x="3662" y="3620"/>
                    </a:lnTo>
                    <a:lnTo>
                      <a:pt x="3767" y="3704"/>
                    </a:lnTo>
                    <a:lnTo>
                      <a:pt x="3893" y="3704"/>
                    </a:lnTo>
                    <a:lnTo>
                      <a:pt x="3893" y="3494"/>
                    </a:lnTo>
                    <a:lnTo>
                      <a:pt x="3997" y="3285"/>
                    </a:lnTo>
                    <a:lnTo>
                      <a:pt x="4165" y="3264"/>
                    </a:lnTo>
                    <a:lnTo>
                      <a:pt x="4395" y="3201"/>
                    </a:lnTo>
                    <a:lnTo>
                      <a:pt x="4416" y="3201"/>
                    </a:lnTo>
                    <a:lnTo>
                      <a:pt x="4416" y="3055"/>
                    </a:lnTo>
                    <a:lnTo>
                      <a:pt x="4290" y="2908"/>
                    </a:lnTo>
                    <a:lnTo>
                      <a:pt x="4311" y="2762"/>
                    </a:lnTo>
                    <a:lnTo>
                      <a:pt x="4185" y="2574"/>
                    </a:lnTo>
                    <a:lnTo>
                      <a:pt x="4185" y="2427"/>
                    </a:lnTo>
                    <a:lnTo>
                      <a:pt x="4248" y="2344"/>
                    </a:lnTo>
                    <a:lnTo>
                      <a:pt x="4374" y="2448"/>
                    </a:lnTo>
                    <a:lnTo>
                      <a:pt x="4667" y="2427"/>
                    </a:lnTo>
                    <a:lnTo>
                      <a:pt x="4771" y="2218"/>
                    </a:lnTo>
                    <a:lnTo>
                      <a:pt x="4834" y="2155"/>
                    </a:lnTo>
                    <a:lnTo>
                      <a:pt x="4688" y="2051"/>
                    </a:lnTo>
                    <a:lnTo>
                      <a:pt x="4688" y="1946"/>
                    </a:lnTo>
                    <a:lnTo>
                      <a:pt x="4457" y="1758"/>
                    </a:lnTo>
                    <a:lnTo>
                      <a:pt x="4269" y="1716"/>
                    </a:lnTo>
                    <a:lnTo>
                      <a:pt x="4206" y="1527"/>
                    </a:lnTo>
                    <a:lnTo>
                      <a:pt x="4102" y="1423"/>
                    </a:lnTo>
                    <a:lnTo>
                      <a:pt x="3955" y="1214"/>
                    </a:lnTo>
                    <a:lnTo>
                      <a:pt x="3872" y="1046"/>
                    </a:lnTo>
                    <a:lnTo>
                      <a:pt x="3746" y="921"/>
                    </a:lnTo>
                    <a:lnTo>
                      <a:pt x="3746" y="753"/>
                    </a:lnTo>
                    <a:lnTo>
                      <a:pt x="3662" y="649"/>
                    </a:lnTo>
                    <a:lnTo>
                      <a:pt x="3683" y="481"/>
                    </a:lnTo>
                    <a:lnTo>
                      <a:pt x="3662" y="356"/>
                    </a:lnTo>
                    <a:lnTo>
                      <a:pt x="3411" y="272"/>
                    </a:lnTo>
                    <a:lnTo>
                      <a:pt x="3328" y="272"/>
                    </a:lnTo>
                    <a:lnTo>
                      <a:pt x="3265" y="167"/>
                    </a:lnTo>
                    <a:lnTo>
                      <a:pt x="3097" y="230"/>
                    </a:lnTo>
                    <a:lnTo>
                      <a:pt x="2930" y="356"/>
                    </a:lnTo>
                    <a:lnTo>
                      <a:pt x="2825" y="147"/>
                    </a:lnTo>
                    <a:lnTo>
                      <a:pt x="2721" y="147"/>
                    </a:lnTo>
                    <a:lnTo>
                      <a:pt x="2574" y="188"/>
                    </a:lnTo>
                    <a:lnTo>
                      <a:pt x="24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860;p54"/>
              <p:cNvSpPr/>
              <p:nvPr/>
            </p:nvSpPr>
            <p:spPr>
              <a:xfrm>
                <a:off x="3848488" y="2796972"/>
                <a:ext cx="39628" cy="24519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2156" extrusionOk="0">
                    <a:moveTo>
                      <a:pt x="2993" y="1"/>
                    </a:moveTo>
                    <a:lnTo>
                      <a:pt x="2867" y="64"/>
                    </a:lnTo>
                    <a:lnTo>
                      <a:pt x="2679" y="43"/>
                    </a:lnTo>
                    <a:lnTo>
                      <a:pt x="2449" y="43"/>
                    </a:lnTo>
                    <a:lnTo>
                      <a:pt x="2302" y="22"/>
                    </a:lnTo>
                    <a:lnTo>
                      <a:pt x="2135" y="43"/>
                    </a:lnTo>
                    <a:lnTo>
                      <a:pt x="2030" y="210"/>
                    </a:lnTo>
                    <a:lnTo>
                      <a:pt x="1926" y="273"/>
                    </a:lnTo>
                    <a:lnTo>
                      <a:pt x="1926" y="377"/>
                    </a:lnTo>
                    <a:lnTo>
                      <a:pt x="1758" y="210"/>
                    </a:lnTo>
                    <a:lnTo>
                      <a:pt x="1549" y="357"/>
                    </a:lnTo>
                    <a:lnTo>
                      <a:pt x="1403" y="419"/>
                    </a:lnTo>
                    <a:lnTo>
                      <a:pt x="1403" y="545"/>
                    </a:lnTo>
                    <a:lnTo>
                      <a:pt x="1089" y="566"/>
                    </a:lnTo>
                    <a:lnTo>
                      <a:pt x="880" y="629"/>
                    </a:lnTo>
                    <a:lnTo>
                      <a:pt x="691" y="587"/>
                    </a:lnTo>
                    <a:lnTo>
                      <a:pt x="294" y="357"/>
                    </a:lnTo>
                    <a:lnTo>
                      <a:pt x="294" y="440"/>
                    </a:lnTo>
                    <a:lnTo>
                      <a:pt x="315" y="566"/>
                    </a:lnTo>
                    <a:lnTo>
                      <a:pt x="294" y="670"/>
                    </a:lnTo>
                    <a:lnTo>
                      <a:pt x="64" y="670"/>
                    </a:lnTo>
                    <a:lnTo>
                      <a:pt x="43" y="733"/>
                    </a:lnTo>
                    <a:lnTo>
                      <a:pt x="147" y="838"/>
                    </a:lnTo>
                    <a:lnTo>
                      <a:pt x="85" y="984"/>
                    </a:lnTo>
                    <a:lnTo>
                      <a:pt x="64" y="1089"/>
                    </a:lnTo>
                    <a:lnTo>
                      <a:pt x="147" y="1193"/>
                    </a:lnTo>
                    <a:lnTo>
                      <a:pt x="43" y="1298"/>
                    </a:lnTo>
                    <a:lnTo>
                      <a:pt x="1" y="1298"/>
                    </a:lnTo>
                    <a:lnTo>
                      <a:pt x="168" y="1486"/>
                    </a:lnTo>
                    <a:lnTo>
                      <a:pt x="189" y="1675"/>
                    </a:lnTo>
                    <a:lnTo>
                      <a:pt x="273" y="1696"/>
                    </a:lnTo>
                    <a:lnTo>
                      <a:pt x="524" y="1905"/>
                    </a:lnTo>
                    <a:lnTo>
                      <a:pt x="629" y="1947"/>
                    </a:lnTo>
                    <a:lnTo>
                      <a:pt x="733" y="2030"/>
                    </a:lnTo>
                    <a:lnTo>
                      <a:pt x="1026" y="2093"/>
                    </a:lnTo>
                    <a:lnTo>
                      <a:pt x="1235" y="2156"/>
                    </a:lnTo>
                    <a:lnTo>
                      <a:pt x="1340" y="2030"/>
                    </a:lnTo>
                    <a:lnTo>
                      <a:pt x="1403" y="2051"/>
                    </a:lnTo>
                    <a:lnTo>
                      <a:pt x="1466" y="1989"/>
                    </a:lnTo>
                    <a:lnTo>
                      <a:pt x="1612" y="1926"/>
                    </a:lnTo>
                    <a:lnTo>
                      <a:pt x="1717" y="1926"/>
                    </a:lnTo>
                    <a:lnTo>
                      <a:pt x="1738" y="1884"/>
                    </a:lnTo>
                    <a:lnTo>
                      <a:pt x="1863" y="1779"/>
                    </a:lnTo>
                    <a:lnTo>
                      <a:pt x="1968" y="1800"/>
                    </a:lnTo>
                    <a:lnTo>
                      <a:pt x="2072" y="1821"/>
                    </a:lnTo>
                    <a:lnTo>
                      <a:pt x="2156" y="1842"/>
                    </a:lnTo>
                    <a:lnTo>
                      <a:pt x="2282" y="1717"/>
                    </a:lnTo>
                    <a:lnTo>
                      <a:pt x="2386" y="1696"/>
                    </a:lnTo>
                    <a:lnTo>
                      <a:pt x="2449" y="1591"/>
                    </a:lnTo>
                    <a:lnTo>
                      <a:pt x="2595" y="1612"/>
                    </a:lnTo>
                    <a:lnTo>
                      <a:pt x="2700" y="1507"/>
                    </a:lnTo>
                    <a:lnTo>
                      <a:pt x="2679" y="1403"/>
                    </a:lnTo>
                    <a:lnTo>
                      <a:pt x="2888" y="1089"/>
                    </a:lnTo>
                    <a:lnTo>
                      <a:pt x="3014" y="754"/>
                    </a:lnTo>
                    <a:lnTo>
                      <a:pt x="3118" y="524"/>
                    </a:lnTo>
                    <a:lnTo>
                      <a:pt x="3286" y="482"/>
                    </a:lnTo>
                    <a:lnTo>
                      <a:pt x="3328" y="357"/>
                    </a:lnTo>
                    <a:lnTo>
                      <a:pt x="3307" y="336"/>
                    </a:lnTo>
                    <a:lnTo>
                      <a:pt x="3286" y="231"/>
                    </a:lnTo>
                    <a:lnTo>
                      <a:pt x="3118" y="126"/>
                    </a:lnTo>
                    <a:lnTo>
                      <a:pt x="29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6861;p54"/>
              <p:cNvSpPr/>
              <p:nvPr/>
            </p:nvSpPr>
            <p:spPr>
              <a:xfrm>
                <a:off x="3851727" y="2789842"/>
                <a:ext cx="34151" cy="14284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56" extrusionOk="0">
                    <a:moveTo>
                      <a:pt x="2240" y="0"/>
                    </a:moveTo>
                    <a:lnTo>
                      <a:pt x="2177" y="21"/>
                    </a:lnTo>
                    <a:lnTo>
                      <a:pt x="2093" y="105"/>
                    </a:lnTo>
                    <a:lnTo>
                      <a:pt x="2010" y="42"/>
                    </a:lnTo>
                    <a:lnTo>
                      <a:pt x="1884" y="42"/>
                    </a:lnTo>
                    <a:lnTo>
                      <a:pt x="1779" y="21"/>
                    </a:lnTo>
                    <a:lnTo>
                      <a:pt x="1696" y="42"/>
                    </a:lnTo>
                    <a:lnTo>
                      <a:pt x="1612" y="147"/>
                    </a:lnTo>
                    <a:lnTo>
                      <a:pt x="1507" y="168"/>
                    </a:lnTo>
                    <a:lnTo>
                      <a:pt x="1486" y="147"/>
                    </a:lnTo>
                    <a:lnTo>
                      <a:pt x="1235" y="126"/>
                    </a:lnTo>
                    <a:lnTo>
                      <a:pt x="1089" y="230"/>
                    </a:lnTo>
                    <a:lnTo>
                      <a:pt x="942" y="251"/>
                    </a:lnTo>
                    <a:lnTo>
                      <a:pt x="775" y="419"/>
                    </a:lnTo>
                    <a:lnTo>
                      <a:pt x="566" y="440"/>
                    </a:lnTo>
                    <a:lnTo>
                      <a:pt x="336" y="523"/>
                    </a:lnTo>
                    <a:lnTo>
                      <a:pt x="294" y="460"/>
                    </a:lnTo>
                    <a:lnTo>
                      <a:pt x="147" y="481"/>
                    </a:lnTo>
                    <a:lnTo>
                      <a:pt x="22" y="565"/>
                    </a:lnTo>
                    <a:lnTo>
                      <a:pt x="1" y="565"/>
                    </a:lnTo>
                    <a:lnTo>
                      <a:pt x="1" y="753"/>
                    </a:lnTo>
                    <a:lnTo>
                      <a:pt x="22" y="984"/>
                    </a:lnTo>
                    <a:lnTo>
                      <a:pt x="419" y="1214"/>
                    </a:lnTo>
                    <a:lnTo>
                      <a:pt x="608" y="1256"/>
                    </a:lnTo>
                    <a:lnTo>
                      <a:pt x="817" y="1193"/>
                    </a:lnTo>
                    <a:lnTo>
                      <a:pt x="1131" y="1172"/>
                    </a:lnTo>
                    <a:lnTo>
                      <a:pt x="1131" y="1046"/>
                    </a:lnTo>
                    <a:lnTo>
                      <a:pt x="1277" y="984"/>
                    </a:lnTo>
                    <a:lnTo>
                      <a:pt x="1486" y="837"/>
                    </a:lnTo>
                    <a:lnTo>
                      <a:pt x="1654" y="1004"/>
                    </a:lnTo>
                    <a:lnTo>
                      <a:pt x="1654" y="900"/>
                    </a:lnTo>
                    <a:lnTo>
                      <a:pt x="1758" y="837"/>
                    </a:lnTo>
                    <a:lnTo>
                      <a:pt x="1863" y="670"/>
                    </a:lnTo>
                    <a:lnTo>
                      <a:pt x="2030" y="649"/>
                    </a:lnTo>
                    <a:lnTo>
                      <a:pt x="2177" y="670"/>
                    </a:lnTo>
                    <a:lnTo>
                      <a:pt x="2407" y="670"/>
                    </a:lnTo>
                    <a:lnTo>
                      <a:pt x="2595" y="691"/>
                    </a:lnTo>
                    <a:lnTo>
                      <a:pt x="2742" y="628"/>
                    </a:lnTo>
                    <a:lnTo>
                      <a:pt x="2763" y="419"/>
                    </a:lnTo>
                    <a:lnTo>
                      <a:pt x="2867" y="147"/>
                    </a:lnTo>
                    <a:lnTo>
                      <a:pt x="2637" y="21"/>
                    </a:lnTo>
                    <a:lnTo>
                      <a:pt x="2407" y="21"/>
                    </a:lnTo>
                    <a:lnTo>
                      <a:pt x="2344" y="42"/>
                    </a:lnTo>
                    <a:lnTo>
                      <a:pt x="22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862;p54"/>
              <p:cNvSpPr/>
              <p:nvPr/>
            </p:nvSpPr>
            <p:spPr>
              <a:xfrm>
                <a:off x="3869672" y="2845760"/>
                <a:ext cx="12967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093" extrusionOk="0">
                    <a:moveTo>
                      <a:pt x="419" y="0"/>
                    </a:moveTo>
                    <a:lnTo>
                      <a:pt x="314" y="126"/>
                    </a:lnTo>
                    <a:lnTo>
                      <a:pt x="272" y="21"/>
                    </a:lnTo>
                    <a:lnTo>
                      <a:pt x="210" y="21"/>
                    </a:lnTo>
                    <a:lnTo>
                      <a:pt x="84" y="147"/>
                    </a:lnTo>
                    <a:lnTo>
                      <a:pt x="0" y="314"/>
                    </a:lnTo>
                    <a:lnTo>
                      <a:pt x="0" y="544"/>
                    </a:lnTo>
                    <a:lnTo>
                      <a:pt x="189" y="628"/>
                    </a:lnTo>
                    <a:lnTo>
                      <a:pt x="168" y="691"/>
                    </a:lnTo>
                    <a:lnTo>
                      <a:pt x="105" y="733"/>
                    </a:lnTo>
                    <a:lnTo>
                      <a:pt x="63" y="984"/>
                    </a:lnTo>
                    <a:lnTo>
                      <a:pt x="105" y="1172"/>
                    </a:lnTo>
                    <a:lnTo>
                      <a:pt x="63" y="1277"/>
                    </a:lnTo>
                    <a:lnTo>
                      <a:pt x="63" y="1423"/>
                    </a:lnTo>
                    <a:lnTo>
                      <a:pt x="147" y="1528"/>
                    </a:lnTo>
                    <a:lnTo>
                      <a:pt x="84" y="1674"/>
                    </a:lnTo>
                    <a:lnTo>
                      <a:pt x="147" y="1716"/>
                    </a:lnTo>
                    <a:lnTo>
                      <a:pt x="377" y="1737"/>
                    </a:lnTo>
                    <a:lnTo>
                      <a:pt x="482" y="2009"/>
                    </a:lnTo>
                    <a:lnTo>
                      <a:pt x="565" y="2093"/>
                    </a:lnTo>
                    <a:lnTo>
                      <a:pt x="628" y="2030"/>
                    </a:lnTo>
                    <a:lnTo>
                      <a:pt x="712" y="1883"/>
                    </a:lnTo>
                    <a:lnTo>
                      <a:pt x="733" y="1737"/>
                    </a:lnTo>
                    <a:lnTo>
                      <a:pt x="942" y="1674"/>
                    </a:lnTo>
                    <a:lnTo>
                      <a:pt x="1047" y="1507"/>
                    </a:lnTo>
                    <a:lnTo>
                      <a:pt x="1088" y="1360"/>
                    </a:lnTo>
                    <a:lnTo>
                      <a:pt x="942" y="1256"/>
                    </a:lnTo>
                    <a:lnTo>
                      <a:pt x="900" y="1109"/>
                    </a:lnTo>
                    <a:lnTo>
                      <a:pt x="795" y="963"/>
                    </a:lnTo>
                    <a:lnTo>
                      <a:pt x="775" y="753"/>
                    </a:lnTo>
                    <a:lnTo>
                      <a:pt x="795" y="544"/>
                    </a:lnTo>
                    <a:lnTo>
                      <a:pt x="775" y="481"/>
                    </a:lnTo>
                    <a:lnTo>
                      <a:pt x="775" y="335"/>
                    </a:lnTo>
                    <a:lnTo>
                      <a:pt x="712" y="230"/>
                    </a:lnTo>
                    <a:lnTo>
                      <a:pt x="607" y="147"/>
                    </a:lnTo>
                    <a:lnTo>
                      <a:pt x="565" y="147"/>
                    </a:lnTo>
                    <a:lnTo>
                      <a:pt x="482" y="21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6863;p54"/>
              <p:cNvSpPr/>
              <p:nvPr/>
            </p:nvSpPr>
            <p:spPr>
              <a:xfrm>
                <a:off x="3863444" y="2836958"/>
                <a:ext cx="12467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319" extrusionOk="0">
                    <a:moveTo>
                      <a:pt x="293" y="0"/>
                    </a:moveTo>
                    <a:lnTo>
                      <a:pt x="210" y="63"/>
                    </a:lnTo>
                    <a:lnTo>
                      <a:pt x="210" y="167"/>
                    </a:lnTo>
                    <a:lnTo>
                      <a:pt x="314" y="209"/>
                    </a:lnTo>
                    <a:lnTo>
                      <a:pt x="356" y="293"/>
                    </a:lnTo>
                    <a:lnTo>
                      <a:pt x="272" y="356"/>
                    </a:lnTo>
                    <a:lnTo>
                      <a:pt x="189" y="356"/>
                    </a:lnTo>
                    <a:lnTo>
                      <a:pt x="147" y="481"/>
                    </a:lnTo>
                    <a:lnTo>
                      <a:pt x="147" y="628"/>
                    </a:lnTo>
                    <a:lnTo>
                      <a:pt x="84" y="732"/>
                    </a:lnTo>
                    <a:lnTo>
                      <a:pt x="0" y="795"/>
                    </a:lnTo>
                    <a:lnTo>
                      <a:pt x="63" y="837"/>
                    </a:lnTo>
                    <a:lnTo>
                      <a:pt x="168" y="879"/>
                    </a:lnTo>
                    <a:lnTo>
                      <a:pt x="377" y="1151"/>
                    </a:lnTo>
                    <a:lnTo>
                      <a:pt x="398" y="1235"/>
                    </a:lnTo>
                    <a:lnTo>
                      <a:pt x="523" y="1318"/>
                    </a:lnTo>
                    <a:lnTo>
                      <a:pt x="523" y="1088"/>
                    </a:lnTo>
                    <a:lnTo>
                      <a:pt x="607" y="921"/>
                    </a:lnTo>
                    <a:lnTo>
                      <a:pt x="733" y="795"/>
                    </a:lnTo>
                    <a:lnTo>
                      <a:pt x="795" y="795"/>
                    </a:lnTo>
                    <a:lnTo>
                      <a:pt x="837" y="900"/>
                    </a:lnTo>
                    <a:lnTo>
                      <a:pt x="942" y="774"/>
                    </a:lnTo>
                    <a:lnTo>
                      <a:pt x="984" y="711"/>
                    </a:lnTo>
                    <a:lnTo>
                      <a:pt x="1046" y="628"/>
                    </a:lnTo>
                    <a:lnTo>
                      <a:pt x="1046" y="502"/>
                    </a:lnTo>
                    <a:lnTo>
                      <a:pt x="900" y="481"/>
                    </a:lnTo>
                    <a:lnTo>
                      <a:pt x="816" y="398"/>
                    </a:lnTo>
                    <a:lnTo>
                      <a:pt x="691" y="398"/>
                    </a:lnTo>
                    <a:lnTo>
                      <a:pt x="628" y="314"/>
                    </a:lnTo>
                    <a:lnTo>
                      <a:pt x="628" y="251"/>
                    </a:lnTo>
                    <a:lnTo>
                      <a:pt x="502" y="105"/>
                    </a:lnTo>
                    <a:lnTo>
                      <a:pt x="502" y="146"/>
                    </a:lnTo>
                    <a:lnTo>
                      <a:pt x="398" y="84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864;p54"/>
              <p:cNvSpPr/>
              <p:nvPr/>
            </p:nvSpPr>
            <p:spPr>
              <a:xfrm>
                <a:off x="3844761" y="2824346"/>
                <a:ext cx="25923" cy="2166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905" extrusionOk="0">
                    <a:moveTo>
                      <a:pt x="105" y="0"/>
                    </a:moveTo>
                    <a:lnTo>
                      <a:pt x="63" y="42"/>
                    </a:lnTo>
                    <a:lnTo>
                      <a:pt x="63" y="167"/>
                    </a:lnTo>
                    <a:lnTo>
                      <a:pt x="0" y="230"/>
                    </a:lnTo>
                    <a:lnTo>
                      <a:pt x="42" y="314"/>
                    </a:lnTo>
                    <a:lnTo>
                      <a:pt x="84" y="314"/>
                    </a:lnTo>
                    <a:lnTo>
                      <a:pt x="209" y="439"/>
                    </a:lnTo>
                    <a:lnTo>
                      <a:pt x="251" y="544"/>
                    </a:lnTo>
                    <a:lnTo>
                      <a:pt x="314" y="649"/>
                    </a:lnTo>
                    <a:lnTo>
                      <a:pt x="272" y="670"/>
                    </a:lnTo>
                    <a:lnTo>
                      <a:pt x="293" y="753"/>
                    </a:lnTo>
                    <a:lnTo>
                      <a:pt x="774" y="1151"/>
                    </a:lnTo>
                    <a:lnTo>
                      <a:pt x="1151" y="1611"/>
                    </a:lnTo>
                    <a:lnTo>
                      <a:pt x="1109" y="1695"/>
                    </a:lnTo>
                    <a:lnTo>
                      <a:pt x="1193" y="1716"/>
                    </a:lnTo>
                    <a:lnTo>
                      <a:pt x="1402" y="1737"/>
                    </a:lnTo>
                    <a:lnTo>
                      <a:pt x="1465" y="1716"/>
                    </a:lnTo>
                    <a:lnTo>
                      <a:pt x="1569" y="1904"/>
                    </a:lnTo>
                    <a:lnTo>
                      <a:pt x="1653" y="1841"/>
                    </a:lnTo>
                    <a:lnTo>
                      <a:pt x="1716" y="1737"/>
                    </a:lnTo>
                    <a:lnTo>
                      <a:pt x="1716" y="1590"/>
                    </a:lnTo>
                    <a:lnTo>
                      <a:pt x="1758" y="1465"/>
                    </a:lnTo>
                    <a:lnTo>
                      <a:pt x="1841" y="1465"/>
                    </a:lnTo>
                    <a:lnTo>
                      <a:pt x="1925" y="1402"/>
                    </a:lnTo>
                    <a:lnTo>
                      <a:pt x="1883" y="1318"/>
                    </a:lnTo>
                    <a:lnTo>
                      <a:pt x="1779" y="1276"/>
                    </a:lnTo>
                    <a:lnTo>
                      <a:pt x="1779" y="1172"/>
                    </a:lnTo>
                    <a:lnTo>
                      <a:pt x="1862" y="1109"/>
                    </a:lnTo>
                    <a:lnTo>
                      <a:pt x="1967" y="1193"/>
                    </a:lnTo>
                    <a:lnTo>
                      <a:pt x="2071" y="1255"/>
                    </a:lnTo>
                    <a:lnTo>
                      <a:pt x="2134" y="1193"/>
                    </a:lnTo>
                    <a:lnTo>
                      <a:pt x="1988" y="1046"/>
                    </a:lnTo>
                    <a:lnTo>
                      <a:pt x="1988" y="900"/>
                    </a:lnTo>
                    <a:lnTo>
                      <a:pt x="2051" y="879"/>
                    </a:lnTo>
                    <a:lnTo>
                      <a:pt x="2155" y="942"/>
                    </a:lnTo>
                    <a:lnTo>
                      <a:pt x="2176" y="858"/>
                    </a:lnTo>
                    <a:lnTo>
                      <a:pt x="2134" y="795"/>
                    </a:lnTo>
                    <a:lnTo>
                      <a:pt x="2030" y="774"/>
                    </a:lnTo>
                    <a:lnTo>
                      <a:pt x="1862" y="649"/>
                    </a:lnTo>
                    <a:lnTo>
                      <a:pt x="1862" y="565"/>
                    </a:lnTo>
                    <a:lnTo>
                      <a:pt x="1967" y="419"/>
                    </a:lnTo>
                    <a:lnTo>
                      <a:pt x="1988" y="251"/>
                    </a:lnTo>
                    <a:lnTo>
                      <a:pt x="1925" y="251"/>
                    </a:lnTo>
                    <a:lnTo>
                      <a:pt x="1862" y="272"/>
                    </a:lnTo>
                    <a:lnTo>
                      <a:pt x="1820" y="230"/>
                    </a:lnTo>
                    <a:lnTo>
                      <a:pt x="1653" y="230"/>
                    </a:lnTo>
                    <a:lnTo>
                      <a:pt x="1548" y="126"/>
                    </a:lnTo>
                    <a:lnTo>
                      <a:pt x="1465" y="147"/>
                    </a:lnTo>
                    <a:lnTo>
                      <a:pt x="1339" y="105"/>
                    </a:lnTo>
                    <a:lnTo>
                      <a:pt x="1214" y="126"/>
                    </a:lnTo>
                    <a:lnTo>
                      <a:pt x="1193" y="63"/>
                    </a:lnTo>
                    <a:lnTo>
                      <a:pt x="1088" y="126"/>
                    </a:lnTo>
                    <a:lnTo>
                      <a:pt x="942" y="63"/>
                    </a:lnTo>
                    <a:lnTo>
                      <a:pt x="900" y="126"/>
                    </a:lnTo>
                    <a:lnTo>
                      <a:pt x="837" y="21"/>
                    </a:lnTo>
                    <a:lnTo>
                      <a:pt x="732" y="0"/>
                    </a:lnTo>
                    <a:lnTo>
                      <a:pt x="690" y="42"/>
                    </a:lnTo>
                    <a:lnTo>
                      <a:pt x="607" y="0"/>
                    </a:lnTo>
                    <a:lnTo>
                      <a:pt x="565" y="63"/>
                    </a:lnTo>
                    <a:lnTo>
                      <a:pt x="481" y="42"/>
                    </a:lnTo>
                    <a:lnTo>
                      <a:pt x="377" y="63"/>
                    </a:lnTo>
                    <a:lnTo>
                      <a:pt x="377" y="147"/>
                    </a:lnTo>
                    <a:lnTo>
                      <a:pt x="293" y="167"/>
                    </a:lnTo>
                    <a:lnTo>
                      <a:pt x="251" y="105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6865;p54"/>
              <p:cNvSpPr/>
              <p:nvPr/>
            </p:nvSpPr>
            <p:spPr>
              <a:xfrm>
                <a:off x="3830555" y="2811734"/>
                <a:ext cx="20195" cy="12146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68" extrusionOk="0">
                    <a:moveTo>
                      <a:pt x="1507" y="0"/>
                    </a:moveTo>
                    <a:lnTo>
                      <a:pt x="1381" y="63"/>
                    </a:lnTo>
                    <a:lnTo>
                      <a:pt x="1130" y="209"/>
                    </a:lnTo>
                    <a:lnTo>
                      <a:pt x="1067" y="188"/>
                    </a:lnTo>
                    <a:lnTo>
                      <a:pt x="984" y="209"/>
                    </a:lnTo>
                    <a:lnTo>
                      <a:pt x="858" y="272"/>
                    </a:lnTo>
                    <a:lnTo>
                      <a:pt x="733" y="272"/>
                    </a:lnTo>
                    <a:lnTo>
                      <a:pt x="607" y="314"/>
                    </a:lnTo>
                    <a:lnTo>
                      <a:pt x="523" y="230"/>
                    </a:lnTo>
                    <a:lnTo>
                      <a:pt x="251" y="230"/>
                    </a:lnTo>
                    <a:lnTo>
                      <a:pt x="147" y="209"/>
                    </a:lnTo>
                    <a:lnTo>
                      <a:pt x="21" y="419"/>
                    </a:lnTo>
                    <a:lnTo>
                      <a:pt x="84" y="502"/>
                    </a:lnTo>
                    <a:lnTo>
                      <a:pt x="0" y="628"/>
                    </a:lnTo>
                    <a:lnTo>
                      <a:pt x="21" y="816"/>
                    </a:lnTo>
                    <a:lnTo>
                      <a:pt x="42" y="816"/>
                    </a:lnTo>
                    <a:lnTo>
                      <a:pt x="147" y="858"/>
                    </a:lnTo>
                    <a:lnTo>
                      <a:pt x="147" y="942"/>
                    </a:lnTo>
                    <a:lnTo>
                      <a:pt x="42" y="963"/>
                    </a:lnTo>
                    <a:lnTo>
                      <a:pt x="42" y="1067"/>
                    </a:lnTo>
                    <a:lnTo>
                      <a:pt x="251" y="1067"/>
                    </a:lnTo>
                    <a:lnTo>
                      <a:pt x="398" y="963"/>
                    </a:lnTo>
                    <a:lnTo>
                      <a:pt x="523" y="921"/>
                    </a:lnTo>
                    <a:lnTo>
                      <a:pt x="733" y="1025"/>
                    </a:lnTo>
                    <a:lnTo>
                      <a:pt x="858" y="1025"/>
                    </a:lnTo>
                    <a:lnTo>
                      <a:pt x="879" y="816"/>
                    </a:lnTo>
                    <a:lnTo>
                      <a:pt x="1067" y="732"/>
                    </a:lnTo>
                    <a:lnTo>
                      <a:pt x="1088" y="586"/>
                    </a:lnTo>
                    <a:lnTo>
                      <a:pt x="1444" y="398"/>
                    </a:lnTo>
                    <a:lnTo>
                      <a:pt x="1695" y="398"/>
                    </a:lnTo>
                    <a:lnTo>
                      <a:pt x="1674" y="188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6866;p54"/>
              <p:cNvSpPr/>
              <p:nvPr/>
            </p:nvSpPr>
            <p:spPr>
              <a:xfrm>
                <a:off x="3804645" y="2793401"/>
                <a:ext cx="47594" cy="21903"/>
              </a:xfrm>
              <a:custGeom>
                <a:avLst/>
                <a:gdLst/>
                <a:ahLst/>
                <a:cxnLst/>
                <a:rect l="l" t="t" r="r" b="b"/>
                <a:pathLst>
                  <a:path w="3997" h="1926" extrusionOk="0">
                    <a:moveTo>
                      <a:pt x="2846" y="1"/>
                    </a:moveTo>
                    <a:lnTo>
                      <a:pt x="2804" y="106"/>
                    </a:lnTo>
                    <a:lnTo>
                      <a:pt x="2741" y="147"/>
                    </a:lnTo>
                    <a:lnTo>
                      <a:pt x="2720" y="252"/>
                    </a:lnTo>
                    <a:lnTo>
                      <a:pt x="2574" y="252"/>
                    </a:lnTo>
                    <a:lnTo>
                      <a:pt x="2511" y="315"/>
                    </a:lnTo>
                    <a:lnTo>
                      <a:pt x="2218" y="147"/>
                    </a:lnTo>
                    <a:lnTo>
                      <a:pt x="2155" y="147"/>
                    </a:lnTo>
                    <a:lnTo>
                      <a:pt x="2114" y="252"/>
                    </a:lnTo>
                    <a:lnTo>
                      <a:pt x="2114" y="357"/>
                    </a:lnTo>
                    <a:lnTo>
                      <a:pt x="2051" y="357"/>
                    </a:lnTo>
                    <a:lnTo>
                      <a:pt x="1967" y="461"/>
                    </a:lnTo>
                    <a:lnTo>
                      <a:pt x="1842" y="545"/>
                    </a:lnTo>
                    <a:lnTo>
                      <a:pt x="1674" y="733"/>
                    </a:lnTo>
                    <a:lnTo>
                      <a:pt x="1674" y="796"/>
                    </a:lnTo>
                    <a:lnTo>
                      <a:pt x="1842" y="880"/>
                    </a:lnTo>
                    <a:lnTo>
                      <a:pt x="1863" y="984"/>
                    </a:lnTo>
                    <a:lnTo>
                      <a:pt x="1779" y="1047"/>
                    </a:lnTo>
                    <a:lnTo>
                      <a:pt x="1653" y="963"/>
                    </a:lnTo>
                    <a:lnTo>
                      <a:pt x="1528" y="984"/>
                    </a:lnTo>
                    <a:lnTo>
                      <a:pt x="1381" y="963"/>
                    </a:lnTo>
                    <a:lnTo>
                      <a:pt x="1319" y="963"/>
                    </a:lnTo>
                    <a:lnTo>
                      <a:pt x="1130" y="1089"/>
                    </a:lnTo>
                    <a:lnTo>
                      <a:pt x="1026" y="1110"/>
                    </a:lnTo>
                    <a:lnTo>
                      <a:pt x="942" y="1089"/>
                    </a:lnTo>
                    <a:lnTo>
                      <a:pt x="837" y="1110"/>
                    </a:lnTo>
                    <a:lnTo>
                      <a:pt x="754" y="1047"/>
                    </a:lnTo>
                    <a:lnTo>
                      <a:pt x="440" y="1047"/>
                    </a:lnTo>
                    <a:lnTo>
                      <a:pt x="440" y="1110"/>
                    </a:lnTo>
                    <a:lnTo>
                      <a:pt x="419" y="1173"/>
                    </a:lnTo>
                    <a:lnTo>
                      <a:pt x="272" y="1152"/>
                    </a:lnTo>
                    <a:lnTo>
                      <a:pt x="189" y="1047"/>
                    </a:lnTo>
                    <a:lnTo>
                      <a:pt x="84" y="1089"/>
                    </a:lnTo>
                    <a:lnTo>
                      <a:pt x="21" y="1110"/>
                    </a:lnTo>
                    <a:lnTo>
                      <a:pt x="0" y="1110"/>
                    </a:lnTo>
                    <a:lnTo>
                      <a:pt x="63" y="1173"/>
                    </a:lnTo>
                    <a:lnTo>
                      <a:pt x="63" y="1256"/>
                    </a:lnTo>
                    <a:lnTo>
                      <a:pt x="105" y="1298"/>
                    </a:lnTo>
                    <a:lnTo>
                      <a:pt x="105" y="1403"/>
                    </a:lnTo>
                    <a:lnTo>
                      <a:pt x="210" y="1403"/>
                    </a:lnTo>
                    <a:lnTo>
                      <a:pt x="293" y="1382"/>
                    </a:lnTo>
                    <a:lnTo>
                      <a:pt x="398" y="1507"/>
                    </a:lnTo>
                    <a:lnTo>
                      <a:pt x="502" y="1403"/>
                    </a:lnTo>
                    <a:lnTo>
                      <a:pt x="586" y="1403"/>
                    </a:lnTo>
                    <a:lnTo>
                      <a:pt x="628" y="1507"/>
                    </a:lnTo>
                    <a:lnTo>
                      <a:pt x="837" y="1591"/>
                    </a:lnTo>
                    <a:lnTo>
                      <a:pt x="1130" y="1403"/>
                    </a:lnTo>
                    <a:lnTo>
                      <a:pt x="1256" y="1424"/>
                    </a:lnTo>
                    <a:lnTo>
                      <a:pt x="1444" y="1424"/>
                    </a:lnTo>
                    <a:lnTo>
                      <a:pt x="1444" y="1528"/>
                    </a:lnTo>
                    <a:lnTo>
                      <a:pt x="1737" y="1717"/>
                    </a:lnTo>
                    <a:lnTo>
                      <a:pt x="2072" y="1779"/>
                    </a:lnTo>
                    <a:lnTo>
                      <a:pt x="2260" y="1738"/>
                    </a:lnTo>
                    <a:lnTo>
                      <a:pt x="2323" y="1821"/>
                    </a:lnTo>
                    <a:lnTo>
                      <a:pt x="2427" y="1842"/>
                    </a:lnTo>
                    <a:lnTo>
                      <a:pt x="2699" y="1842"/>
                    </a:lnTo>
                    <a:lnTo>
                      <a:pt x="2783" y="1926"/>
                    </a:lnTo>
                    <a:lnTo>
                      <a:pt x="2909" y="1884"/>
                    </a:lnTo>
                    <a:lnTo>
                      <a:pt x="3034" y="1884"/>
                    </a:lnTo>
                    <a:lnTo>
                      <a:pt x="3160" y="1821"/>
                    </a:lnTo>
                    <a:lnTo>
                      <a:pt x="3243" y="1800"/>
                    </a:lnTo>
                    <a:lnTo>
                      <a:pt x="3306" y="1821"/>
                    </a:lnTo>
                    <a:lnTo>
                      <a:pt x="3557" y="1675"/>
                    </a:lnTo>
                    <a:lnTo>
                      <a:pt x="3683" y="1612"/>
                    </a:lnTo>
                    <a:lnTo>
                      <a:pt x="3725" y="1612"/>
                    </a:lnTo>
                    <a:lnTo>
                      <a:pt x="3829" y="1507"/>
                    </a:lnTo>
                    <a:lnTo>
                      <a:pt x="3746" y="1403"/>
                    </a:lnTo>
                    <a:lnTo>
                      <a:pt x="3767" y="1298"/>
                    </a:lnTo>
                    <a:lnTo>
                      <a:pt x="3829" y="1152"/>
                    </a:lnTo>
                    <a:lnTo>
                      <a:pt x="3725" y="1047"/>
                    </a:lnTo>
                    <a:lnTo>
                      <a:pt x="3746" y="984"/>
                    </a:lnTo>
                    <a:lnTo>
                      <a:pt x="3976" y="984"/>
                    </a:lnTo>
                    <a:lnTo>
                      <a:pt x="3997" y="880"/>
                    </a:lnTo>
                    <a:lnTo>
                      <a:pt x="3976" y="754"/>
                    </a:lnTo>
                    <a:lnTo>
                      <a:pt x="3976" y="671"/>
                    </a:lnTo>
                    <a:lnTo>
                      <a:pt x="3955" y="440"/>
                    </a:lnTo>
                    <a:lnTo>
                      <a:pt x="3955" y="252"/>
                    </a:lnTo>
                    <a:lnTo>
                      <a:pt x="3725" y="210"/>
                    </a:lnTo>
                    <a:lnTo>
                      <a:pt x="3641" y="127"/>
                    </a:lnTo>
                    <a:lnTo>
                      <a:pt x="3474" y="147"/>
                    </a:lnTo>
                    <a:lnTo>
                      <a:pt x="3327" y="147"/>
                    </a:lnTo>
                    <a:lnTo>
                      <a:pt x="3160" y="43"/>
                    </a:lnTo>
                    <a:lnTo>
                      <a:pt x="2951" y="43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6867;p54"/>
              <p:cNvSpPr/>
              <p:nvPr/>
            </p:nvSpPr>
            <p:spPr>
              <a:xfrm>
                <a:off x="3831556" y="2741054"/>
                <a:ext cx="63038" cy="50699"/>
              </a:xfrm>
              <a:custGeom>
                <a:avLst/>
                <a:gdLst/>
                <a:ahLst/>
                <a:cxnLst/>
                <a:rect l="l" t="t" r="r" b="b"/>
                <a:pathLst>
                  <a:path w="5294" h="4458" extrusionOk="0">
                    <a:moveTo>
                      <a:pt x="1883" y="1"/>
                    </a:moveTo>
                    <a:lnTo>
                      <a:pt x="1632" y="105"/>
                    </a:lnTo>
                    <a:lnTo>
                      <a:pt x="1486" y="105"/>
                    </a:lnTo>
                    <a:lnTo>
                      <a:pt x="1318" y="147"/>
                    </a:lnTo>
                    <a:lnTo>
                      <a:pt x="1214" y="315"/>
                    </a:lnTo>
                    <a:lnTo>
                      <a:pt x="1046" y="315"/>
                    </a:lnTo>
                    <a:lnTo>
                      <a:pt x="942" y="398"/>
                    </a:lnTo>
                    <a:lnTo>
                      <a:pt x="942" y="524"/>
                    </a:lnTo>
                    <a:lnTo>
                      <a:pt x="753" y="524"/>
                    </a:lnTo>
                    <a:lnTo>
                      <a:pt x="481" y="670"/>
                    </a:lnTo>
                    <a:lnTo>
                      <a:pt x="314" y="670"/>
                    </a:lnTo>
                    <a:lnTo>
                      <a:pt x="251" y="796"/>
                    </a:lnTo>
                    <a:lnTo>
                      <a:pt x="209" y="963"/>
                    </a:lnTo>
                    <a:lnTo>
                      <a:pt x="147" y="984"/>
                    </a:lnTo>
                    <a:lnTo>
                      <a:pt x="167" y="1047"/>
                    </a:lnTo>
                    <a:lnTo>
                      <a:pt x="126" y="1047"/>
                    </a:lnTo>
                    <a:lnTo>
                      <a:pt x="167" y="1298"/>
                    </a:lnTo>
                    <a:lnTo>
                      <a:pt x="147" y="1486"/>
                    </a:lnTo>
                    <a:lnTo>
                      <a:pt x="0" y="1570"/>
                    </a:lnTo>
                    <a:lnTo>
                      <a:pt x="0" y="1633"/>
                    </a:lnTo>
                    <a:lnTo>
                      <a:pt x="167" y="1842"/>
                    </a:lnTo>
                    <a:lnTo>
                      <a:pt x="147" y="1947"/>
                    </a:lnTo>
                    <a:lnTo>
                      <a:pt x="230" y="2051"/>
                    </a:lnTo>
                    <a:lnTo>
                      <a:pt x="230" y="2135"/>
                    </a:lnTo>
                    <a:lnTo>
                      <a:pt x="272" y="2261"/>
                    </a:lnTo>
                    <a:lnTo>
                      <a:pt x="230" y="2365"/>
                    </a:lnTo>
                    <a:lnTo>
                      <a:pt x="335" y="2616"/>
                    </a:lnTo>
                    <a:lnTo>
                      <a:pt x="419" y="2658"/>
                    </a:lnTo>
                    <a:lnTo>
                      <a:pt x="481" y="2742"/>
                    </a:lnTo>
                    <a:lnTo>
                      <a:pt x="481" y="3056"/>
                    </a:lnTo>
                    <a:lnTo>
                      <a:pt x="460" y="3097"/>
                    </a:lnTo>
                    <a:lnTo>
                      <a:pt x="523" y="3181"/>
                    </a:lnTo>
                    <a:lnTo>
                      <a:pt x="565" y="3139"/>
                    </a:lnTo>
                    <a:lnTo>
                      <a:pt x="649" y="3160"/>
                    </a:lnTo>
                    <a:lnTo>
                      <a:pt x="732" y="3097"/>
                    </a:lnTo>
                    <a:lnTo>
                      <a:pt x="963" y="3160"/>
                    </a:lnTo>
                    <a:lnTo>
                      <a:pt x="942" y="3202"/>
                    </a:lnTo>
                    <a:lnTo>
                      <a:pt x="1046" y="3307"/>
                    </a:lnTo>
                    <a:lnTo>
                      <a:pt x="1151" y="3307"/>
                    </a:lnTo>
                    <a:lnTo>
                      <a:pt x="1214" y="3390"/>
                    </a:lnTo>
                    <a:lnTo>
                      <a:pt x="1172" y="3495"/>
                    </a:lnTo>
                    <a:lnTo>
                      <a:pt x="1193" y="3579"/>
                    </a:lnTo>
                    <a:lnTo>
                      <a:pt x="1255" y="3600"/>
                    </a:lnTo>
                    <a:lnTo>
                      <a:pt x="1255" y="3704"/>
                    </a:lnTo>
                    <a:lnTo>
                      <a:pt x="1318" y="3725"/>
                    </a:lnTo>
                    <a:lnTo>
                      <a:pt x="1381" y="3683"/>
                    </a:lnTo>
                    <a:lnTo>
                      <a:pt x="1465" y="3683"/>
                    </a:lnTo>
                    <a:lnTo>
                      <a:pt x="1318" y="3516"/>
                    </a:lnTo>
                    <a:lnTo>
                      <a:pt x="1381" y="3474"/>
                    </a:lnTo>
                    <a:lnTo>
                      <a:pt x="1632" y="3621"/>
                    </a:lnTo>
                    <a:lnTo>
                      <a:pt x="1820" y="3600"/>
                    </a:lnTo>
                    <a:lnTo>
                      <a:pt x="1779" y="3704"/>
                    </a:lnTo>
                    <a:lnTo>
                      <a:pt x="1904" y="3809"/>
                    </a:lnTo>
                    <a:lnTo>
                      <a:pt x="2134" y="3767"/>
                    </a:lnTo>
                    <a:lnTo>
                      <a:pt x="2302" y="3809"/>
                    </a:lnTo>
                    <a:lnTo>
                      <a:pt x="2636" y="4081"/>
                    </a:lnTo>
                    <a:lnTo>
                      <a:pt x="2762" y="4248"/>
                    </a:lnTo>
                    <a:lnTo>
                      <a:pt x="2846" y="4248"/>
                    </a:lnTo>
                    <a:lnTo>
                      <a:pt x="2888" y="4206"/>
                    </a:lnTo>
                    <a:lnTo>
                      <a:pt x="3055" y="4206"/>
                    </a:lnTo>
                    <a:lnTo>
                      <a:pt x="3139" y="4290"/>
                    </a:lnTo>
                    <a:lnTo>
                      <a:pt x="3180" y="4437"/>
                    </a:lnTo>
                    <a:lnTo>
                      <a:pt x="3201" y="4458"/>
                    </a:lnTo>
                    <a:lnTo>
                      <a:pt x="3306" y="4437"/>
                    </a:lnTo>
                    <a:lnTo>
                      <a:pt x="3390" y="4332"/>
                    </a:lnTo>
                    <a:lnTo>
                      <a:pt x="3473" y="4311"/>
                    </a:lnTo>
                    <a:lnTo>
                      <a:pt x="3578" y="4332"/>
                    </a:lnTo>
                    <a:lnTo>
                      <a:pt x="3704" y="4332"/>
                    </a:lnTo>
                    <a:lnTo>
                      <a:pt x="3787" y="4395"/>
                    </a:lnTo>
                    <a:lnTo>
                      <a:pt x="3871" y="4311"/>
                    </a:lnTo>
                    <a:lnTo>
                      <a:pt x="3934" y="4290"/>
                    </a:lnTo>
                    <a:lnTo>
                      <a:pt x="4038" y="4332"/>
                    </a:lnTo>
                    <a:lnTo>
                      <a:pt x="4101" y="4311"/>
                    </a:lnTo>
                    <a:lnTo>
                      <a:pt x="4331" y="4311"/>
                    </a:lnTo>
                    <a:lnTo>
                      <a:pt x="4561" y="4437"/>
                    </a:lnTo>
                    <a:lnTo>
                      <a:pt x="4708" y="4458"/>
                    </a:lnTo>
                    <a:lnTo>
                      <a:pt x="4708" y="4290"/>
                    </a:lnTo>
                    <a:lnTo>
                      <a:pt x="4666" y="4123"/>
                    </a:lnTo>
                    <a:lnTo>
                      <a:pt x="5043" y="3725"/>
                    </a:lnTo>
                    <a:lnTo>
                      <a:pt x="5064" y="3558"/>
                    </a:lnTo>
                    <a:lnTo>
                      <a:pt x="5168" y="3474"/>
                    </a:lnTo>
                    <a:lnTo>
                      <a:pt x="5252" y="3474"/>
                    </a:lnTo>
                    <a:lnTo>
                      <a:pt x="5294" y="3286"/>
                    </a:lnTo>
                    <a:lnTo>
                      <a:pt x="5252" y="3202"/>
                    </a:lnTo>
                    <a:lnTo>
                      <a:pt x="5231" y="3139"/>
                    </a:lnTo>
                    <a:lnTo>
                      <a:pt x="5273" y="3056"/>
                    </a:lnTo>
                    <a:lnTo>
                      <a:pt x="5147" y="2972"/>
                    </a:lnTo>
                    <a:lnTo>
                      <a:pt x="5064" y="2825"/>
                    </a:lnTo>
                    <a:lnTo>
                      <a:pt x="5022" y="2742"/>
                    </a:lnTo>
                    <a:lnTo>
                      <a:pt x="4980" y="2470"/>
                    </a:lnTo>
                    <a:lnTo>
                      <a:pt x="5022" y="2365"/>
                    </a:lnTo>
                    <a:lnTo>
                      <a:pt x="5022" y="2323"/>
                    </a:lnTo>
                    <a:lnTo>
                      <a:pt x="4875" y="2135"/>
                    </a:lnTo>
                    <a:lnTo>
                      <a:pt x="4854" y="1947"/>
                    </a:lnTo>
                    <a:lnTo>
                      <a:pt x="4938" y="1821"/>
                    </a:lnTo>
                    <a:lnTo>
                      <a:pt x="5043" y="1779"/>
                    </a:lnTo>
                    <a:lnTo>
                      <a:pt x="5043" y="1403"/>
                    </a:lnTo>
                    <a:lnTo>
                      <a:pt x="4980" y="1361"/>
                    </a:lnTo>
                    <a:lnTo>
                      <a:pt x="4959" y="1214"/>
                    </a:lnTo>
                    <a:lnTo>
                      <a:pt x="4875" y="1089"/>
                    </a:lnTo>
                    <a:lnTo>
                      <a:pt x="4771" y="838"/>
                    </a:lnTo>
                    <a:lnTo>
                      <a:pt x="4750" y="775"/>
                    </a:lnTo>
                    <a:lnTo>
                      <a:pt x="4708" y="670"/>
                    </a:lnTo>
                    <a:lnTo>
                      <a:pt x="4708" y="545"/>
                    </a:lnTo>
                    <a:lnTo>
                      <a:pt x="4645" y="315"/>
                    </a:lnTo>
                    <a:lnTo>
                      <a:pt x="4561" y="315"/>
                    </a:lnTo>
                    <a:lnTo>
                      <a:pt x="4436" y="210"/>
                    </a:lnTo>
                    <a:lnTo>
                      <a:pt x="4310" y="231"/>
                    </a:lnTo>
                    <a:lnTo>
                      <a:pt x="3683" y="273"/>
                    </a:lnTo>
                    <a:lnTo>
                      <a:pt x="2950" y="231"/>
                    </a:lnTo>
                    <a:lnTo>
                      <a:pt x="2867" y="252"/>
                    </a:lnTo>
                    <a:lnTo>
                      <a:pt x="2678" y="440"/>
                    </a:lnTo>
                    <a:lnTo>
                      <a:pt x="2511" y="482"/>
                    </a:lnTo>
                    <a:lnTo>
                      <a:pt x="2469" y="440"/>
                    </a:lnTo>
                    <a:lnTo>
                      <a:pt x="2636" y="356"/>
                    </a:lnTo>
                    <a:lnTo>
                      <a:pt x="2783" y="210"/>
                    </a:lnTo>
                    <a:lnTo>
                      <a:pt x="2741" y="210"/>
                    </a:lnTo>
                    <a:lnTo>
                      <a:pt x="2616" y="315"/>
                    </a:lnTo>
                    <a:lnTo>
                      <a:pt x="2406" y="398"/>
                    </a:lnTo>
                    <a:lnTo>
                      <a:pt x="2134" y="356"/>
                    </a:lnTo>
                    <a:lnTo>
                      <a:pt x="2092" y="210"/>
                    </a:lnTo>
                    <a:lnTo>
                      <a:pt x="2134" y="126"/>
                    </a:lnTo>
                    <a:lnTo>
                      <a:pt x="2260" y="126"/>
                    </a:lnTo>
                    <a:lnTo>
                      <a:pt x="2323" y="168"/>
                    </a:lnTo>
                    <a:lnTo>
                      <a:pt x="2323" y="126"/>
                    </a:lnTo>
                    <a:lnTo>
                      <a:pt x="2155" y="43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6868;p54"/>
              <p:cNvSpPr/>
              <p:nvPr/>
            </p:nvSpPr>
            <p:spPr>
              <a:xfrm>
                <a:off x="3819089" y="2776036"/>
                <a:ext cx="50345" cy="20948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1842" extrusionOk="0">
                    <a:moveTo>
                      <a:pt x="1403" y="1"/>
                    </a:moveTo>
                    <a:lnTo>
                      <a:pt x="1319" y="63"/>
                    </a:lnTo>
                    <a:lnTo>
                      <a:pt x="1152" y="21"/>
                    </a:lnTo>
                    <a:lnTo>
                      <a:pt x="1152" y="126"/>
                    </a:lnTo>
                    <a:lnTo>
                      <a:pt x="1068" y="189"/>
                    </a:lnTo>
                    <a:lnTo>
                      <a:pt x="984" y="168"/>
                    </a:lnTo>
                    <a:lnTo>
                      <a:pt x="775" y="168"/>
                    </a:lnTo>
                    <a:lnTo>
                      <a:pt x="733" y="273"/>
                    </a:lnTo>
                    <a:lnTo>
                      <a:pt x="587" y="273"/>
                    </a:lnTo>
                    <a:lnTo>
                      <a:pt x="482" y="398"/>
                    </a:lnTo>
                    <a:lnTo>
                      <a:pt x="378" y="398"/>
                    </a:lnTo>
                    <a:lnTo>
                      <a:pt x="168" y="586"/>
                    </a:lnTo>
                    <a:lnTo>
                      <a:pt x="106" y="545"/>
                    </a:lnTo>
                    <a:lnTo>
                      <a:pt x="22" y="503"/>
                    </a:lnTo>
                    <a:lnTo>
                      <a:pt x="1" y="524"/>
                    </a:lnTo>
                    <a:lnTo>
                      <a:pt x="1" y="628"/>
                    </a:lnTo>
                    <a:lnTo>
                      <a:pt x="147" y="712"/>
                    </a:lnTo>
                    <a:lnTo>
                      <a:pt x="252" y="900"/>
                    </a:lnTo>
                    <a:lnTo>
                      <a:pt x="252" y="1047"/>
                    </a:lnTo>
                    <a:lnTo>
                      <a:pt x="273" y="1130"/>
                    </a:lnTo>
                    <a:lnTo>
                      <a:pt x="378" y="1172"/>
                    </a:lnTo>
                    <a:lnTo>
                      <a:pt x="587" y="1319"/>
                    </a:lnTo>
                    <a:lnTo>
                      <a:pt x="691" y="1382"/>
                    </a:lnTo>
                    <a:lnTo>
                      <a:pt x="942" y="1674"/>
                    </a:lnTo>
                    <a:lnTo>
                      <a:pt x="1005" y="1674"/>
                    </a:lnTo>
                    <a:lnTo>
                      <a:pt x="1298" y="1842"/>
                    </a:lnTo>
                    <a:lnTo>
                      <a:pt x="1361" y="1779"/>
                    </a:lnTo>
                    <a:lnTo>
                      <a:pt x="1507" y="1779"/>
                    </a:lnTo>
                    <a:lnTo>
                      <a:pt x="1528" y="1674"/>
                    </a:lnTo>
                    <a:lnTo>
                      <a:pt x="1591" y="1633"/>
                    </a:lnTo>
                    <a:lnTo>
                      <a:pt x="1633" y="1528"/>
                    </a:lnTo>
                    <a:lnTo>
                      <a:pt x="1738" y="1570"/>
                    </a:lnTo>
                    <a:lnTo>
                      <a:pt x="1947" y="1570"/>
                    </a:lnTo>
                    <a:lnTo>
                      <a:pt x="2114" y="1674"/>
                    </a:lnTo>
                    <a:lnTo>
                      <a:pt x="2261" y="1674"/>
                    </a:lnTo>
                    <a:lnTo>
                      <a:pt x="2428" y="1654"/>
                    </a:lnTo>
                    <a:lnTo>
                      <a:pt x="2512" y="1737"/>
                    </a:lnTo>
                    <a:lnTo>
                      <a:pt x="2742" y="1779"/>
                    </a:lnTo>
                    <a:lnTo>
                      <a:pt x="2763" y="1779"/>
                    </a:lnTo>
                    <a:lnTo>
                      <a:pt x="2888" y="1695"/>
                    </a:lnTo>
                    <a:lnTo>
                      <a:pt x="3035" y="1674"/>
                    </a:lnTo>
                    <a:lnTo>
                      <a:pt x="3077" y="1737"/>
                    </a:lnTo>
                    <a:lnTo>
                      <a:pt x="3307" y="1654"/>
                    </a:lnTo>
                    <a:lnTo>
                      <a:pt x="3516" y="1633"/>
                    </a:lnTo>
                    <a:lnTo>
                      <a:pt x="3683" y="1465"/>
                    </a:lnTo>
                    <a:lnTo>
                      <a:pt x="3830" y="1444"/>
                    </a:lnTo>
                    <a:lnTo>
                      <a:pt x="3976" y="1340"/>
                    </a:lnTo>
                    <a:lnTo>
                      <a:pt x="4227" y="1361"/>
                    </a:lnTo>
                    <a:lnTo>
                      <a:pt x="4186" y="1214"/>
                    </a:lnTo>
                    <a:lnTo>
                      <a:pt x="4102" y="1130"/>
                    </a:lnTo>
                    <a:lnTo>
                      <a:pt x="3935" y="1130"/>
                    </a:lnTo>
                    <a:lnTo>
                      <a:pt x="3893" y="1172"/>
                    </a:lnTo>
                    <a:lnTo>
                      <a:pt x="3809" y="1172"/>
                    </a:lnTo>
                    <a:lnTo>
                      <a:pt x="3683" y="1005"/>
                    </a:lnTo>
                    <a:lnTo>
                      <a:pt x="3349" y="733"/>
                    </a:lnTo>
                    <a:lnTo>
                      <a:pt x="3181" y="691"/>
                    </a:lnTo>
                    <a:lnTo>
                      <a:pt x="2951" y="733"/>
                    </a:lnTo>
                    <a:lnTo>
                      <a:pt x="2826" y="628"/>
                    </a:lnTo>
                    <a:lnTo>
                      <a:pt x="2867" y="524"/>
                    </a:lnTo>
                    <a:lnTo>
                      <a:pt x="2679" y="545"/>
                    </a:lnTo>
                    <a:lnTo>
                      <a:pt x="2428" y="398"/>
                    </a:lnTo>
                    <a:lnTo>
                      <a:pt x="2365" y="440"/>
                    </a:lnTo>
                    <a:lnTo>
                      <a:pt x="2512" y="607"/>
                    </a:lnTo>
                    <a:lnTo>
                      <a:pt x="2428" y="607"/>
                    </a:lnTo>
                    <a:lnTo>
                      <a:pt x="2365" y="649"/>
                    </a:lnTo>
                    <a:lnTo>
                      <a:pt x="2302" y="628"/>
                    </a:lnTo>
                    <a:lnTo>
                      <a:pt x="2302" y="524"/>
                    </a:lnTo>
                    <a:lnTo>
                      <a:pt x="2240" y="503"/>
                    </a:lnTo>
                    <a:lnTo>
                      <a:pt x="2219" y="419"/>
                    </a:lnTo>
                    <a:lnTo>
                      <a:pt x="2261" y="314"/>
                    </a:lnTo>
                    <a:lnTo>
                      <a:pt x="2198" y="231"/>
                    </a:lnTo>
                    <a:lnTo>
                      <a:pt x="2093" y="231"/>
                    </a:lnTo>
                    <a:lnTo>
                      <a:pt x="1989" y="126"/>
                    </a:lnTo>
                    <a:lnTo>
                      <a:pt x="2010" y="84"/>
                    </a:lnTo>
                    <a:lnTo>
                      <a:pt x="1779" y="21"/>
                    </a:lnTo>
                    <a:lnTo>
                      <a:pt x="1696" y="84"/>
                    </a:lnTo>
                    <a:lnTo>
                      <a:pt x="1612" y="63"/>
                    </a:lnTo>
                    <a:lnTo>
                      <a:pt x="1570" y="105"/>
                    </a:lnTo>
                    <a:lnTo>
                      <a:pt x="1507" y="21"/>
                    </a:lnTo>
                    <a:lnTo>
                      <a:pt x="1486" y="63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6869;p54"/>
              <p:cNvSpPr/>
              <p:nvPr/>
            </p:nvSpPr>
            <p:spPr>
              <a:xfrm>
                <a:off x="3779972" y="2741293"/>
                <a:ext cx="57323" cy="65449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5755" extrusionOk="0">
                    <a:moveTo>
                      <a:pt x="1340" y="1"/>
                    </a:moveTo>
                    <a:lnTo>
                      <a:pt x="1340" y="22"/>
                    </a:lnTo>
                    <a:lnTo>
                      <a:pt x="1340" y="126"/>
                    </a:lnTo>
                    <a:lnTo>
                      <a:pt x="1424" y="189"/>
                    </a:lnTo>
                    <a:lnTo>
                      <a:pt x="1466" y="189"/>
                    </a:lnTo>
                    <a:lnTo>
                      <a:pt x="1466" y="252"/>
                    </a:lnTo>
                    <a:lnTo>
                      <a:pt x="1612" y="377"/>
                    </a:lnTo>
                    <a:lnTo>
                      <a:pt x="1507" y="419"/>
                    </a:lnTo>
                    <a:lnTo>
                      <a:pt x="1403" y="419"/>
                    </a:lnTo>
                    <a:lnTo>
                      <a:pt x="1403" y="524"/>
                    </a:lnTo>
                    <a:lnTo>
                      <a:pt x="1507" y="461"/>
                    </a:lnTo>
                    <a:lnTo>
                      <a:pt x="1507" y="628"/>
                    </a:lnTo>
                    <a:lnTo>
                      <a:pt x="1612" y="670"/>
                    </a:lnTo>
                    <a:lnTo>
                      <a:pt x="1528" y="754"/>
                    </a:lnTo>
                    <a:lnTo>
                      <a:pt x="1528" y="838"/>
                    </a:lnTo>
                    <a:lnTo>
                      <a:pt x="1612" y="880"/>
                    </a:lnTo>
                    <a:lnTo>
                      <a:pt x="1738" y="880"/>
                    </a:lnTo>
                    <a:lnTo>
                      <a:pt x="1926" y="1068"/>
                    </a:lnTo>
                    <a:lnTo>
                      <a:pt x="2156" y="1172"/>
                    </a:lnTo>
                    <a:lnTo>
                      <a:pt x="1926" y="1131"/>
                    </a:lnTo>
                    <a:lnTo>
                      <a:pt x="1738" y="942"/>
                    </a:lnTo>
                    <a:lnTo>
                      <a:pt x="1612" y="963"/>
                    </a:lnTo>
                    <a:lnTo>
                      <a:pt x="1507" y="942"/>
                    </a:lnTo>
                    <a:lnTo>
                      <a:pt x="1424" y="942"/>
                    </a:lnTo>
                    <a:lnTo>
                      <a:pt x="1340" y="1068"/>
                    </a:lnTo>
                    <a:lnTo>
                      <a:pt x="1361" y="1152"/>
                    </a:lnTo>
                    <a:lnTo>
                      <a:pt x="1361" y="1340"/>
                    </a:lnTo>
                    <a:lnTo>
                      <a:pt x="1424" y="1444"/>
                    </a:lnTo>
                    <a:lnTo>
                      <a:pt x="1298" y="1277"/>
                    </a:lnTo>
                    <a:lnTo>
                      <a:pt x="1319" y="1152"/>
                    </a:lnTo>
                    <a:lnTo>
                      <a:pt x="1235" y="1068"/>
                    </a:lnTo>
                    <a:lnTo>
                      <a:pt x="1194" y="1089"/>
                    </a:lnTo>
                    <a:lnTo>
                      <a:pt x="1194" y="1172"/>
                    </a:lnTo>
                    <a:lnTo>
                      <a:pt x="1235" y="1277"/>
                    </a:lnTo>
                    <a:lnTo>
                      <a:pt x="1152" y="1361"/>
                    </a:lnTo>
                    <a:lnTo>
                      <a:pt x="1089" y="1235"/>
                    </a:lnTo>
                    <a:lnTo>
                      <a:pt x="1089" y="1089"/>
                    </a:lnTo>
                    <a:lnTo>
                      <a:pt x="942" y="1026"/>
                    </a:lnTo>
                    <a:lnTo>
                      <a:pt x="880" y="1047"/>
                    </a:lnTo>
                    <a:lnTo>
                      <a:pt x="608" y="1131"/>
                    </a:lnTo>
                    <a:lnTo>
                      <a:pt x="587" y="1235"/>
                    </a:lnTo>
                    <a:lnTo>
                      <a:pt x="629" y="1340"/>
                    </a:lnTo>
                    <a:lnTo>
                      <a:pt x="775" y="1361"/>
                    </a:lnTo>
                    <a:lnTo>
                      <a:pt x="796" y="1465"/>
                    </a:lnTo>
                    <a:lnTo>
                      <a:pt x="796" y="1486"/>
                    </a:lnTo>
                    <a:lnTo>
                      <a:pt x="733" y="1507"/>
                    </a:lnTo>
                    <a:lnTo>
                      <a:pt x="733" y="1591"/>
                    </a:lnTo>
                    <a:lnTo>
                      <a:pt x="691" y="1696"/>
                    </a:lnTo>
                    <a:lnTo>
                      <a:pt x="691" y="1800"/>
                    </a:lnTo>
                    <a:lnTo>
                      <a:pt x="608" y="1863"/>
                    </a:lnTo>
                    <a:lnTo>
                      <a:pt x="503" y="1800"/>
                    </a:lnTo>
                    <a:lnTo>
                      <a:pt x="461" y="1926"/>
                    </a:lnTo>
                    <a:lnTo>
                      <a:pt x="482" y="1988"/>
                    </a:lnTo>
                    <a:lnTo>
                      <a:pt x="608" y="1988"/>
                    </a:lnTo>
                    <a:lnTo>
                      <a:pt x="670" y="2030"/>
                    </a:lnTo>
                    <a:lnTo>
                      <a:pt x="629" y="2114"/>
                    </a:lnTo>
                    <a:lnTo>
                      <a:pt x="608" y="2240"/>
                    </a:lnTo>
                    <a:lnTo>
                      <a:pt x="524" y="2302"/>
                    </a:lnTo>
                    <a:lnTo>
                      <a:pt x="608" y="2407"/>
                    </a:lnTo>
                    <a:lnTo>
                      <a:pt x="524" y="2449"/>
                    </a:lnTo>
                    <a:lnTo>
                      <a:pt x="378" y="2407"/>
                    </a:lnTo>
                    <a:lnTo>
                      <a:pt x="210" y="2449"/>
                    </a:lnTo>
                    <a:lnTo>
                      <a:pt x="168" y="2553"/>
                    </a:lnTo>
                    <a:lnTo>
                      <a:pt x="85" y="2658"/>
                    </a:lnTo>
                    <a:lnTo>
                      <a:pt x="105" y="2825"/>
                    </a:lnTo>
                    <a:lnTo>
                      <a:pt x="85" y="3035"/>
                    </a:lnTo>
                    <a:lnTo>
                      <a:pt x="43" y="3139"/>
                    </a:lnTo>
                    <a:lnTo>
                      <a:pt x="43" y="3160"/>
                    </a:lnTo>
                    <a:lnTo>
                      <a:pt x="1" y="3244"/>
                    </a:lnTo>
                    <a:lnTo>
                      <a:pt x="85" y="3432"/>
                    </a:lnTo>
                    <a:lnTo>
                      <a:pt x="85" y="3474"/>
                    </a:lnTo>
                    <a:lnTo>
                      <a:pt x="168" y="3579"/>
                    </a:lnTo>
                    <a:lnTo>
                      <a:pt x="85" y="3746"/>
                    </a:lnTo>
                    <a:lnTo>
                      <a:pt x="147" y="3746"/>
                    </a:lnTo>
                    <a:lnTo>
                      <a:pt x="273" y="3913"/>
                    </a:lnTo>
                    <a:lnTo>
                      <a:pt x="294" y="4060"/>
                    </a:lnTo>
                    <a:lnTo>
                      <a:pt x="357" y="4102"/>
                    </a:lnTo>
                    <a:lnTo>
                      <a:pt x="357" y="4290"/>
                    </a:lnTo>
                    <a:lnTo>
                      <a:pt x="461" y="4374"/>
                    </a:lnTo>
                    <a:lnTo>
                      <a:pt x="461" y="4437"/>
                    </a:lnTo>
                    <a:lnTo>
                      <a:pt x="566" y="4520"/>
                    </a:lnTo>
                    <a:lnTo>
                      <a:pt x="629" y="4478"/>
                    </a:lnTo>
                    <a:lnTo>
                      <a:pt x="733" y="4478"/>
                    </a:lnTo>
                    <a:lnTo>
                      <a:pt x="817" y="4520"/>
                    </a:lnTo>
                    <a:lnTo>
                      <a:pt x="922" y="4478"/>
                    </a:lnTo>
                    <a:lnTo>
                      <a:pt x="1047" y="4541"/>
                    </a:lnTo>
                    <a:lnTo>
                      <a:pt x="1152" y="4541"/>
                    </a:lnTo>
                    <a:lnTo>
                      <a:pt x="1298" y="4625"/>
                    </a:lnTo>
                    <a:lnTo>
                      <a:pt x="1152" y="4750"/>
                    </a:lnTo>
                    <a:lnTo>
                      <a:pt x="1089" y="4918"/>
                    </a:lnTo>
                    <a:lnTo>
                      <a:pt x="1089" y="5022"/>
                    </a:lnTo>
                    <a:lnTo>
                      <a:pt x="1005" y="5106"/>
                    </a:lnTo>
                    <a:lnTo>
                      <a:pt x="942" y="5273"/>
                    </a:lnTo>
                    <a:lnTo>
                      <a:pt x="942" y="5441"/>
                    </a:lnTo>
                    <a:lnTo>
                      <a:pt x="1047" y="5525"/>
                    </a:lnTo>
                    <a:lnTo>
                      <a:pt x="1110" y="5629"/>
                    </a:lnTo>
                    <a:lnTo>
                      <a:pt x="1214" y="5650"/>
                    </a:lnTo>
                    <a:lnTo>
                      <a:pt x="1319" y="5587"/>
                    </a:lnTo>
                    <a:lnTo>
                      <a:pt x="1445" y="5650"/>
                    </a:lnTo>
                    <a:lnTo>
                      <a:pt x="1507" y="5566"/>
                    </a:lnTo>
                    <a:lnTo>
                      <a:pt x="1466" y="5525"/>
                    </a:lnTo>
                    <a:lnTo>
                      <a:pt x="1612" y="5462"/>
                    </a:lnTo>
                    <a:lnTo>
                      <a:pt x="1633" y="5566"/>
                    </a:lnTo>
                    <a:lnTo>
                      <a:pt x="1717" y="5587"/>
                    </a:lnTo>
                    <a:lnTo>
                      <a:pt x="1758" y="5545"/>
                    </a:lnTo>
                    <a:lnTo>
                      <a:pt x="1842" y="5545"/>
                    </a:lnTo>
                    <a:lnTo>
                      <a:pt x="1989" y="5671"/>
                    </a:lnTo>
                    <a:lnTo>
                      <a:pt x="2072" y="5692"/>
                    </a:lnTo>
                    <a:lnTo>
                      <a:pt x="2093" y="5692"/>
                    </a:lnTo>
                    <a:lnTo>
                      <a:pt x="2156" y="5671"/>
                    </a:lnTo>
                    <a:lnTo>
                      <a:pt x="2261" y="5629"/>
                    </a:lnTo>
                    <a:lnTo>
                      <a:pt x="2344" y="5734"/>
                    </a:lnTo>
                    <a:lnTo>
                      <a:pt x="2491" y="5755"/>
                    </a:lnTo>
                    <a:lnTo>
                      <a:pt x="2512" y="5692"/>
                    </a:lnTo>
                    <a:lnTo>
                      <a:pt x="2512" y="5629"/>
                    </a:lnTo>
                    <a:lnTo>
                      <a:pt x="2826" y="5629"/>
                    </a:lnTo>
                    <a:lnTo>
                      <a:pt x="2909" y="5692"/>
                    </a:lnTo>
                    <a:lnTo>
                      <a:pt x="3014" y="5671"/>
                    </a:lnTo>
                    <a:lnTo>
                      <a:pt x="3098" y="5692"/>
                    </a:lnTo>
                    <a:lnTo>
                      <a:pt x="3202" y="5671"/>
                    </a:lnTo>
                    <a:lnTo>
                      <a:pt x="3391" y="5545"/>
                    </a:lnTo>
                    <a:lnTo>
                      <a:pt x="3453" y="5545"/>
                    </a:lnTo>
                    <a:lnTo>
                      <a:pt x="3600" y="5566"/>
                    </a:lnTo>
                    <a:lnTo>
                      <a:pt x="3725" y="5545"/>
                    </a:lnTo>
                    <a:lnTo>
                      <a:pt x="3851" y="5629"/>
                    </a:lnTo>
                    <a:lnTo>
                      <a:pt x="3935" y="5566"/>
                    </a:lnTo>
                    <a:lnTo>
                      <a:pt x="3914" y="5462"/>
                    </a:lnTo>
                    <a:lnTo>
                      <a:pt x="3746" y="5378"/>
                    </a:lnTo>
                    <a:lnTo>
                      <a:pt x="3746" y="5315"/>
                    </a:lnTo>
                    <a:lnTo>
                      <a:pt x="3914" y="5127"/>
                    </a:lnTo>
                    <a:lnTo>
                      <a:pt x="4039" y="5043"/>
                    </a:lnTo>
                    <a:lnTo>
                      <a:pt x="4123" y="4939"/>
                    </a:lnTo>
                    <a:lnTo>
                      <a:pt x="4186" y="4939"/>
                    </a:lnTo>
                    <a:lnTo>
                      <a:pt x="4186" y="4834"/>
                    </a:lnTo>
                    <a:lnTo>
                      <a:pt x="4227" y="4729"/>
                    </a:lnTo>
                    <a:lnTo>
                      <a:pt x="3976" y="4437"/>
                    </a:lnTo>
                    <a:lnTo>
                      <a:pt x="3872" y="4374"/>
                    </a:lnTo>
                    <a:lnTo>
                      <a:pt x="3663" y="4227"/>
                    </a:lnTo>
                    <a:lnTo>
                      <a:pt x="3558" y="4185"/>
                    </a:lnTo>
                    <a:lnTo>
                      <a:pt x="3537" y="4102"/>
                    </a:lnTo>
                    <a:lnTo>
                      <a:pt x="3537" y="3955"/>
                    </a:lnTo>
                    <a:lnTo>
                      <a:pt x="3432" y="3767"/>
                    </a:lnTo>
                    <a:lnTo>
                      <a:pt x="3286" y="3683"/>
                    </a:lnTo>
                    <a:lnTo>
                      <a:pt x="3286" y="3579"/>
                    </a:lnTo>
                    <a:lnTo>
                      <a:pt x="3307" y="3558"/>
                    </a:lnTo>
                    <a:lnTo>
                      <a:pt x="3391" y="3600"/>
                    </a:lnTo>
                    <a:lnTo>
                      <a:pt x="3453" y="3641"/>
                    </a:lnTo>
                    <a:lnTo>
                      <a:pt x="3663" y="3453"/>
                    </a:lnTo>
                    <a:lnTo>
                      <a:pt x="3767" y="3453"/>
                    </a:lnTo>
                    <a:lnTo>
                      <a:pt x="3872" y="3328"/>
                    </a:lnTo>
                    <a:lnTo>
                      <a:pt x="4018" y="3328"/>
                    </a:lnTo>
                    <a:lnTo>
                      <a:pt x="4060" y="3223"/>
                    </a:lnTo>
                    <a:lnTo>
                      <a:pt x="4269" y="3223"/>
                    </a:lnTo>
                    <a:lnTo>
                      <a:pt x="4353" y="3244"/>
                    </a:lnTo>
                    <a:lnTo>
                      <a:pt x="4437" y="3181"/>
                    </a:lnTo>
                    <a:lnTo>
                      <a:pt x="4437" y="3076"/>
                    </a:lnTo>
                    <a:lnTo>
                      <a:pt x="4604" y="3118"/>
                    </a:lnTo>
                    <a:lnTo>
                      <a:pt x="4688" y="3056"/>
                    </a:lnTo>
                    <a:lnTo>
                      <a:pt x="4771" y="3118"/>
                    </a:lnTo>
                    <a:lnTo>
                      <a:pt x="4792" y="3076"/>
                    </a:lnTo>
                    <a:lnTo>
                      <a:pt x="4813" y="3035"/>
                    </a:lnTo>
                    <a:lnTo>
                      <a:pt x="4813" y="2721"/>
                    </a:lnTo>
                    <a:lnTo>
                      <a:pt x="4751" y="2637"/>
                    </a:lnTo>
                    <a:lnTo>
                      <a:pt x="4667" y="2595"/>
                    </a:lnTo>
                    <a:lnTo>
                      <a:pt x="4562" y="2344"/>
                    </a:lnTo>
                    <a:lnTo>
                      <a:pt x="4604" y="2240"/>
                    </a:lnTo>
                    <a:lnTo>
                      <a:pt x="4562" y="2114"/>
                    </a:lnTo>
                    <a:lnTo>
                      <a:pt x="4562" y="2030"/>
                    </a:lnTo>
                    <a:lnTo>
                      <a:pt x="4479" y="1926"/>
                    </a:lnTo>
                    <a:lnTo>
                      <a:pt x="4499" y="1821"/>
                    </a:lnTo>
                    <a:lnTo>
                      <a:pt x="4332" y="1612"/>
                    </a:lnTo>
                    <a:lnTo>
                      <a:pt x="4332" y="1549"/>
                    </a:lnTo>
                    <a:lnTo>
                      <a:pt x="4479" y="1465"/>
                    </a:lnTo>
                    <a:lnTo>
                      <a:pt x="4499" y="1277"/>
                    </a:lnTo>
                    <a:lnTo>
                      <a:pt x="4458" y="1026"/>
                    </a:lnTo>
                    <a:lnTo>
                      <a:pt x="4353" y="1026"/>
                    </a:lnTo>
                    <a:lnTo>
                      <a:pt x="4269" y="963"/>
                    </a:lnTo>
                    <a:lnTo>
                      <a:pt x="4165" y="963"/>
                    </a:lnTo>
                    <a:lnTo>
                      <a:pt x="4060" y="880"/>
                    </a:lnTo>
                    <a:lnTo>
                      <a:pt x="4081" y="775"/>
                    </a:lnTo>
                    <a:lnTo>
                      <a:pt x="4039" y="670"/>
                    </a:lnTo>
                    <a:lnTo>
                      <a:pt x="3914" y="712"/>
                    </a:lnTo>
                    <a:lnTo>
                      <a:pt x="3767" y="545"/>
                    </a:lnTo>
                    <a:lnTo>
                      <a:pt x="3663" y="545"/>
                    </a:lnTo>
                    <a:lnTo>
                      <a:pt x="3621" y="461"/>
                    </a:lnTo>
                    <a:lnTo>
                      <a:pt x="3558" y="503"/>
                    </a:lnTo>
                    <a:lnTo>
                      <a:pt x="3432" y="524"/>
                    </a:lnTo>
                    <a:lnTo>
                      <a:pt x="3328" y="608"/>
                    </a:lnTo>
                    <a:lnTo>
                      <a:pt x="3286" y="545"/>
                    </a:lnTo>
                    <a:lnTo>
                      <a:pt x="3349" y="503"/>
                    </a:lnTo>
                    <a:lnTo>
                      <a:pt x="3349" y="524"/>
                    </a:lnTo>
                    <a:lnTo>
                      <a:pt x="3411" y="461"/>
                    </a:lnTo>
                    <a:lnTo>
                      <a:pt x="3516" y="419"/>
                    </a:lnTo>
                    <a:lnTo>
                      <a:pt x="3391" y="419"/>
                    </a:lnTo>
                    <a:lnTo>
                      <a:pt x="3328" y="440"/>
                    </a:lnTo>
                    <a:lnTo>
                      <a:pt x="3307" y="503"/>
                    </a:lnTo>
                    <a:lnTo>
                      <a:pt x="3202" y="545"/>
                    </a:lnTo>
                    <a:lnTo>
                      <a:pt x="3202" y="608"/>
                    </a:lnTo>
                    <a:lnTo>
                      <a:pt x="2993" y="628"/>
                    </a:lnTo>
                    <a:lnTo>
                      <a:pt x="2909" y="733"/>
                    </a:lnTo>
                    <a:lnTo>
                      <a:pt x="2888" y="838"/>
                    </a:lnTo>
                    <a:lnTo>
                      <a:pt x="2763" y="838"/>
                    </a:lnTo>
                    <a:lnTo>
                      <a:pt x="2721" y="775"/>
                    </a:lnTo>
                    <a:lnTo>
                      <a:pt x="2616" y="754"/>
                    </a:lnTo>
                    <a:lnTo>
                      <a:pt x="2574" y="775"/>
                    </a:lnTo>
                    <a:lnTo>
                      <a:pt x="2407" y="733"/>
                    </a:lnTo>
                    <a:lnTo>
                      <a:pt x="2512" y="670"/>
                    </a:lnTo>
                    <a:lnTo>
                      <a:pt x="2595" y="670"/>
                    </a:lnTo>
                    <a:lnTo>
                      <a:pt x="2679" y="608"/>
                    </a:lnTo>
                    <a:lnTo>
                      <a:pt x="2679" y="503"/>
                    </a:lnTo>
                    <a:lnTo>
                      <a:pt x="2616" y="461"/>
                    </a:lnTo>
                    <a:lnTo>
                      <a:pt x="2512" y="545"/>
                    </a:lnTo>
                    <a:lnTo>
                      <a:pt x="2491" y="566"/>
                    </a:lnTo>
                    <a:lnTo>
                      <a:pt x="2365" y="461"/>
                    </a:lnTo>
                    <a:lnTo>
                      <a:pt x="2302" y="419"/>
                    </a:lnTo>
                    <a:lnTo>
                      <a:pt x="2261" y="440"/>
                    </a:lnTo>
                    <a:lnTo>
                      <a:pt x="2240" y="524"/>
                    </a:lnTo>
                    <a:lnTo>
                      <a:pt x="2135" y="566"/>
                    </a:lnTo>
                    <a:lnTo>
                      <a:pt x="2093" y="461"/>
                    </a:lnTo>
                    <a:lnTo>
                      <a:pt x="2030" y="440"/>
                    </a:lnTo>
                    <a:lnTo>
                      <a:pt x="1968" y="377"/>
                    </a:lnTo>
                    <a:lnTo>
                      <a:pt x="2051" y="335"/>
                    </a:lnTo>
                    <a:lnTo>
                      <a:pt x="2093" y="210"/>
                    </a:lnTo>
                    <a:lnTo>
                      <a:pt x="1989" y="189"/>
                    </a:lnTo>
                    <a:lnTo>
                      <a:pt x="1863" y="84"/>
                    </a:lnTo>
                    <a:lnTo>
                      <a:pt x="1758" y="84"/>
                    </a:lnTo>
                    <a:lnTo>
                      <a:pt x="1717" y="43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6870;p54"/>
              <p:cNvSpPr/>
              <p:nvPr/>
            </p:nvSpPr>
            <p:spPr>
              <a:xfrm>
                <a:off x="3764778" y="2755577"/>
                <a:ext cx="24672" cy="2142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884" extrusionOk="0">
                    <a:moveTo>
                      <a:pt x="1695" y="0"/>
                    </a:moveTo>
                    <a:lnTo>
                      <a:pt x="1549" y="21"/>
                    </a:lnTo>
                    <a:lnTo>
                      <a:pt x="1444" y="126"/>
                    </a:lnTo>
                    <a:lnTo>
                      <a:pt x="1340" y="84"/>
                    </a:lnTo>
                    <a:lnTo>
                      <a:pt x="1277" y="126"/>
                    </a:lnTo>
                    <a:lnTo>
                      <a:pt x="1130" y="126"/>
                    </a:lnTo>
                    <a:lnTo>
                      <a:pt x="1005" y="251"/>
                    </a:lnTo>
                    <a:lnTo>
                      <a:pt x="796" y="398"/>
                    </a:lnTo>
                    <a:lnTo>
                      <a:pt x="754" y="335"/>
                    </a:lnTo>
                    <a:lnTo>
                      <a:pt x="628" y="398"/>
                    </a:lnTo>
                    <a:lnTo>
                      <a:pt x="628" y="544"/>
                    </a:lnTo>
                    <a:lnTo>
                      <a:pt x="524" y="628"/>
                    </a:lnTo>
                    <a:lnTo>
                      <a:pt x="545" y="753"/>
                    </a:lnTo>
                    <a:lnTo>
                      <a:pt x="524" y="879"/>
                    </a:lnTo>
                    <a:lnTo>
                      <a:pt x="482" y="984"/>
                    </a:lnTo>
                    <a:lnTo>
                      <a:pt x="440" y="1046"/>
                    </a:lnTo>
                    <a:lnTo>
                      <a:pt x="335" y="1130"/>
                    </a:lnTo>
                    <a:lnTo>
                      <a:pt x="335" y="1193"/>
                    </a:lnTo>
                    <a:lnTo>
                      <a:pt x="482" y="1339"/>
                    </a:lnTo>
                    <a:lnTo>
                      <a:pt x="607" y="1360"/>
                    </a:lnTo>
                    <a:lnTo>
                      <a:pt x="482" y="1360"/>
                    </a:lnTo>
                    <a:lnTo>
                      <a:pt x="419" y="1402"/>
                    </a:lnTo>
                    <a:lnTo>
                      <a:pt x="377" y="1444"/>
                    </a:lnTo>
                    <a:lnTo>
                      <a:pt x="419" y="1507"/>
                    </a:lnTo>
                    <a:lnTo>
                      <a:pt x="503" y="1507"/>
                    </a:lnTo>
                    <a:lnTo>
                      <a:pt x="503" y="1569"/>
                    </a:lnTo>
                    <a:lnTo>
                      <a:pt x="398" y="1569"/>
                    </a:lnTo>
                    <a:lnTo>
                      <a:pt x="293" y="1486"/>
                    </a:lnTo>
                    <a:lnTo>
                      <a:pt x="189" y="1444"/>
                    </a:lnTo>
                    <a:lnTo>
                      <a:pt x="105" y="1465"/>
                    </a:lnTo>
                    <a:lnTo>
                      <a:pt x="126" y="1507"/>
                    </a:lnTo>
                    <a:lnTo>
                      <a:pt x="210" y="1548"/>
                    </a:lnTo>
                    <a:lnTo>
                      <a:pt x="314" y="1611"/>
                    </a:lnTo>
                    <a:lnTo>
                      <a:pt x="335" y="1590"/>
                    </a:lnTo>
                    <a:lnTo>
                      <a:pt x="440" y="1674"/>
                    </a:lnTo>
                    <a:lnTo>
                      <a:pt x="335" y="1611"/>
                    </a:lnTo>
                    <a:lnTo>
                      <a:pt x="273" y="1653"/>
                    </a:lnTo>
                    <a:lnTo>
                      <a:pt x="105" y="1590"/>
                    </a:lnTo>
                    <a:lnTo>
                      <a:pt x="1" y="1590"/>
                    </a:lnTo>
                    <a:lnTo>
                      <a:pt x="84" y="1611"/>
                    </a:lnTo>
                    <a:lnTo>
                      <a:pt x="126" y="1695"/>
                    </a:lnTo>
                    <a:lnTo>
                      <a:pt x="210" y="1695"/>
                    </a:lnTo>
                    <a:lnTo>
                      <a:pt x="293" y="1758"/>
                    </a:lnTo>
                    <a:lnTo>
                      <a:pt x="335" y="1695"/>
                    </a:lnTo>
                    <a:lnTo>
                      <a:pt x="440" y="1674"/>
                    </a:lnTo>
                    <a:lnTo>
                      <a:pt x="482" y="1653"/>
                    </a:lnTo>
                    <a:lnTo>
                      <a:pt x="545" y="1653"/>
                    </a:lnTo>
                    <a:lnTo>
                      <a:pt x="586" y="1548"/>
                    </a:lnTo>
                    <a:lnTo>
                      <a:pt x="796" y="1548"/>
                    </a:lnTo>
                    <a:lnTo>
                      <a:pt x="837" y="1611"/>
                    </a:lnTo>
                    <a:lnTo>
                      <a:pt x="942" y="1611"/>
                    </a:lnTo>
                    <a:lnTo>
                      <a:pt x="1005" y="1695"/>
                    </a:lnTo>
                    <a:lnTo>
                      <a:pt x="1151" y="1695"/>
                    </a:lnTo>
                    <a:lnTo>
                      <a:pt x="1214" y="1779"/>
                    </a:lnTo>
                    <a:lnTo>
                      <a:pt x="1214" y="1862"/>
                    </a:lnTo>
                    <a:lnTo>
                      <a:pt x="1319" y="1883"/>
                    </a:lnTo>
                    <a:lnTo>
                      <a:pt x="1361" y="1779"/>
                    </a:lnTo>
                    <a:lnTo>
                      <a:pt x="1381" y="1569"/>
                    </a:lnTo>
                    <a:lnTo>
                      <a:pt x="1361" y="1402"/>
                    </a:lnTo>
                    <a:lnTo>
                      <a:pt x="1444" y="1297"/>
                    </a:lnTo>
                    <a:lnTo>
                      <a:pt x="1486" y="1193"/>
                    </a:lnTo>
                    <a:lnTo>
                      <a:pt x="1654" y="1151"/>
                    </a:lnTo>
                    <a:lnTo>
                      <a:pt x="1800" y="1193"/>
                    </a:lnTo>
                    <a:lnTo>
                      <a:pt x="1884" y="1151"/>
                    </a:lnTo>
                    <a:lnTo>
                      <a:pt x="1800" y="1046"/>
                    </a:lnTo>
                    <a:lnTo>
                      <a:pt x="1884" y="984"/>
                    </a:lnTo>
                    <a:lnTo>
                      <a:pt x="1905" y="858"/>
                    </a:lnTo>
                    <a:lnTo>
                      <a:pt x="1946" y="774"/>
                    </a:lnTo>
                    <a:lnTo>
                      <a:pt x="1884" y="732"/>
                    </a:lnTo>
                    <a:lnTo>
                      <a:pt x="1758" y="732"/>
                    </a:lnTo>
                    <a:lnTo>
                      <a:pt x="1737" y="670"/>
                    </a:lnTo>
                    <a:lnTo>
                      <a:pt x="1779" y="544"/>
                    </a:lnTo>
                    <a:lnTo>
                      <a:pt x="1884" y="607"/>
                    </a:lnTo>
                    <a:lnTo>
                      <a:pt x="1967" y="544"/>
                    </a:lnTo>
                    <a:lnTo>
                      <a:pt x="1967" y="440"/>
                    </a:lnTo>
                    <a:lnTo>
                      <a:pt x="2009" y="335"/>
                    </a:lnTo>
                    <a:lnTo>
                      <a:pt x="2009" y="251"/>
                    </a:lnTo>
                    <a:lnTo>
                      <a:pt x="2072" y="230"/>
                    </a:lnTo>
                    <a:lnTo>
                      <a:pt x="2072" y="209"/>
                    </a:lnTo>
                    <a:lnTo>
                      <a:pt x="1967" y="147"/>
                    </a:lnTo>
                    <a:lnTo>
                      <a:pt x="1863" y="84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6871;p54"/>
              <p:cNvSpPr/>
              <p:nvPr/>
            </p:nvSpPr>
            <p:spPr>
              <a:xfrm>
                <a:off x="3762540" y="2773181"/>
                <a:ext cx="19445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403" extrusionOk="0">
                    <a:moveTo>
                      <a:pt x="774" y="0"/>
                    </a:moveTo>
                    <a:lnTo>
                      <a:pt x="733" y="105"/>
                    </a:lnTo>
                    <a:lnTo>
                      <a:pt x="670" y="105"/>
                    </a:lnTo>
                    <a:lnTo>
                      <a:pt x="628" y="126"/>
                    </a:lnTo>
                    <a:lnTo>
                      <a:pt x="523" y="147"/>
                    </a:lnTo>
                    <a:lnTo>
                      <a:pt x="481" y="210"/>
                    </a:lnTo>
                    <a:lnTo>
                      <a:pt x="398" y="147"/>
                    </a:lnTo>
                    <a:lnTo>
                      <a:pt x="314" y="147"/>
                    </a:lnTo>
                    <a:lnTo>
                      <a:pt x="272" y="63"/>
                    </a:lnTo>
                    <a:lnTo>
                      <a:pt x="189" y="42"/>
                    </a:lnTo>
                    <a:lnTo>
                      <a:pt x="84" y="126"/>
                    </a:lnTo>
                    <a:lnTo>
                      <a:pt x="0" y="272"/>
                    </a:lnTo>
                    <a:lnTo>
                      <a:pt x="63" y="335"/>
                    </a:lnTo>
                    <a:lnTo>
                      <a:pt x="84" y="524"/>
                    </a:lnTo>
                    <a:lnTo>
                      <a:pt x="209" y="565"/>
                    </a:lnTo>
                    <a:lnTo>
                      <a:pt x="251" y="670"/>
                    </a:lnTo>
                    <a:lnTo>
                      <a:pt x="398" y="796"/>
                    </a:lnTo>
                    <a:lnTo>
                      <a:pt x="481" y="796"/>
                    </a:lnTo>
                    <a:lnTo>
                      <a:pt x="565" y="858"/>
                    </a:lnTo>
                    <a:lnTo>
                      <a:pt x="628" y="879"/>
                    </a:lnTo>
                    <a:lnTo>
                      <a:pt x="628" y="1047"/>
                    </a:lnTo>
                    <a:lnTo>
                      <a:pt x="774" y="1109"/>
                    </a:lnTo>
                    <a:lnTo>
                      <a:pt x="816" y="1068"/>
                    </a:lnTo>
                    <a:lnTo>
                      <a:pt x="900" y="1068"/>
                    </a:lnTo>
                    <a:lnTo>
                      <a:pt x="942" y="1109"/>
                    </a:lnTo>
                    <a:lnTo>
                      <a:pt x="1025" y="1151"/>
                    </a:lnTo>
                    <a:lnTo>
                      <a:pt x="1151" y="1298"/>
                    </a:lnTo>
                    <a:lnTo>
                      <a:pt x="1256" y="1319"/>
                    </a:lnTo>
                    <a:lnTo>
                      <a:pt x="1360" y="1402"/>
                    </a:lnTo>
                    <a:lnTo>
                      <a:pt x="1423" y="1361"/>
                    </a:lnTo>
                    <a:lnTo>
                      <a:pt x="1507" y="1361"/>
                    </a:lnTo>
                    <a:lnTo>
                      <a:pt x="1507" y="1298"/>
                    </a:lnTo>
                    <a:lnTo>
                      <a:pt x="1444" y="1256"/>
                    </a:lnTo>
                    <a:lnTo>
                      <a:pt x="1444" y="1172"/>
                    </a:lnTo>
                    <a:lnTo>
                      <a:pt x="1423" y="1109"/>
                    </a:lnTo>
                    <a:lnTo>
                      <a:pt x="1465" y="1047"/>
                    </a:lnTo>
                    <a:lnTo>
                      <a:pt x="1528" y="942"/>
                    </a:lnTo>
                    <a:lnTo>
                      <a:pt x="1549" y="942"/>
                    </a:lnTo>
                    <a:lnTo>
                      <a:pt x="1632" y="775"/>
                    </a:lnTo>
                    <a:lnTo>
                      <a:pt x="1549" y="670"/>
                    </a:lnTo>
                    <a:lnTo>
                      <a:pt x="1549" y="628"/>
                    </a:lnTo>
                    <a:lnTo>
                      <a:pt x="1465" y="440"/>
                    </a:lnTo>
                    <a:lnTo>
                      <a:pt x="1507" y="356"/>
                    </a:lnTo>
                    <a:lnTo>
                      <a:pt x="1507" y="335"/>
                    </a:lnTo>
                    <a:lnTo>
                      <a:pt x="1402" y="314"/>
                    </a:lnTo>
                    <a:lnTo>
                      <a:pt x="1402" y="231"/>
                    </a:lnTo>
                    <a:lnTo>
                      <a:pt x="1339" y="147"/>
                    </a:lnTo>
                    <a:lnTo>
                      <a:pt x="1193" y="147"/>
                    </a:lnTo>
                    <a:lnTo>
                      <a:pt x="1130" y="63"/>
                    </a:lnTo>
                    <a:lnTo>
                      <a:pt x="1025" y="63"/>
                    </a:lnTo>
                    <a:lnTo>
                      <a:pt x="9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6872;p54"/>
              <p:cNvSpPr/>
              <p:nvPr/>
            </p:nvSpPr>
            <p:spPr>
              <a:xfrm>
                <a:off x="3779484" y="2783894"/>
                <a:ext cx="4739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65" extrusionOk="0">
                    <a:moveTo>
                      <a:pt x="105" y="0"/>
                    </a:moveTo>
                    <a:lnTo>
                      <a:pt x="42" y="105"/>
                    </a:lnTo>
                    <a:lnTo>
                      <a:pt x="0" y="167"/>
                    </a:lnTo>
                    <a:lnTo>
                      <a:pt x="21" y="230"/>
                    </a:lnTo>
                    <a:lnTo>
                      <a:pt x="21" y="314"/>
                    </a:lnTo>
                    <a:lnTo>
                      <a:pt x="84" y="356"/>
                    </a:lnTo>
                    <a:lnTo>
                      <a:pt x="84" y="419"/>
                    </a:lnTo>
                    <a:lnTo>
                      <a:pt x="105" y="419"/>
                    </a:lnTo>
                    <a:lnTo>
                      <a:pt x="146" y="523"/>
                    </a:lnTo>
                    <a:lnTo>
                      <a:pt x="314" y="565"/>
                    </a:lnTo>
                    <a:lnTo>
                      <a:pt x="398" y="544"/>
                    </a:lnTo>
                    <a:lnTo>
                      <a:pt x="398" y="356"/>
                    </a:lnTo>
                    <a:lnTo>
                      <a:pt x="335" y="314"/>
                    </a:lnTo>
                    <a:lnTo>
                      <a:pt x="314" y="167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6873;p54"/>
              <p:cNvSpPr/>
              <p:nvPr/>
            </p:nvSpPr>
            <p:spPr>
              <a:xfrm>
                <a:off x="3681319" y="2737017"/>
                <a:ext cx="27661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3076" extrusionOk="0">
                    <a:moveTo>
                      <a:pt x="1737" y="0"/>
                    </a:moveTo>
                    <a:lnTo>
                      <a:pt x="1779" y="84"/>
                    </a:lnTo>
                    <a:lnTo>
                      <a:pt x="1653" y="84"/>
                    </a:lnTo>
                    <a:lnTo>
                      <a:pt x="1674" y="209"/>
                    </a:lnTo>
                    <a:lnTo>
                      <a:pt x="1590" y="314"/>
                    </a:lnTo>
                    <a:lnTo>
                      <a:pt x="1590" y="230"/>
                    </a:lnTo>
                    <a:lnTo>
                      <a:pt x="1653" y="188"/>
                    </a:lnTo>
                    <a:lnTo>
                      <a:pt x="1590" y="84"/>
                    </a:lnTo>
                    <a:lnTo>
                      <a:pt x="1528" y="105"/>
                    </a:lnTo>
                    <a:lnTo>
                      <a:pt x="1569" y="167"/>
                    </a:lnTo>
                    <a:lnTo>
                      <a:pt x="1465" y="188"/>
                    </a:lnTo>
                    <a:lnTo>
                      <a:pt x="1423" y="147"/>
                    </a:lnTo>
                    <a:lnTo>
                      <a:pt x="1256" y="167"/>
                    </a:lnTo>
                    <a:lnTo>
                      <a:pt x="1256" y="230"/>
                    </a:lnTo>
                    <a:lnTo>
                      <a:pt x="1214" y="230"/>
                    </a:lnTo>
                    <a:lnTo>
                      <a:pt x="1172" y="356"/>
                    </a:lnTo>
                    <a:lnTo>
                      <a:pt x="1256" y="377"/>
                    </a:lnTo>
                    <a:lnTo>
                      <a:pt x="1235" y="419"/>
                    </a:lnTo>
                    <a:lnTo>
                      <a:pt x="1151" y="419"/>
                    </a:lnTo>
                    <a:lnTo>
                      <a:pt x="1151" y="481"/>
                    </a:lnTo>
                    <a:lnTo>
                      <a:pt x="1046" y="502"/>
                    </a:lnTo>
                    <a:lnTo>
                      <a:pt x="1067" y="586"/>
                    </a:lnTo>
                    <a:lnTo>
                      <a:pt x="1214" y="586"/>
                    </a:lnTo>
                    <a:lnTo>
                      <a:pt x="1172" y="607"/>
                    </a:lnTo>
                    <a:lnTo>
                      <a:pt x="1276" y="586"/>
                    </a:lnTo>
                    <a:lnTo>
                      <a:pt x="1360" y="586"/>
                    </a:lnTo>
                    <a:lnTo>
                      <a:pt x="1235" y="711"/>
                    </a:lnTo>
                    <a:lnTo>
                      <a:pt x="1046" y="795"/>
                    </a:lnTo>
                    <a:lnTo>
                      <a:pt x="1130" y="837"/>
                    </a:lnTo>
                    <a:lnTo>
                      <a:pt x="942" y="879"/>
                    </a:lnTo>
                    <a:lnTo>
                      <a:pt x="858" y="837"/>
                    </a:lnTo>
                    <a:lnTo>
                      <a:pt x="795" y="921"/>
                    </a:lnTo>
                    <a:lnTo>
                      <a:pt x="753" y="816"/>
                    </a:lnTo>
                    <a:lnTo>
                      <a:pt x="502" y="753"/>
                    </a:lnTo>
                    <a:lnTo>
                      <a:pt x="502" y="816"/>
                    </a:lnTo>
                    <a:lnTo>
                      <a:pt x="335" y="753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419" y="942"/>
                    </a:lnTo>
                    <a:lnTo>
                      <a:pt x="440" y="984"/>
                    </a:lnTo>
                    <a:lnTo>
                      <a:pt x="481" y="1088"/>
                    </a:lnTo>
                    <a:lnTo>
                      <a:pt x="419" y="1088"/>
                    </a:lnTo>
                    <a:lnTo>
                      <a:pt x="398" y="1025"/>
                    </a:lnTo>
                    <a:lnTo>
                      <a:pt x="272" y="1025"/>
                    </a:lnTo>
                    <a:lnTo>
                      <a:pt x="419" y="1130"/>
                    </a:lnTo>
                    <a:lnTo>
                      <a:pt x="544" y="1109"/>
                    </a:lnTo>
                    <a:lnTo>
                      <a:pt x="586" y="1214"/>
                    </a:lnTo>
                    <a:lnTo>
                      <a:pt x="440" y="1235"/>
                    </a:lnTo>
                    <a:lnTo>
                      <a:pt x="419" y="1276"/>
                    </a:lnTo>
                    <a:lnTo>
                      <a:pt x="440" y="1339"/>
                    </a:lnTo>
                    <a:lnTo>
                      <a:pt x="293" y="1360"/>
                    </a:lnTo>
                    <a:lnTo>
                      <a:pt x="335" y="1444"/>
                    </a:lnTo>
                    <a:lnTo>
                      <a:pt x="272" y="1465"/>
                    </a:lnTo>
                    <a:lnTo>
                      <a:pt x="377" y="1528"/>
                    </a:lnTo>
                    <a:lnTo>
                      <a:pt x="419" y="1507"/>
                    </a:lnTo>
                    <a:lnTo>
                      <a:pt x="398" y="1548"/>
                    </a:lnTo>
                    <a:lnTo>
                      <a:pt x="523" y="1528"/>
                    </a:lnTo>
                    <a:lnTo>
                      <a:pt x="544" y="1674"/>
                    </a:lnTo>
                    <a:lnTo>
                      <a:pt x="858" y="1674"/>
                    </a:lnTo>
                    <a:lnTo>
                      <a:pt x="753" y="1758"/>
                    </a:lnTo>
                    <a:lnTo>
                      <a:pt x="691" y="1737"/>
                    </a:lnTo>
                    <a:lnTo>
                      <a:pt x="586" y="1925"/>
                    </a:lnTo>
                    <a:lnTo>
                      <a:pt x="628" y="1925"/>
                    </a:lnTo>
                    <a:lnTo>
                      <a:pt x="523" y="2051"/>
                    </a:lnTo>
                    <a:lnTo>
                      <a:pt x="335" y="2176"/>
                    </a:lnTo>
                    <a:lnTo>
                      <a:pt x="419" y="2176"/>
                    </a:lnTo>
                    <a:lnTo>
                      <a:pt x="523" y="2134"/>
                    </a:lnTo>
                    <a:lnTo>
                      <a:pt x="586" y="2155"/>
                    </a:lnTo>
                    <a:lnTo>
                      <a:pt x="732" y="2155"/>
                    </a:lnTo>
                    <a:lnTo>
                      <a:pt x="816" y="2072"/>
                    </a:lnTo>
                    <a:lnTo>
                      <a:pt x="816" y="2092"/>
                    </a:lnTo>
                    <a:lnTo>
                      <a:pt x="942" y="2134"/>
                    </a:lnTo>
                    <a:lnTo>
                      <a:pt x="691" y="2176"/>
                    </a:lnTo>
                    <a:lnTo>
                      <a:pt x="502" y="2197"/>
                    </a:lnTo>
                    <a:lnTo>
                      <a:pt x="440" y="2281"/>
                    </a:lnTo>
                    <a:lnTo>
                      <a:pt x="314" y="2302"/>
                    </a:lnTo>
                    <a:lnTo>
                      <a:pt x="377" y="2364"/>
                    </a:lnTo>
                    <a:lnTo>
                      <a:pt x="335" y="2406"/>
                    </a:lnTo>
                    <a:lnTo>
                      <a:pt x="398" y="2448"/>
                    </a:lnTo>
                    <a:lnTo>
                      <a:pt x="293" y="2469"/>
                    </a:lnTo>
                    <a:lnTo>
                      <a:pt x="209" y="2385"/>
                    </a:lnTo>
                    <a:lnTo>
                      <a:pt x="188" y="2448"/>
                    </a:lnTo>
                    <a:lnTo>
                      <a:pt x="168" y="2406"/>
                    </a:lnTo>
                    <a:lnTo>
                      <a:pt x="0" y="2490"/>
                    </a:lnTo>
                    <a:lnTo>
                      <a:pt x="21" y="2511"/>
                    </a:lnTo>
                    <a:lnTo>
                      <a:pt x="398" y="2511"/>
                    </a:lnTo>
                    <a:lnTo>
                      <a:pt x="272" y="2595"/>
                    </a:lnTo>
                    <a:lnTo>
                      <a:pt x="105" y="2657"/>
                    </a:lnTo>
                    <a:lnTo>
                      <a:pt x="63" y="2762"/>
                    </a:lnTo>
                    <a:lnTo>
                      <a:pt x="168" y="2762"/>
                    </a:lnTo>
                    <a:lnTo>
                      <a:pt x="188" y="2825"/>
                    </a:lnTo>
                    <a:lnTo>
                      <a:pt x="440" y="2762"/>
                    </a:lnTo>
                    <a:lnTo>
                      <a:pt x="440" y="2762"/>
                    </a:lnTo>
                    <a:lnTo>
                      <a:pt x="230" y="2888"/>
                    </a:lnTo>
                    <a:lnTo>
                      <a:pt x="168" y="2929"/>
                    </a:lnTo>
                    <a:lnTo>
                      <a:pt x="314" y="2929"/>
                    </a:lnTo>
                    <a:lnTo>
                      <a:pt x="502" y="2825"/>
                    </a:lnTo>
                    <a:lnTo>
                      <a:pt x="481" y="2908"/>
                    </a:lnTo>
                    <a:lnTo>
                      <a:pt x="314" y="2992"/>
                    </a:lnTo>
                    <a:lnTo>
                      <a:pt x="419" y="2992"/>
                    </a:lnTo>
                    <a:lnTo>
                      <a:pt x="398" y="3034"/>
                    </a:lnTo>
                    <a:lnTo>
                      <a:pt x="398" y="3034"/>
                    </a:lnTo>
                    <a:lnTo>
                      <a:pt x="523" y="3013"/>
                    </a:lnTo>
                    <a:lnTo>
                      <a:pt x="607" y="3076"/>
                    </a:lnTo>
                    <a:lnTo>
                      <a:pt x="795" y="3034"/>
                    </a:lnTo>
                    <a:lnTo>
                      <a:pt x="963" y="2992"/>
                    </a:lnTo>
                    <a:lnTo>
                      <a:pt x="1130" y="2888"/>
                    </a:lnTo>
                    <a:lnTo>
                      <a:pt x="1067" y="2783"/>
                    </a:lnTo>
                    <a:lnTo>
                      <a:pt x="1172" y="2783"/>
                    </a:lnTo>
                    <a:lnTo>
                      <a:pt x="1151" y="2867"/>
                    </a:lnTo>
                    <a:lnTo>
                      <a:pt x="1256" y="2867"/>
                    </a:lnTo>
                    <a:lnTo>
                      <a:pt x="1360" y="2720"/>
                    </a:lnTo>
                    <a:lnTo>
                      <a:pt x="1444" y="2762"/>
                    </a:lnTo>
                    <a:lnTo>
                      <a:pt x="1465" y="2657"/>
                    </a:lnTo>
                    <a:lnTo>
                      <a:pt x="1800" y="2595"/>
                    </a:lnTo>
                    <a:lnTo>
                      <a:pt x="1841" y="2511"/>
                    </a:lnTo>
                    <a:lnTo>
                      <a:pt x="1862" y="2616"/>
                    </a:lnTo>
                    <a:lnTo>
                      <a:pt x="1946" y="2553"/>
                    </a:lnTo>
                    <a:lnTo>
                      <a:pt x="2009" y="2574"/>
                    </a:lnTo>
                    <a:lnTo>
                      <a:pt x="2176" y="2574"/>
                    </a:lnTo>
                    <a:lnTo>
                      <a:pt x="2072" y="2406"/>
                    </a:lnTo>
                    <a:lnTo>
                      <a:pt x="2155" y="2385"/>
                    </a:lnTo>
                    <a:lnTo>
                      <a:pt x="2218" y="2281"/>
                    </a:lnTo>
                    <a:lnTo>
                      <a:pt x="2218" y="2176"/>
                    </a:lnTo>
                    <a:lnTo>
                      <a:pt x="2302" y="2072"/>
                    </a:lnTo>
                    <a:lnTo>
                      <a:pt x="2323" y="1967"/>
                    </a:lnTo>
                    <a:lnTo>
                      <a:pt x="2302" y="1716"/>
                    </a:lnTo>
                    <a:lnTo>
                      <a:pt x="2218" y="1674"/>
                    </a:lnTo>
                    <a:lnTo>
                      <a:pt x="2302" y="1632"/>
                    </a:lnTo>
                    <a:lnTo>
                      <a:pt x="2302" y="1507"/>
                    </a:lnTo>
                    <a:lnTo>
                      <a:pt x="2218" y="1402"/>
                    </a:lnTo>
                    <a:lnTo>
                      <a:pt x="2260" y="1256"/>
                    </a:lnTo>
                    <a:lnTo>
                      <a:pt x="2176" y="1214"/>
                    </a:lnTo>
                    <a:lnTo>
                      <a:pt x="2197" y="1130"/>
                    </a:lnTo>
                    <a:lnTo>
                      <a:pt x="2281" y="1151"/>
                    </a:lnTo>
                    <a:lnTo>
                      <a:pt x="2281" y="1151"/>
                    </a:lnTo>
                    <a:lnTo>
                      <a:pt x="2155" y="1088"/>
                    </a:lnTo>
                    <a:lnTo>
                      <a:pt x="2072" y="1046"/>
                    </a:lnTo>
                    <a:lnTo>
                      <a:pt x="1967" y="837"/>
                    </a:lnTo>
                    <a:lnTo>
                      <a:pt x="1800" y="732"/>
                    </a:lnTo>
                    <a:lnTo>
                      <a:pt x="1737" y="795"/>
                    </a:lnTo>
                    <a:lnTo>
                      <a:pt x="1695" y="942"/>
                    </a:lnTo>
                    <a:lnTo>
                      <a:pt x="1632" y="984"/>
                    </a:lnTo>
                    <a:lnTo>
                      <a:pt x="1360" y="732"/>
                    </a:lnTo>
                    <a:lnTo>
                      <a:pt x="1486" y="502"/>
                    </a:lnTo>
                    <a:lnTo>
                      <a:pt x="1632" y="481"/>
                    </a:lnTo>
                    <a:lnTo>
                      <a:pt x="1653" y="377"/>
                    </a:lnTo>
                    <a:lnTo>
                      <a:pt x="1737" y="356"/>
                    </a:lnTo>
                    <a:lnTo>
                      <a:pt x="1779" y="272"/>
                    </a:lnTo>
                    <a:lnTo>
                      <a:pt x="1737" y="293"/>
                    </a:lnTo>
                    <a:lnTo>
                      <a:pt x="1737" y="293"/>
                    </a:lnTo>
                    <a:lnTo>
                      <a:pt x="1841" y="188"/>
                    </a:lnTo>
                    <a:lnTo>
                      <a:pt x="1946" y="147"/>
                    </a:lnTo>
                    <a:lnTo>
                      <a:pt x="1841" y="84"/>
                    </a:lnTo>
                    <a:lnTo>
                      <a:pt x="17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" name="Google Shape;6874;p54"/>
              <p:cNvGrpSpPr/>
              <p:nvPr/>
            </p:nvGrpSpPr>
            <p:grpSpPr>
              <a:xfrm>
                <a:off x="3697513" y="2707266"/>
                <a:ext cx="59549" cy="79733"/>
                <a:chOff x="3586375" y="2281300"/>
                <a:chExt cx="125025" cy="175275"/>
              </a:xfrm>
            </p:grpSpPr>
            <p:sp>
              <p:nvSpPr>
                <p:cNvPr id="218" name="Google Shape;6875;p54"/>
                <p:cNvSpPr/>
                <p:nvPr/>
              </p:nvSpPr>
              <p:spPr>
                <a:xfrm>
                  <a:off x="3609900" y="2281300"/>
                  <a:ext cx="101500" cy="17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0" h="7011" extrusionOk="0">
                      <a:moveTo>
                        <a:pt x="1340" y="1"/>
                      </a:moveTo>
                      <a:lnTo>
                        <a:pt x="1277" y="63"/>
                      </a:lnTo>
                      <a:lnTo>
                        <a:pt x="1235" y="42"/>
                      </a:lnTo>
                      <a:lnTo>
                        <a:pt x="1110" y="84"/>
                      </a:lnTo>
                      <a:lnTo>
                        <a:pt x="1026" y="84"/>
                      </a:lnTo>
                      <a:lnTo>
                        <a:pt x="921" y="105"/>
                      </a:lnTo>
                      <a:lnTo>
                        <a:pt x="859" y="105"/>
                      </a:lnTo>
                      <a:lnTo>
                        <a:pt x="838" y="168"/>
                      </a:lnTo>
                      <a:lnTo>
                        <a:pt x="838" y="105"/>
                      </a:lnTo>
                      <a:lnTo>
                        <a:pt x="796" y="84"/>
                      </a:lnTo>
                      <a:lnTo>
                        <a:pt x="712" y="168"/>
                      </a:lnTo>
                      <a:lnTo>
                        <a:pt x="733" y="105"/>
                      </a:lnTo>
                      <a:lnTo>
                        <a:pt x="608" y="42"/>
                      </a:lnTo>
                      <a:lnTo>
                        <a:pt x="587" y="105"/>
                      </a:lnTo>
                      <a:lnTo>
                        <a:pt x="524" y="168"/>
                      </a:lnTo>
                      <a:lnTo>
                        <a:pt x="545" y="231"/>
                      </a:lnTo>
                      <a:lnTo>
                        <a:pt x="524" y="231"/>
                      </a:lnTo>
                      <a:lnTo>
                        <a:pt x="524" y="314"/>
                      </a:lnTo>
                      <a:lnTo>
                        <a:pt x="419" y="356"/>
                      </a:lnTo>
                      <a:lnTo>
                        <a:pt x="482" y="419"/>
                      </a:lnTo>
                      <a:lnTo>
                        <a:pt x="440" y="503"/>
                      </a:lnTo>
                      <a:lnTo>
                        <a:pt x="398" y="503"/>
                      </a:lnTo>
                      <a:lnTo>
                        <a:pt x="503" y="607"/>
                      </a:lnTo>
                      <a:lnTo>
                        <a:pt x="545" y="670"/>
                      </a:lnTo>
                      <a:lnTo>
                        <a:pt x="419" y="607"/>
                      </a:lnTo>
                      <a:lnTo>
                        <a:pt x="398" y="670"/>
                      </a:lnTo>
                      <a:lnTo>
                        <a:pt x="315" y="587"/>
                      </a:lnTo>
                      <a:lnTo>
                        <a:pt x="294" y="628"/>
                      </a:lnTo>
                      <a:lnTo>
                        <a:pt x="315" y="691"/>
                      </a:lnTo>
                      <a:lnTo>
                        <a:pt x="294" y="733"/>
                      </a:lnTo>
                      <a:lnTo>
                        <a:pt x="273" y="628"/>
                      </a:lnTo>
                      <a:lnTo>
                        <a:pt x="210" y="733"/>
                      </a:lnTo>
                      <a:lnTo>
                        <a:pt x="273" y="796"/>
                      </a:lnTo>
                      <a:lnTo>
                        <a:pt x="210" y="817"/>
                      </a:lnTo>
                      <a:lnTo>
                        <a:pt x="294" y="900"/>
                      </a:lnTo>
                      <a:lnTo>
                        <a:pt x="336" y="900"/>
                      </a:lnTo>
                      <a:lnTo>
                        <a:pt x="294" y="942"/>
                      </a:lnTo>
                      <a:lnTo>
                        <a:pt x="210" y="900"/>
                      </a:lnTo>
                      <a:lnTo>
                        <a:pt x="210" y="1026"/>
                      </a:lnTo>
                      <a:lnTo>
                        <a:pt x="210" y="1047"/>
                      </a:lnTo>
                      <a:lnTo>
                        <a:pt x="377" y="1026"/>
                      </a:lnTo>
                      <a:lnTo>
                        <a:pt x="273" y="1089"/>
                      </a:lnTo>
                      <a:lnTo>
                        <a:pt x="273" y="1110"/>
                      </a:lnTo>
                      <a:lnTo>
                        <a:pt x="294" y="1131"/>
                      </a:lnTo>
                      <a:lnTo>
                        <a:pt x="377" y="1110"/>
                      </a:lnTo>
                      <a:lnTo>
                        <a:pt x="336" y="1131"/>
                      </a:lnTo>
                      <a:lnTo>
                        <a:pt x="398" y="1151"/>
                      </a:lnTo>
                      <a:lnTo>
                        <a:pt x="398" y="1151"/>
                      </a:lnTo>
                      <a:lnTo>
                        <a:pt x="315" y="1131"/>
                      </a:lnTo>
                      <a:lnTo>
                        <a:pt x="294" y="1151"/>
                      </a:lnTo>
                      <a:lnTo>
                        <a:pt x="294" y="1214"/>
                      </a:lnTo>
                      <a:lnTo>
                        <a:pt x="315" y="1235"/>
                      </a:lnTo>
                      <a:lnTo>
                        <a:pt x="273" y="1256"/>
                      </a:lnTo>
                      <a:lnTo>
                        <a:pt x="231" y="1319"/>
                      </a:lnTo>
                      <a:lnTo>
                        <a:pt x="294" y="1319"/>
                      </a:lnTo>
                      <a:lnTo>
                        <a:pt x="294" y="1361"/>
                      </a:lnTo>
                      <a:lnTo>
                        <a:pt x="210" y="1340"/>
                      </a:lnTo>
                      <a:lnTo>
                        <a:pt x="189" y="1403"/>
                      </a:lnTo>
                      <a:lnTo>
                        <a:pt x="210" y="1444"/>
                      </a:lnTo>
                      <a:lnTo>
                        <a:pt x="189" y="1465"/>
                      </a:lnTo>
                      <a:lnTo>
                        <a:pt x="168" y="1528"/>
                      </a:lnTo>
                      <a:lnTo>
                        <a:pt x="63" y="1528"/>
                      </a:lnTo>
                      <a:lnTo>
                        <a:pt x="1" y="1549"/>
                      </a:lnTo>
                      <a:lnTo>
                        <a:pt x="63" y="1570"/>
                      </a:lnTo>
                      <a:lnTo>
                        <a:pt x="126" y="1570"/>
                      </a:lnTo>
                      <a:lnTo>
                        <a:pt x="189" y="1612"/>
                      </a:lnTo>
                      <a:lnTo>
                        <a:pt x="168" y="1633"/>
                      </a:lnTo>
                      <a:lnTo>
                        <a:pt x="105" y="1633"/>
                      </a:lnTo>
                      <a:lnTo>
                        <a:pt x="189" y="1716"/>
                      </a:lnTo>
                      <a:lnTo>
                        <a:pt x="210" y="1716"/>
                      </a:lnTo>
                      <a:lnTo>
                        <a:pt x="273" y="1737"/>
                      </a:lnTo>
                      <a:lnTo>
                        <a:pt x="503" y="1507"/>
                      </a:lnTo>
                      <a:lnTo>
                        <a:pt x="482" y="1570"/>
                      </a:lnTo>
                      <a:lnTo>
                        <a:pt x="503" y="1612"/>
                      </a:lnTo>
                      <a:lnTo>
                        <a:pt x="419" y="1633"/>
                      </a:lnTo>
                      <a:lnTo>
                        <a:pt x="377" y="1758"/>
                      </a:lnTo>
                      <a:lnTo>
                        <a:pt x="377" y="1779"/>
                      </a:lnTo>
                      <a:lnTo>
                        <a:pt x="315" y="1947"/>
                      </a:lnTo>
                      <a:lnTo>
                        <a:pt x="336" y="1947"/>
                      </a:lnTo>
                      <a:lnTo>
                        <a:pt x="294" y="2135"/>
                      </a:lnTo>
                      <a:lnTo>
                        <a:pt x="294" y="2239"/>
                      </a:lnTo>
                      <a:lnTo>
                        <a:pt x="231" y="2281"/>
                      </a:lnTo>
                      <a:lnTo>
                        <a:pt x="294" y="2323"/>
                      </a:lnTo>
                      <a:lnTo>
                        <a:pt x="315" y="2302"/>
                      </a:lnTo>
                      <a:lnTo>
                        <a:pt x="231" y="2449"/>
                      </a:lnTo>
                      <a:lnTo>
                        <a:pt x="231" y="2595"/>
                      </a:lnTo>
                      <a:lnTo>
                        <a:pt x="189" y="2658"/>
                      </a:lnTo>
                      <a:lnTo>
                        <a:pt x="189" y="2700"/>
                      </a:lnTo>
                      <a:lnTo>
                        <a:pt x="315" y="2700"/>
                      </a:lnTo>
                      <a:lnTo>
                        <a:pt x="294" y="2595"/>
                      </a:lnTo>
                      <a:lnTo>
                        <a:pt x="336" y="2491"/>
                      </a:lnTo>
                      <a:lnTo>
                        <a:pt x="336" y="2407"/>
                      </a:lnTo>
                      <a:lnTo>
                        <a:pt x="398" y="2323"/>
                      </a:lnTo>
                      <a:lnTo>
                        <a:pt x="336" y="2135"/>
                      </a:lnTo>
                      <a:lnTo>
                        <a:pt x="398" y="2135"/>
                      </a:lnTo>
                      <a:lnTo>
                        <a:pt x="545" y="1947"/>
                      </a:lnTo>
                      <a:lnTo>
                        <a:pt x="440" y="2135"/>
                      </a:lnTo>
                      <a:lnTo>
                        <a:pt x="419" y="2239"/>
                      </a:lnTo>
                      <a:lnTo>
                        <a:pt x="482" y="2260"/>
                      </a:lnTo>
                      <a:lnTo>
                        <a:pt x="482" y="2198"/>
                      </a:lnTo>
                      <a:lnTo>
                        <a:pt x="545" y="2135"/>
                      </a:lnTo>
                      <a:lnTo>
                        <a:pt x="587" y="2260"/>
                      </a:lnTo>
                      <a:lnTo>
                        <a:pt x="628" y="2135"/>
                      </a:lnTo>
                      <a:lnTo>
                        <a:pt x="628" y="2030"/>
                      </a:lnTo>
                      <a:lnTo>
                        <a:pt x="691" y="1988"/>
                      </a:lnTo>
                      <a:lnTo>
                        <a:pt x="649" y="2135"/>
                      </a:lnTo>
                      <a:lnTo>
                        <a:pt x="754" y="2198"/>
                      </a:lnTo>
                      <a:lnTo>
                        <a:pt x="649" y="2177"/>
                      </a:lnTo>
                      <a:lnTo>
                        <a:pt x="628" y="2323"/>
                      </a:lnTo>
                      <a:lnTo>
                        <a:pt x="649" y="2449"/>
                      </a:lnTo>
                      <a:lnTo>
                        <a:pt x="712" y="2470"/>
                      </a:lnTo>
                      <a:lnTo>
                        <a:pt x="754" y="2574"/>
                      </a:lnTo>
                      <a:lnTo>
                        <a:pt x="649" y="2658"/>
                      </a:lnTo>
                      <a:lnTo>
                        <a:pt x="587" y="2909"/>
                      </a:lnTo>
                      <a:lnTo>
                        <a:pt x="587" y="3014"/>
                      </a:lnTo>
                      <a:lnTo>
                        <a:pt x="503" y="2972"/>
                      </a:lnTo>
                      <a:lnTo>
                        <a:pt x="503" y="3097"/>
                      </a:lnTo>
                      <a:lnTo>
                        <a:pt x="628" y="3244"/>
                      </a:lnTo>
                      <a:lnTo>
                        <a:pt x="587" y="3097"/>
                      </a:lnTo>
                      <a:lnTo>
                        <a:pt x="649" y="3076"/>
                      </a:lnTo>
                      <a:lnTo>
                        <a:pt x="859" y="3223"/>
                      </a:lnTo>
                      <a:lnTo>
                        <a:pt x="859" y="3097"/>
                      </a:lnTo>
                      <a:lnTo>
                        <a:pt x="796" y="3035"/>
                      </a:lnTo>
                      <a:lnTo>
                        <a:pt x="838" y="3014"/>
                      </a:lnTo>
                      <a:lnTo>
                        <a:pt x="1005" y="3118"/>
                      </a:lnTo>
                      <a:lnTo>
                        <a:pt x="1131" y="3118"/>
                      </a:lnTo>
                      <a:lnTo>
                        <a:pt x="1131" y="3076"/>
                      </a:lnTo>
                      <a:lnTo>
                        <a:pt x="1235" y="3076"/>
                      </a:lnTo>
                      <a:lnTo>
                        <a:pt x="1256" y="2972"/>
                      </a:lnTo>
                      <a:lnTo>
                        <a:pt x="1549" y="2993"/>
                      </a:lnTo>
                      <a:lnTo>
                        <a:pt x="1361" y="3014"/>
                      </a:lnTo>
                      <a:lnTo>
                        <a:pt x="1235" y="3348"/>
                      </a:lnTo>
                      <a:lnTo>
                        <a:pt x="1382" y="3620"/>
                      </a:lnTo>
                      <a:lnTo>
                        <a:pt x="1444" y="3558"/>
                      </a:lnTo>
                      <a:lnTo>
                        <a:pt x="1444" y="3704"/>
                      </a:lnTo>
                      <a:lnTo>
                        <a:pt x="1549" y="3600"/>
                      </a:lnTo>
                      <a:lnTo>
                        <a:pt x="1654" y="3600"/>
                      </a:lnTo>
                      <a:lnTo>
                        <a:pt x="1633" y="3746"/>
                      </a:lnTo>
                      <a:lnTo>
                        <a:pt x="1654" y="3767"/>
                      </a:lnTo>
                      <a:lnTo>
                        <a:pt x="1549" y="3851"/>
                      </a:lnTo>
                      <a:lnTo>
                        <a:pt x="1570" y="4018"/>
                      </a:lnTo>
                      <a:lnTo>
                        <a:pt x="1528" y="4123"/>
                      </a:lnTo>
                      <a:lnTo>
                        <a:pt x="1570" y="4227"/>
                      </a:lnTo>
                      <a:lnTo>
                        <a:pt x="1654" y="4290"/>
                      </a:lnTo>
                      <a:lnTo>
                        <a:pt x="1737" y="4290"/>
                      </a:lnTo>
                      <a:lnTo>
                        <a:pt x="1675" y="4332"/>
                      </a:lnTo>
                      <a:lnTo>
                        <a:pt x="1591" y="4332"/>
                      </a:lnTo>
                      <a:lnTo>
                        <a:pt x="1549" y="4248"/>
                      </a:lnTo>
                      <a:lnTo>
                        <a:pt x="1465" y="4269"/>
                      </a:lnTo>
                      <a:lnTo>
                        <a:pt x="1528" y="4353"/>
                      </a:lnTo>
                      <a:lnTo>
                        <a:pt x="1591" y="4395"/>
                      </a:lnTo>
                      <a:lnTo>
                        <a:pt x="1486" y="4374"/>
                      </a:lnTo>
                      <a:lnTo>
                        <a:pt x="1424" y="4290"/>
                      </a:lnTo>
                      <a:lnTo>
                        <a:pt x="1235" y="4353"/>
                      </a:lnTo>
                      <a:lnTo>
                        <a:pt x="1152" y="4353"/>
                      </a:lnTo>
                      <a:lnTo>
                        <a:pt x="963" y="4436"/>
                      </a:lnTo>
                      <a:lnTo>
                        <a:pt x="859" y="4583"/>
                      </a:lnTo>
                      <a:lnTo>
                        <a:pt x="733" y="4667"/>
                      </a:lnTo>
                      <a:lnTo>
                        <a:pt x="691" y="4750"/>
                      </a:lnTo>
                      <a:lnTo>
                        <a:pt x="817" y="4750"/>
                      </a:lnTo>
                      <a:lnTo>
                        <a:pt x="817" y="4688"/>
                      </a:lnTo>
                      <a:lnTo>
                        <a:pt x="1026" y="4646"/>
                      </a:lnTo>
                      <a:lnTo>
                        <a:pt x="1005" y="4750"/>
                      </a:lnTo>
                      <a:lnTo>
                        <a:pt x="1068" y="4813"/>
                      </a:lnTo>
                      <a:lnTo>
                        <a:pt x="1005" y="4876"/>
                      </a:lnTo>
                      <a:lnTo>
                        <a:pt x="1026" y="4960"/>
                      </a:lnTo>
                      <a:lnTo>
                        <a:pt x="1068" y="4960"/>
                      </a:lnTo>
                      <a:lnTo>
                        <a:pt x="942" y="5190"/>
                      </a:lnTo>
                      <a:lnTo>
                        <a:pt x="859" y="5232"/>
                      </a:lnTo>
                      <a:lnTo>
                        <a:pt x="754" y="5294"/>
                      </a:lnTo>
                      <a:lnTo>
                        <a:pt x="733" y="5294"/>
                      </a:lnTo>
                      <a:lnTo>
                        <a:pt x="608" y="5378"/>
                      </a:lnTo>
                      <a:lnTo>
                        <a:pt x="524" y="5378"/>
                      </a:lnTo>
                      <a:lnTo>
                        <a:pt x="398" y="5483"/>
                      </a:lnTo>
                      <a:lnTo>
                        <a:pt x="503" y="5483"/>
                      </a:lnTo>
                      <a:lnTo>
                        <a:pt x="503" y="5545"/>
                      </a:lnTo>
                      <a:lnTo>
                        <a:pt x="419" y="5608"/>
                      </a:lnTo>
                      <a:lnTo>
                        <a:pt x="545" y="5629"/>
                      </a:lnTo>
                      <a:lnTo>
                        <a:pt x="524" y="5650"/>
                      </a:lnTo>
                      <a:lnTo>
                        <a:pt x="587" y="5692"/>
                      </a:lnTo>
                      <a:lnTo>
                        <a:pt x="649" y="5650"/>
                      </a:lnTo>
                      <a:lnTo>
                        <a:pt x="754" y="5608"/>
                      </a:lnTo>
                      <a:lnTo>
                        <a:pt x="900" y="5545"/>
                      </a:lnTo>
                      <a:lnTo>
                        <a:pt x="921" y="5629"/>
                      </a:lnTo>
                      <a:lnTo>
                        <a:pt x="1026" y="5650"/>
                      </a:lnTo>
                      <a:lnTo>
                        <a:pt x="942" y="5692"/>
                      </a:lnTo>
                      <a:lnTo>
                        <a:pt x="921" y="5734"/>
                      </a:lnTo>
                      <a:lnTo>
                        <a:pt x="1068" y="5734"/>
                      </a:lnTo>
                      <a:lnTo>
                        <a:pt x="1068" y="5713"/>
                      </a:lnTo>
                      <a:lnTo>
                        <a:pt x="1152" y="5692"/>
                      </a:lnTo>
                      <a:lnTo>
                        <a:pt x="1256" y="5796"/>
                      </a:lnTo>
                      <a:lnTo>
                        <a:pt x="1319" y="5859"/>
                      </a:lnTo>
                      <a:lnTo>
                        <a:pt x="1486" y="5859"/>
                      </a:lnTo>
                      <a:lnTo>
                        <a:pt x="1549" y="5796"/>
                      </a:lnTo>
                      <a:lnTo>
                        <a:pt x="1633" y="5755"/>
                      </a:lnTo>
                      <a:lnTo>
                        <a:pt x="1758" y="5713"/>
                      </a:lnTo>
                      <a:lnTo>
                        <a:pt x="1800" y="5650"/>
                      </a:lnTo>
                      <a:lnTo>
                        <a:pt x="1905" y="5608"/>
                      </a:lnTo>
                      <a:lnTo>
                        <a:pt x="1758" y="5755"/>
                      </a:lnTo>
                      <a:lnTo>
                        <a:pt x="1633" y="5901"/>
                      </a:lnTo>
                      <a:lnTo>
                        <a:pt x="1633" y="6048"/>
                      </a:lnTo>
                      <a:lnTo>
                        <a:pt x="1528" y="6048"/>
                      </a:lnTo>
                      <a:lnTo>
                        <a:pt x="1444" y="6068"/>
                      </a:lnTo>
                      <a:lnTo>
                        <a:pt x="1361" y="6027"/>
                      </a:lnTo>
                      <a:lnTo>
                        <a:pt x="1131" y="6006"/>
                      </a:lnTo>
                      <a:lnTo>
                        <a:pt x="963" y="6048"/>
                      </a:lnTo>
                      <a:lnTo>
                        <a:pt x="963" y="6131"/>
                      </a:lnTo>
                      <a:lnTo>
                        <a:pt x="900" y="6215"/>
                      </a:lnTo>
                      <a:lnTo>
                        <a:pt x="796" y="6215"/>
                      </a:lnTo>
                      <a:lnTo>
                        <a:pt x="796" y="6382"/>
                      </a:lnTo>
                      <a:lnTo>
                        <a:pt x="691" y="6487"/>
                      </a:lnTo>
                      <a:lnTo>
                        <a:pt x="649" y="6550"/>
                      </a:lnTo>
                      <a:lnTo>
                        <a:pt x="545" y="6550"/>
                      </a:lnTo>
                      <a:lnTo>
                        <a:pt x="524" y="6675"/>
                      </a:lnTo>
                      <a:lnTo>
                        <a:pt x="482" y="6675"/>
                      </a:lnTo>
                      <a:lnTo>
                        <a:pt x="440" y="6738"/>
                      </a:lnTo>
                      <a:lnTo>
                        <a:pt x="315" y="6843"/>
                      </a:lnTo>
                      <a:lnTo>
                        <a:pt x="231" y="6801"/>
                      </a:lnTo>
                      <a:lnTo>
                        <a:pt x="168" y="6864"/>
                      </a:lnTo>
                      <a:lnTo>
                        <a:pt x="168" y="6968"/>
                      </a:lnTo>
                      <a:lnTo>
                        <a:pt x="273" y="6968"/>
                      </a:lnTo>
                      <a:lnTo>
                        <a:pt x="273" y="6885"/>
                      </a:lnTo>
                      <a:lnTo>
                        <a:pt x="377" y="6905"/>
                      </a:lnTo>
                      <a:lnTo>
                        <a:pt x="419" y="7010"/>
                      </a:lnTo>
                      <a:lnTo>
                        <a:pt x="503" y="6968"/>
                      </a:lnTo>
                      <a:lnTo>
                        <a:pt x="482" y="6905"/>
                      </a:lnTo>
                      <a:lnTo>
                        <a:pt x="524" y="6843"/>
                      </a:lnTo>
                      <a:lnTo>
                        <a:pt x="545" y="6864"/>
                      </a:lnTo>
                      <a:lnTo>
                        <a:pt x="628" y="6801"/>
                      </a:lnTo>
                      <a:lnTo>
                        <a:pt x="649" y="6801"/>
                      </a:lnTo>
                      <a:lnTo>
                        <a:pt x="712" y="6696"/>
                      </a:lnTo>
                      <a:lnTo>
                        <a:pt x="817" y="6759"/>
                      </a:lnTo>
                      <a:lnTo>
                        <a:pt x="900" y="6696"/>
                      </a:lnTo>
                      <a:lnTo>
                        <a:pt x="963" y="6738"/>
                      </a:lnTo>
                      <a:lnTo>
                        <a:pt x="1005" y="6696"/>
                      </a:lnTo>
                      <a:lnTo>
                        <a:pt x="1047" y="6759"/>
                      </a:lnTo>
                      <a:lnTo>
                        <a:pt x="1110" y="6759"/>
                      </a:lnTo>
                      <a:lnTo>
                        <a:pt x="1172" y="6801"/>
                      </a:lnTo>
                      <a:lnTo>
                        <a:pt x="1277" y="6801"/>
                      </a:lnTo>
                      <a:lnTo>
                        <a:pt x="1256" y="6759"/>
                      </a:lnTo>
                      <a:lnTo>
                        <a:pt x="1340" y="6738"/>
                      </a:lnTo>
                      <a:lnTo>
                        <a:pt x="1361" y="6654"/>
                      </a:lnTo>
                      <a:lnTo>
                        <a:pt x="1340" y="6571"/>
                      </a:lnTo>
                      <a:lnTo>
                        <a:pt x="1382" y="6487"/>
                      </a:lnTo>
                      <a:lnTo>
                        <a:pt x="1444" y="6487"/>
                      </a:lnTo>
                      <a:lnTo>
                        <a:pt x="1465" y="6445"/>
                      </a:lnTo>
                      <a:lnTo>
                        <a:pt x="1675" y="6424"/>
                      </a:lnTo>
                      <a:lnTo>
                        <a:pt x="1779" y="6424"/>
                      </a:lnTo>
                      <a:lnTo>
                        <a:pt x="1905" y="6487"/>
                      </a:lnTo>
                      <a:lnTo>
                        <a:pt x="2093" y="6487"/>
                      </a:lnTo>
                      <a:lnTo>
                        <a:pt x="2177" y="6529"/>
                      </a:lnTo>
                      <a:lnTo>
                        <a:pt x="2198" y="6445"/>
                      </a:lnTo>
                      <a:lnTo>
                        <a:pt x="2323" y="6361"/>
                      </a:lnTo>
                      <a:lnTo>
                        <a:pt x="2407" y="6382"/>
                      </a:lnTo>
                      <a:lnTo>
                        <a:pt x="2512" y="6320"/>
                      </a:lnTo>
                      <a:lnTo>
                        <a:pt x="2616" y="6340"/>
                      </a:lnTo>
                      <a:lnTo>
                        <a:pt x="2637" y="6320"/>
                      </a:lnTo>
                      <a:lnTo>
                        <a:pt x="2721" y="6278"/>
                      </a:lnTo>
                      <a:lnTo>
                        <a:pt x="2721" y="6320"/>
                      </a:lnTo>
                      <a:lnTo>
                        <a:pt x="2804" y="6361"/>
                      </a:lnTo>
                      <a:lnTo>
                        <a:pt x="2888" y="6320"/>
                      </a:lnTo>
                      <a:lnTo>
                        <a:pt x="3056" y="6320"/>
                      </a:lnTo>
                      <a:lnTo>
                        <a:pt x="3202" y="6278"/>
                      </a:lnTo>
                      <a:lnTo>
                        <a:pt x="3307" y="6320"/>
                      </a:lnTo>
                      <a:lnTo>
                        <a:pt x="3349" y="6340"/>
                      </a:lnTo>
                      <a:lnTo>
                        <a:pt x="3453" y="6257"/>
                      </a:lnTo>
                      <a:lnTo>
                        <a:pt x="3537" y="6236"/>
                      </a:lnTo>
                      <a:lnTo>
                        <a:pt x="3621" y="6152"/>
                      </a:lnTo>
                      <a:lnTo>
                        <a:pt x="3683" y="6152"/>
                      </a:lnTo>
                      <a:lnTo>
                        <a:pt x="3746" y="6173"/>
                      </a:lnTo>
                      <a:lnTo>
                        <a:pt x="3725" y="6110"/>
                      </a:lnTo>
                      <a:lnTo>
                        <a:pt x="3851" y="6027"/>
                      </a:lnTo>
                      <a:lnTo>
                        <a:pt x="3955" y="6006"/>
                      </a:lnTo>
                      <a:lnTo>
                        <a:pt x="3955" y="5922"/>
                      </a:lnTo>
                      <a:lnTo>
                        <a:pt x="3934" y="5859"/>
                      </a:lnTo>
                      <a:lnTo>
                        <a:pt x="3955" y="5796"/>
                      </a:lnTo>
                      <a:lnTo>
                        <a:pt x="3788" y="5796"/>
                      </a:lnTo>
                      <a:lnTo>
                        <a:pt x="3683" y="5838"/>
                      </a:lnTo>
                      <a:lnTo>
                        <a:pt x="3641" y="5838"/>
                      </a:lnTo>
                      <a:lnTo>
                        <a:pt x="3537" y="5817"/>
                      </a:lnTo>
                      <a:lnTo>
                        <a:pt x="3474" y="5796"/>
                      </a:lnTo>
                      <a:lnTo>
                        <a:pt x="3537" y="5755"/>
                      </a:lnTo>
                      <a:lnTo>
                        <a:pt x="3558" y="5755"/>
                      </a:lnTo>
                      <a:lnTo>
                        <a:pt x="3558" y="5734"/>
                      </a:lnTo>
                      <a:lnTo>
                        <a:pt x="3474" y="5713"/>
                      </a:lnTo>
                      <a:lnTo>
                        <a:pt x="3411" y="5734"/>
                      </a:lnTo>
                      <a:lnTo>
                        <a:pt x="3516" y="5650"/>
                      </a:lnTo>
                      <a:lnTo>
                        <a:pt x="3579" y="5692"/>
                      </a:lnTo>
                      <a:lnTo>
                        <a:pt x="3662" y="5629"/>
                      </a:lnTo>
                      <a:lnTo>
                        <a:pt x="3641" y="5545"/>
                      </a:lnTo>
                      <a:lnTo>
                        <a:pt x="3558" y="5545"/>
                      </a:lnTo>
                      <a:lnTo>
                        <a:pt x="3621" y="5504"/>
                      </a:lnTo>
                      <a:lnTo>
                        <a:pt x="3662" y="5441"/>
                      </a:lnTo>
                      <a:lnTo>
                        <a:pt x="3725" y="5504"/>
                      </a:lnTo>
                      <a:lnTo>
                        <a:pt x="3788" y="5441"/>
                      </a:lnTo>
                      <a:lnTo>
                        <a:pt x="3851" y="5399"/>
                      </a:lnTo>
                      <a:lnTo>
                        <a:pt x="3788" y="5378"/>
                      </a:lnTo>
                      <a:lnTo>
                        <a:pt x="3830" y="5336"/>
                      </a:lnTo>
                      <a:lnTo>
                        <a:pt x="3725" y="5336"/>
                      </a:lnTo>
                      <a:lnTo>
                        <a:pt x="3767" y="5273"/>
                      </a:lnTo>
                      <a:lnTo>
                        <a:pt x="3830" y="5294"/>
                      </a:lnTo>
                      <a:lnTo>
                        <a:pt x="3851" y="5315"/>
                      </a:lnTo>
                      <a:lnTo>
                        <a:pt x="3893" y="5232"/>
                      </a:lnTo>
                      <a:lnTo>
                        <a:pt x="3976" y="5211"/>
                      </a:lnTo>
                      <a:lnTo>
                        <a:pt x="3976" y="5064"/>
                      </a:lnTo>
                      <a:lnTo>
                        <a:pt x="4060" y="4897"/>
                      </a:lnTo>
                      <a:lnTo>
                        <a:pt x="3997" y="4813"/>
                      </a:lnTo>
                      <a:lnTo>
                        <a:pt x="3976" y="4688"/>
                      </a:lnTo>
                      <a:lnTo>
                        <a:pt x="3767" y="4541"/>
                      </a:lnTo>
                      <a:lnTo>
                        <a:pt x="3349" y="4541"/>
                      </a:lnTo>
                      <a:lnTo>
                        <a:pt x="3328" y="4667"/>
                      </a:lnTo>
                      <a:lnTo>
                        <a:pt x="3307" y="4708"/>
                      </a:lnTo>
                      <a:lnTo>
                        <a:pt x="3202" y="4646"/>
                      </a:lnTo>
                      <a:lnTo>
                        <a:pt x="3097" y="4604"/>
                      </a:lnTo>
                      <a:lnTo>
                        <a:pt x="3265" y="4436"/>
                      </a:lnTo>
                      <a:lnTo>
                        <a:pt x="3265" y="4332"/>
                      </a:lnTo>
                      <a:lnTo>
                        <a:pt x="3139" y="4123"/>
                      </a:lnTo>
                      <a:lnTo>
                        <a:pt x="3097" y="4123"/>
                      </a:lnTo>
                      <a:lnTo>
                        <a:pt x="2951" y="4039"/>
                      </a:lnTo>
                      <a:lnTo>
                        <a:pt x="2909" y="3955"/>
                      </a:lnTo>
                      <a:lnTo>
                        <a:pt x="2846" y="3976"/>
                      </a:lnTo>
                      <a:lnTo>
                        <a:pt x="2825" y="3976"/>
                      </a:lnTo>
                      <a:lnTo>
                        <a:pt x="2742" y="3955"/>
                      </a:lnTo>
                      <a:lnTo>
                        <a:pt x="2825" y="3955"/>
                      </a:lnTo>
                      <a:lnTo>
                        <a:pt x="2930" y="3934"/>
                      </a:lnTo>
                      <a:lnTo>
                        <a:pt x="2993" y="3955"/>
                      </a:lnTo>
                      <a:lnTo>
                        <a:pt x="3014" y="4018"/>
                      </a:lnTo>
                      <a:lnTo>
                        <a:pt x="3139" y="4018"/>
                      </a:lnTo>
                      <a:lnTo>
                        <a:pt x="2993" y="3830"/>
                      </a:lnTo>
                      <a:lnTo>
                        <a:pt x="2909" y="3725"/>
                      </a:lnTo>
                      <a:lnTo>
                        <a:pt x="2951" y="3641"/>
                      </a:lnTo>
                      <a:lnTo>
                        <a:pt x="2993" y="3641"/>
                      </a:lnTo>
                      <a:lnTo>
                        <a:pt x="2909" y="3600"/>
                      </a:lnTo>
                      <a:lnTo>
                        <a:pt x="2888" y="3537"/>
                      </a:lnTo>
                      <a:lnTo>
                        <a:pt x="2846" y="3537"/>
                      </a:lnTo>
                      <a:lnTo>
                        <a:pt x="2784" y="3348"/>
                      </a:lnTo>
                      <a:lnTo>
                        <a:pt x="2616" y="3307"/>
                      </a:lnTo>
                      <a:lnTo>
                        <a:pt x="2428" y="3244"/>
                      </a:lnTo>
                      <a:lnTo>
                        <a:pt x="2428" y="3181"/>
                      </a:lnTo>
                      <a:lnTo>
                        <a:pt x="2386" y="3139"/>
                      </a:lnTo>
                      <a:lnTo>
                        <a:pt x="2323" y="2930"/>
                      </a:lnTo>
                      <a:lnTo>
                        <a:pt x="2260" y="2825"/>
                      </a:lnTo>
                      <a:lnTo>
                        <a:pt x="2198" y="2574"/>
                      </a:lnTo>
                      <a:lnTo>
                        <a:pt x="2156" y="2470"/>
                      </a:lnTo>
                      <a:lnTo>
                        <a:pt x="2093" y="2470"/>
                      </a:lnTo>
                      <a:lnTo>
                        <a:pt x="1947" y="2239"/>
                      </a:lnTo>
                      <a:lnTo>
                        <a:pt x="1842" y="2198"/>
                      </a:lnTo>
                      <a:lnTo>
                        <a:pt x="1758" y="2156"/>
                      </a:lnTo>
                      <a:lnTo>
                        <a:pt x="1654" y="2093"/>
                      </a:lnTo>
                      <a:lnTo>
                        <a:pt x="1591" y="2156"/>
                      </a:lnTo>
                      <a:lnTo>
                        <a:pt x="1486" y="2198"/>
                      </a:lnTo>
                      <a:lnTo>
                        <a:pt x="1361" y="2177"/>
                      </a:lnTo>
                      <a:lnTo>
                        <a:pt x="1277" y="2177"/>
                      </a:lnTo>
                      <a:lnTo>
                        <a:pt x="1172" y="2156"/>
                      </a:lnTo>
                      <a:lnTo>
                        <a:pt x="1152" y="2072"/>
                      </a:lnTo>
                      <a:lnTo>
                        <a:pt x="1152" y="2072"/>
                      </a:lnTo>
                      <a:lnTo>
                        <a:pt x="1214" y="2093"/>
                      </a:lnTo>
                      <a:lnTo>
                        <a:pt x="1340" y="2135"/>
                      </a:lnTo>
                      <a:lnTo>
                        <a:pt x="1465" y="2093"/>
                      </a:lnTo>
                      <a:lnTo>
                        <a:pt x="1486" y="1988"/>
                      </a:lnTo>
                      <a:lnTo>
                        <a:pt x="1591" y="1988"/>
                      </a:lnTo>
                      <a:lnTo>
                        <a:pt x="1696" y="1926"/>
                      </a:lnTo>
                      <a:lnTo>
                        <a:pt x="1591" y="1884"/>
                      </a:lnTo>
                      <a:lnTo>
                        <a:pt x="1591" y="1800"/>
                      </a:lnTo>
                      <a:lnTo>
                        <a:pt x="1549" y="1779"/>
                      </a:lnTo>
                      <a:lnTo>
                        <a:pt x="1424" y="1863"/>
                      </a:lnTo>
                      <a:lnTo>
                        <a:pt x="1382" y="1842"/>
                      </a:lnTo>
                      <a:lnTo>
                        <a:pt x="1486" y="1758"/>
                      </a:lnTo>
                      <a:lnTo>
                        <a:pt x="1633" y="1758"/>
                      </a:lnTo>
                      <a:lnTo>
                        <a:pt x="1696" y="1716"/>
                      </a:lnTo>
                      <a:lnTo>
                        <a:pt x="1696" y="1633"/>
                      </a:lnTo>
                      <a:lnTo>
                        <a:pt x="1758" y="1612"/>
                      </a:lnTo>
                      <a:lnTo>
                        <a:pt x="1842" y="1444"/>
                      </a:lnTo>
                      <a:lnTo>
                        <a:pt x="1884" y="1403"/>
                      </a:lnTo>
                      <a:lnTo>
                        <a:pt x="1884" y="1340"/>
                      </a:lnTo>
                      <a:lnTo>
                        <a:pt x="1947" y="1235"/>
                      </a:lnTo>
                      <a:lnTo>
                        <a:pt x="1905" y="1214"/>
                      </a:lnTo>
                      <a:lnTo>
                        <a:pt x="1968" y="1047"/>
                      </a:lnTo>
                      <a:lnTo>
                        <a:pt x="2072" y="984"/>
                      </a:lnTo>
                      <a:lnTo>
                        <a:pt x="2072" y="900"/>
                      </a:lnTo>
                      <a:lnTo>
                        <a:pt x="1905" y="754"/>
                      </a:lnTo>
                      <a:lnTo>
                        <a:pt x="1884" y="796"/>
                      </a:lnTo>
                      <a:lnTo>
                        <a:pt x="1675" y="796"/>
                      </a:lnTo>
                      <a:lnTo>
                        <a:pt x="1528" y="754"/>
                      </a:lnTo>
                      <a:lnTo>
                        <a:pt x="1486" y="817"/>
                      </a:lnTo>
                      <a:lnTo>
                        <a:pt x="1424" y="817"/>
                      </a:lnTo>
                      <a:lnTo>
                        <a:pt x="1340" y="754"/>
                      </a:lnTo>
                      <a:lnTo>
                        <a:pt x="1256" y="796"/>
                      </a:lnTo>
                      <a:lnTo>
                        <a:pt x="1256" y="817"/>
                      </a:lnTo>
                      <a:lnTo>
                        <a:pt x="1172" y="838"/>
                      </a:lnTo>
                      <a:lnTo>
                        <a:pt x="1068" y="900"/>
                      </a:lnTo>
                      <a:lnTo>
                        <a:pt x="1047" y="900"/>
                      </a:lnTo>
                      <a:lnTo>
                        <a:pt x="963" y="942"/>
                      </a:lnTo>
                      <a:lnTo>
                        <a:pt x="942" y="921"/>
                      </a:lnTo>
                      <a:lnTo>
                        <a:pt x="1047" y="817"/>
                      </a:lnTo>
                      <a:lnTo>
                        <a:pt x="1131" y="691"/>
                      </a:lnTo>
                      <a:lnTo>
                        <a:pt x="1131" y="691"/>
                      </a:lnTo>
                      <a:lnTo>
                        <a:pt x="1068" y="712"/>
                      </a:lnTo>
                      <a:lnTo>
                        <a:pt x="963" y="691"/>
                      </a:lnTo>
                      <a:lnTo>
                        <a:pt x="1026" y="670"/>
                      </a:lnTo>
                      <a:lnTo>
                        <a:pt x="1047" y="587"/>
                      </a:lnTo>
                      <a:lnTo>
                        <a:pt x="1277" y="419"/>
                      </a:lnTo>
                      <a:lnTo>
                        <a:pt x="1340" y="294"/>
                      </a:lnTo>
                      <a:lnTo>
                        <a:pt x="1424" y="273"/>
                      </a:lnTo>
                      <a:lnTo>
                        <a:pt x="1444" y="168"/>
                      </a:lnTo>
                      <a:lnTo>
                        <a:pt x="1424" y="147"/>
                      </a:lnTo>
                      <a:lnTo>
                        <a:pt x="1465" y="63"/>
                      </a:lnTo>
                      <a:lnTo>
                        <a:pt x="144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6876;p54"/>
                <p:cNvSpPr/>
                <p:nvPr/>
              </p:nvSpPr>
              <p:spPr>
                <a:xfrm>
                  <a:off x="3586375" y="2350350"/>
                  <a:ext cx="31925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1005" extrusionOk="0">
                      <a:moveTo>
                        <a:pt x="732" y="1"/>
                      </a:moveTo>
                      <a:lnTo>
                        <a:pt x="628" y="63"/>
                      </a:lnTo>
                      <a:lnTo>
                        <a:pt x="544" y="63"/>
                      </a:lnTo>
                      <a:lnTo>
                        <a:pt x="523" y="126"/>
                      </a:lnTo>
                      <a:lnTo>
                        <a:pt x="419" y="126"/>
                      </a:lnTo>
                      <a:lnTo>
                        <a:pt x="377" y="210"/>
                      </a:lnTo>
                      <a:lnTo>
                        <a:pt x="293" y="231"/>
                      </a:lnTo>
                      <a:lnTo>
                        <a:pt x="272" y="335"/>
                      </a:lnTo>
                      <a:lnTo>
                        <a:pt x="126" y="356"/>
                      </a:lnTo>
                      <a:lnTo>
                        <a:pt x="0" y="586"/>
                      </a:lnTo>
                      <a:lnTo>
                        <a:pt x="272" y="838"/>
                      </a:lnTo>
                      <a:lnTo>
                        <a:pt x="335" y="796"/>
                      </a:lnTo>
                      <a:lnTo>
                        <a:pt x="377" y="649"/>
                      </a:lnTo>
                      <a:lnTo>
                        <a:pt x="440" y="586"/>
                      </a:lnTo>
                      <a:lnTo>
                        <a:pt x="607" y="691"/>
                      </a:lnTo>
                      <a:lnTo>
                        <a:pt x="712" y="900"/>
                      </a:lnTo>
                      <a:lnTo>
                        <a:pt x="795" y="942"/>
                      </a:lnTo>
                      <a:lnTo>
                        <a:pt x="921" y="1005"/>
                      </a:lnTo>
                      <a:lnTo>
                        <a:pt x="942" y="1005"/>
                      </a:lnTo>
                      <a:lnTo>
                        <a:pt x="942" y="942"/>
                      </a:lnTo>
                      <a:lnTo>
                        <a:pt x="1004" y="942"/>
                      </a:lnTo>
                      <a:lnTo>
                        <a:pt x="1067" y="858"/>
                      </a:lnTo>
                      <a:lnTo>
                        <a:pt x="1067" y="775"/>
                      </a:lnTo>
                      <a:lnTo>
                        <a:pt x="1214" y="796"/>
                      </a:lnTo>
                      <a:lnTo>
                        <a:pt x="1235" y="691"/>
                      </a:lnTo>
                      <a:lnTo>
                        <a:pt x="1151" y="691"/>
                      </a:lnTo>
                      <a:lnTo>
                        <a:pt x="1172" y="586"/>
                      </a:lnTo>
                      <a:lnTo>
                        <a:pt x="1151" y="545"/>
                      </a:lnTo>
                      <a:lnTo>
                        <a:pt x="1214" y="524"/>
                      </a:lnTo>
                      <a:lnTo>
                        <a:pt x="1277" y="733"/>
                      </a:lnTo>
                      <a:lnTo>
                        <a:pt x="1235" y="461"/>
                      </a:lnTo>
                      <a:lnTo>
                        <a:pt x="1109" y="461"/>
                      </a:lnTo>
                      <a:lnTo>
                        <a:pt x="1172" y="419"/>
                      </a:lnTo>
                      <a:lnTo>
                        <a:pt x="1004" y="147"/>
                      </a:lnTo>
                      <a:lnTo>
                        <a:pt x="1004" y="42"/>
                      </a:lnTo>
                      <a:lnTo>
                        <a:pt x="921" y="21"/>
                      </a:ln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5" name="Google Shape;6877;p54"/>
              <p:cNvSpPr/>
              <p:nvPr/>
            </p:nvSpPr>
            <p:spPr>
              <a:xfrm>
                <a:off x="4037841" y="3224817"/>
                <a:ext cx="52333" cy="93527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8224" extrusionOk="0">
                    <a:moveTo>
                      <a:pt x="3914" y="1"/>
                    </a:moveTo>
                    <a:lnTo>
                      <a:pt x="3746" y="168"/>
                    </a:lnTo>
                    <a:lnTo>
                      <a:pt x="3809" y="252"/>
                    </a:lnTo>
                    <a:lnTo>
                      <a:pt x="3704" y="293"/>
                    </a:lnTo>
                    <a:lnTo>
                      <a:pt x="3600" y="252"/>
                    </a:lnTo>
                    <a:lnTo>
                      <a:pt x="3537" y="252"/>
                    </a:lnTo>
                    <a:lnTo>
                      <a:pt x="3621" y="377"/>
                    </a:lnTo>
                    <a:lnTo>
                      <a:pt x="3621" y="419"/>
                    </a:lnTo>
                    <a:lnTo>
                      <a:pt x="3704" y="503"/>
                    </a:lnTo>
                    <a:lnTo>
                      <a:pt x="3704" y="524"/>
                    </a:lnTo>
                    <a:lnTo>
                      <a:pt x="3600" y="670"/>
                    </a:lnTo>
                    <a:lnTo>
                      <a:pt x="3600" y="817"/>
                    </a:lnTo>
                    <a:lnTo>
                      <a:pt x="3516" y="921"/>
                    </a:lnTo>
                    <a:lnTo>
                      <a:pt x="3432" y="900"/>
                    </a:lnTo>
                    <a:lnTo>
                      <a:pt x="3328" y="1026"/>
                    </a:lnTo>
                    <a:lnTo>
                      <a:pt x="3328" y="1109"/>
                    </a:lnTo>
                    <a:lnTo>
                      <a:pt x="3244" y="1151"/>
                    </a:lnTo>
                    <a:lnTo>
                      <a:pt x="3181" y="1130"/>
                    </a:lnTo>
                    <a:lnTo>
                      <a:pt x="3181" y="1005"/>
                    </a:lnTo>
                    <a:lnTo>
                      <a:pt x="3118" y="984"/>
                    </a:lnTo>
                    <a:lnTo>
                      <a:pt x="3035" y="1047"/>
                    </a:lnTo>
                    <a:lnTo>
                      <a:pt x="3035" y="1193"/>
                    </a:lnTo>
                    <a:lnTo>
                      <a:pt x="3139" y="1298"/>
                    </a:lnTo>
                    <a:lnTo>
                      <a:pt x="3181" y="1340"/>
                    </a:lnTo>
                    <a:lnTo>
                      <a:pt x="3139" y="1402"/>
                    </a:lnTo>
                    <a:lnTo>
                      <a:pt x="3077" y="1361"/>
                    </a:lnTo>
                    <a:lnTo>
                      <a:pt x="2930" y="1402"/>
                    </a:lnTo>
                    <a:lnTo>
                      <a:pt x="2993" y="1507"/>
                    </a:lnTo>
                    <a:lnTo>
                      <a:pt x="3098" y="1549"/>
                    </a:lnTo>
                    <a:lnTo>
                      <a:pt x="3098" y="1612"/>
                    </a:lnTo>
                    <a:lnTo>
                      <a:pt x="3077" y="1674"/>
                    </a:lnTo>
                    <a:lnTo>
                      <a:pt x="2993" y="1612"/>
                    </a:lnTo>
                    <a:lnTo>
                      <a:pt x="2909" y="1633"/>
                    </a:lnTo>
                    <a:lnTo>
                      <a:pt x="2888" y="1716"/>
                    </a:lnTo>
                    <a:lnTo>
                      <a:pt x="2721" y="1842"/>
                    </a:lnTo>
                    <a:lnTo>
                      <a:pt x="2721" y="1716"/>
                    </a:lnTo>
                    <a:lnTo>
                      <a:pt x="2763" y="1674"/>
                    </a:lnTo>
                    <a:lnTo>
                      <a:pt x="2721" y="1612"/>
                    </a:lnTo>
                    <a:lnTo>
                      <a:pt x="2616" y="1716"/>
                    </a:lnTo>
                    <a:lnTo>
                      <a:pt x="2679" y="1758"/>
                    </a:lnTo>
                    <a:lnTo>
                      <a:pt x="2658" y="1821"/>
                    </a:lnTo>
                    <a:lnTo>
                      <a:pt x="2512" y="1884"/>
                    </a:lnTo>
                    <a:lnTo>
                      <a:pt x="2574" y="1988"/>
                    </a:lnTo>
                    <a:lnTo>
                      <a:pt x="2658" y="2030"/>
                    </a:lnTo>
                    <a:lnTo>
                      <a:pt x="2658" y="2072"/>
                    </a:lnTo>
                    <a:lnTo>
                      <a:pt x="2574" y="2093"/>
                    </a:lnTo>
                    <a:lnTo>
                      <a:pt x="2470" y="2156"/>
                    </a:lnTo>
                    <a:lnTo>
                      <a:pt x="2470" y="2072"/>
                    </a:lnTo>
                    <a:lnTo>
                      <a:pt x="2407" y="2072"/>
                    </a:lnTo>
                    <a:lnTo>
                      <a:pt x="2470" y="1967"/>
                    </a:lnTo>
                    <a:lnTo>
                      <a:pt x="2407" y="1946"/>
                    </a:lnTo>
                    <a:lnTo>
                      <a:pt x="2198" y="2135"/>
                    </a:lnTo>
                    <a:lnTo>
                      <a:pt x="2177" y="2281"/>
                    </a:lnTo>
                    <a:lnTo>
                      <a:pt x="2198" y="2365"/>
                    </a:lnTo>
                    <a:lnTo>
                      <a:pt x="2156" y="2407"/>
                    </a:lnTo>
                    <a:lnTo>
                      <a:pt x="2093" y="2386"/>
                    </a:lnTo>
                    <a:lnTo>
                      <a:pt x="2051" y="2365"/>
                    </a:lnTo>
                    <a:lnTo>
                      <a:pt x="2051" y="2197"/>
                    </a:lnTo>
                    <a:lnTo>
                      <a:pt x="1989" y="2197"/>
                    </a:lnTo>
                    <a:lnTo>
                      <a:pt x="1863" y="2344"/>
                    </a:lnTo>
                    <a:lnTo>
                      <a:pt x="1717" y="2239"/>
                    </a:lnTo>
                    <a:lnTo>
                      <a:pt x="1675" y="2281"/>
                    </a:lnTo>
                    <a:lnTo>
                      <a:pt x="1633" y="2281"/>
                    </a:lnTo>
                    <a:lnTo>
                      <a:pt x="1654" y="2449"/>
                    </a:lnTo>
                    <a:lnTo>
                      <a:pt x="1612" y="2449"/>
                    </a:lnTo>
                    <a:lnTo>
                      <a:pt x="1549" y="2469"/>
                    </a:lnTo>
                    <a:lnTo>
                      <a:pt x="1549" y="2365"/>
                    </a:lnTo>
                    <a:lnTo>
                      <a:pt x="1507" y="2344"/>
                    </a:lnTo>
                    <a:lnTo>
                      <a:pt x="1445" y="2449"/>
                    </a:lnTo>
                    <a:lnTo>
                      <a:pt x="1403" y="2344"/>
                    </a:lnTo>
                    <a:lnTo>
                      <a:pt x="1152" y="2553"/>
                    </a:lnTo>
                    <a:lnTo>
                      <a:pt x="1110" y="2553"/>
                    </a:lnTo>
                    <a:lnTo>
                      <a:pt x="1047" y="2511"/>
                    </a:lnTo>
                    <a:lnTo>
                      <a:pt x="921" y="2511"/>
                    </a:lnTo>
                    <a:lnTo>
                      <a:pt x="880" y="2595"/>
                    </a:lnTo>
                    <a:lnTo>
                      <a:pt x="901" y="2783"/>
                    </a:lnTo>
                    <a:lnTo>
                      <a:pt x="733" y="3034"/>
                    </a:lnTo>
                    <a:lnTo>
                      <a:pt x="733" y="3097"/>
                    </a:lnTo>
                    <a:lnTo>
                      <a:pt x="587" y="3244"/>
                    </a:lnTo>
                    <a:lnTo>
                      <a:pt x="587" y="3327"/>
                    </a:lnTo>
                    <a:lnTo>
                      <a:pt x="670" y="3411"/>
                    </a:lnTo>
                    <a:lnTo>
                      <a:pt x="587" y="3516"/>
                    </a:lnTo>
                    <a:lnTo>
                      <a:pt x="629" y="3704"/>
                    </a:lnTo>
                    <a:lnTo>
                      <a:pt x="629" y="3830"/>
                    </a:lnTo>
                    <a:lnTo>
                      <a:pt x="796" y="4143"/>
                    </a:lnTo>
                    <a:lnTo>
                      <a:pt x="796" y="4227"/>
                    </a:lnTo>
                    <a:lnTo>
                      <a:pt x="880" y="4332"/>
                    </a:lnTo>
                    <a:lnTo>
                      <a:pt x="880" y="4374"/>
                    </a:lnTo>
                    <a:lnTo>
                      <a:pt x="796" y="4457"/>
                    </a:lnTo>
                    <a:lnTo>
                      <a:pt x="817" y="4541"/>
                    </a:lnTo>
                    <a:lnTo>
                      <a:pt x="775" y="4792"/>
                    </a:lnTo>
                    <a:lnTo>
                      <a:pt x="670" y="4876"/>
                    </a:lnTo>
                    <a:lnTo>
                      <a:pt x="629" y="5022"/>
                    </a:lnTo>
                    <a:lnTo>
                      <a:pt x="566" y="5064"/>
                    </a:lnTo>
                    <a:lnTo>
                      <a:pt x="524" y="5127"/>
                    </a:lnTo>
                    <a:lnTo>
                      <a:pt x="419" y="5231"/>
                    </a:lnTo>
                    <a:lnTo>
                      <a:pt x="419" y="5441"/>
                    </a:lnTo>
                    <a:lnTo>
                      <a:pt x="357" y="5524"/>
                    </a:lnTo>
                    <a:lnTo>
                      <a:pt x="168" y="5545"/>
                    </a:lnTo>
                    <a:lnTo>
                      <a:pt x="147" y="5608"/>
                    </a:lnTo>
                    <a:lnTo>
                      <a:pt x="147" y="5796"/>
                    </a:lnTo>
                    <a:lnTo>
                      <a:pt x="43" y="5943"/>
                    </a:lnTo>
                    <a:lnTo>
                      <a:pt x="43" y="6068"/>
                    </a:lnTo>
                    <a:lnTo>
                      <a:pt x="1" y="6173"/>
                    </a:lnTo>
                    <a:lnTo>
                      <a:pt x="43" y="6236"/>
                    </a:lnTo>
                    <a:lnTo>
                      <a:pt x="43" y="6424"/>
                    </a:lnTo>
                    <a:lnTo>
                      <a:pt x="189" y="6591"/>
                    </a:lnTo>
                    <a:lnTo>
                      <a:pt x="168" y="6738"/>
                    </a:lnTo>
                    <a:lnTo>
                      <a:pt x="189" y="6843"/>
                    </a:lnTo>
                    <a:lnTo>
                      <a:pt x="273" y="6863"/>
                    </a:lnTo>
                    <a:lnTo>
                      <a:pt x="294" y="6863"/>
                    </a:lnTo>
                    <a:lnTo>
                      <a:pt x="273" y="6884"/>
                    </a:lnTo>
                    <a:lnTo>
                      <a:pt x="147" y="6905"/>
                    </a:lnTo>
                    <a:lnTo>
                      <a:pt x="147" y="7052"/>
                    </a:lnTo>
                    <a:lnTo>
                      <a:pt x="168" y="7219"/>
                    </a:lnTo>
                    <a:lnTo>
                      <a:pt x="147" y="7470"/>
                    </a:lnTo>
                    <a:lnTo>
                      <a:pt x="189" y="7512"/>
                    </a:lnTo>
                    <a:lnTo>
                      <a:pt x="189" y="7596"/>
                    </a:lnTo>
                    <a:lnTo>
                      <a:pt x="273" y="7638"/>
                    </a:lnTo>
                    <a:lnTo>
                      <a:pt x="357" y="7742"/>
                    </a:lnTo>
                    <a:lnTo>
                      <a:pt x="398" y="7784"/>
                    </a:lnTo>
                    <a:lnTo>
                      <a:pt x="461" y="7847"/>
                    </a:lnTo>
                    <a:lnTo>
                      <a:pt x="524" y="7951"/>
                    </a:lnTo>
                    <a:lnTo>
                      <a:pt x="608" y="7931"/>
                    </a:lnTo>
                    <a:lnTo>
                      <a:pt x="629" y="7951"/>
                    </a:lnTo>
                    <a:lnTo>
                      <a:pt x="733" y="7993"/>
                    </a:lnTo>
                    <a:lnTo>
                      <a:pt x="817" y="8119"/>
                    </a:lnTo>
                    <a:lnTo>
                      <a:pt x="901" y="8140"/>
                    </a:lnTo>
                    <a:lnTo>
                      <a:pt x="901" y="8161"/>
                    </a:lnTo>
                    <a:lnTo>
                      <a:pt x="921" y="8223"/>
                    </a:lnTo>
                    <a:lnTo>
                      <a:pt x="1005" y="8161"/>
                    </a:lnTo>
                    <a:lnTo>
                      <a:pt x="1131" y="8161"/>
                    </a:lnTo>
                    <a:lnTo>
                      <a:pt x="1256" y="8098"/>
                    </a:lnTo>
                    <a:lnTo>
                      <a:pt x="1361" y="7951"/>
                    </a:lnTo>
                    <a:lnTo>
                      <a:pt x="1737" y="7931"/>
                    </a:lnTo>
                    <a:lnTo>
                      <a:pt x="1842" y="7951"/>
                    </a:lnTo>
                    <a:lnTo>
                      <a:pt x="2030" y="7889"/>
                    </a:lnTo>
                    <a:lnTo>
                      <a:pt x="2093" y="7784"/>
                    </a:lnTo>
                    <a:lnTo>
                      <a:pt x="2177" y="7742"/>
                    </a:lnTo>
                    <a:lnTo>
                      <a:pt x="2240" y="7596"/>
                    </a:lnTo>
                    <a:lnTo>
                      <a:pt x="2344" y="7428"/>
                    </a:lnTo>
                    <a:lnTo>
                      <a:pt x="2344" y="7324"/>
                    </a:lnTo>
                    <a:lnTo>
                      <a:pt x="2449" y="7261"/>
                    </a:lnTo>
                    <a:lnTo>
                      <a:pt x="2449" y="7094"/>
                    </a:lnTo>
                    <a:lnTo>
                      <a:pt x="2407" y="7073"/>
                    </a:lnTo>
                    <a:lnTo>
                      <a:pt x="2491" y="6989"/>
                    </a:lnTo>
                    <a:lnTo>
                      <a:pt x="2554" y="6801"/>
                    </a:lnTo>
                    <a:lnTo>
                      <a:pt x="2512" y="6780"/>
                    </a:lnTo>
                    <a:lnTo>
                      <a:pt x="2574" y="6780"/>
                    </a:lnTo>
                    <a:lnTo>
                      <a:pt x="2679" y="6591"/>
                    </a:lnTo>
                    <a:lnTo>
                      <a:pt x="2763" y="6236"/>
                    </a:lnTo>
                    <a:lnTo>
                      <a:pt x="2805" y="6027"/>
                    </a:lnTo>
                    <a:lnTo>
                      <a:pt x="2909" y="5922"/>
                    </a:lnTo>
                    <a:lnTo>
                      <a:pt x="2972" y="5692"/>
                    </a:lnTo>
                    <a:lnTo>
                      <a:pt x="3118" y="5420"/>
                    </a:lnTo>
                    <a:lnTo>
                      <a:pt x="3286" y="4959"/>
                    </a:lnTo>
                    <a:lnTo>
                      <a:pt x="3390" y="4792"/>
                    </a:lnTo>
                    <a:lnTo>
                      <a:pt x="3390" y="4583"/>
                    </a:lnTo>
                    <a:lnTo>
                      <a:pt x="3495" y="4374"/>
                    </a:lnTo>
                    <a:lnTo>
                      <a:pt x="3516" y="4269"/>
                    </a:lnTo>
                    <a:lnTo>
                      <a:pt x="3642" y="4060"/>
                    </a:lnTo>
                    <a:lnTo>
                      <a:pt x="3704" y="3746"/>
                    </a:lnTo>
                    <a:lnTo>
                      <a:pt x="3746" y="3516"/>
                    </a:lnTo>
                    <a:lnTo>
                      <a:pt x="3809" y="3453"/>
                    </a:lnTo>
                    <a:lnTo>
                      <a:pt x="3830" y="3286"/>
                    </a:lnTo>
                    <a:lnTo>
                      <a:pt x="3809" y="3202"/>
                    </a:lnTo>
                    <a:lnTo>
                      <a:pt x="3830" y="3076"/>
                    </a:lnTo>
                    <a:lnTo>
                      <a:pt x="3934" y="2888"/>
                    </a:lnTo>
                    <a:lnTo>
                      <a:pt x="3934" y="2804"/>
                    </a:lnTo>
                    <a:lnTo>
                      <a:pt x="4018" y="2700"/>
                    </a:lnTo>
                    <a:lnTo>
                      <a:pt x="3976" y="2574"/>
                    </a:lnTo>
                    <a:lnTo>
                      <a:pt x="3934" y="2511"/>
                    </a:lnTo>
                    <a:lnTo>
                      <a:pt x="3976" y="2449"/>
                    </a:lnTo>
                    <a:lnTo>
                      <a:pt x="3976" y="2281"/>
                    </a:lnTo>
                    <a:lnTo>
                      <a:pt x="3934" y="2260"/>
                    </a:lnTo>
                    <a:lnTo>
                      <a:pt x="3934" y="2135"/>
                    </a:lnTo>
                    <a:lnTo>
                      <a:pt x="4018" y="2072"/>
                    </a:lnTo>
                    <a:lnTo>
                      <a:pt x="4060" y="2135"/>
                    </a:lnTo>
                    <a:lnTo>
                      <a:pt x="4081" y="2260"/>
                    </a:lnTo>
                    <a:lnTo>
                      <a:pt x="4186" y="2386"/>
                    </a:lnTo>
                    <a:lnTo>
                      <a:pt x="4269" y="2386"/>
                    </a:lnTo>
                    <a:lnTo>
                      <a:pt x="4290" y="2302"/>
                    </a:lnTo>
                    <a:lnTo>
                      <a:pt x="4332" y="2239"/>
                    </a:lnTo>
                    <a:lnTo>
                      <a:pt x="4353" y="2177"/>
                    </a:lnTo>
                    <a:lnTo>
                      <a:pt x="4353" y="2072"/>
                    </a:lnTo>
                    <a:lnTo>
                      <a:pt x="4395" y="2051"/>
                    </a:lnTo>
                    <a:lnTo>
                      <a:pt x="4374" y="1925"/>
                    </a:lnTo>
                    <a:lnTo>
                      <a:pt x="4269" y="1779"/>
                    </a:lnTo>
                    <a:lnTo>
                      <a:pt x="4248" y="1674"/>
                    </a:lnTo>
                    <a:lnTo>
                      <a:pt x="4269" y="1633"/>
                    </a:lnTo>
                    <a:lnTo>
                      <a:pt x="4269" y="1507"/>
                    </a:lnTo>
                    <a:lnTo>
                      <a:pt x="4248" y="1340"/>
                    </a:lnTo>
                    <a:lnTo>
                      <a:pt x="4269" y="1256"/>
                    </a:lnTo>
                    <a:lnTo>
                      <a:pt x="4269" y="984"/>
                    </a:lnTo>
                    <a:lnTo>
                      <a:pt x="4186" y="879"/>
                    </a:lnTo>
                    <a:lnTo>
                      <a:pt x="4186" y="607"/>
                    </a:lnTo>
                    <a:lnTo>
                      <a:pt x="4144" y="524"/>
                    </a:lnTo>
                    <a:lnTo>
                      <a:pt x="4081" y="524"/>
                    </a:lnTo>
                    <a:lnTo>
                      <a:pt x="3976" y="398"/>
                    </a:lnTo>
                    <a:lnTo>
                      <a:pt x="3976" y="293"/>
                    </a:lnTo>
                    <a:lnTo>
                      <a:pt x="3872" y="252"/>
                    </a:lnTo>
                    <a:lnTo>
                      <a:pt x="3934" y="147"/>
                    </a:lnTo>
                    <a:lnTo>
                      <a:pt x="39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6878;p54"/>
              <p:cNvGrpSpPr/>
              <p:nvPr/>
            </p:nvGrpSpPr>
            <p:grpSpPr>
              <a:xfrm>
                <a:off x="4513224" y="3221724"/>
                <a:ext cx="274563" cy="280321"/>
                <a:chOff x="5298975" y="3412225"/>
                <a:chExt cx="576450" cy="616225"/>
              </a:xfrm>
            </p:grpSpPr>
            <p:sp>
              <p:nvSpPr>
                <p:cNvPr id="216" name="Google Shape;6879;p54"/>
                <p:cNvSpPr/>
                <p:nvPr/>
              </p:nvSpPr>
              <p:spPr>
                <a:xfrm>
                  <a:off x="5298975" y="3412225"/>
                  <a:ext cx="576450" cy="5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8" h="20611" extrusionOk="0">
                      <a:moveTo>
                        <a:pt x="18015" y="1"/>
                      </a:moveTo>
                      <a:lnTo>
                        <a:pt x="17890" y="42"/>
                      </a:lnTo>
                      <a:lnTo>
                        <a:pt x="17806" y="147"/>
                      </a:lnTo>
                      <a:lnTo>
                        <a:pt x="17806" y="335"/>
                      </a:lnTo>
                      <a:lnTo>
                        <a:pt x="17764" y="524"/>
                      </a:lnTo>
                      <a:lnTo>
                        <a:pt x="17764" y="565"/>
                      </a:lnTo>
                      <a:lnTo>
                        <a:pt x="17722" y="670"/>
                      </a:lnTo>
                      <a:lnTo>
                        <a:pt x="17660" y="670"/>
                      </a:lnTo>
                      <a:lnTo>
                        <a:pt x="17597" y="858"/>
                      </a:lnTo>
                      <a:lnTo>
                        <a:pt x="17492" y="1005"/>
                      </a:lnTo>
                      <a:lnTo>
                        <a:pt x="17576" y="1089"/>
                      </a:lnTo>
                      <a:lnTo>
                        <a:pt x="17681" y="1172"/>
                      </a:lnTo>
                      <a:lnTo>
                        <a:pt x="17618" y="1214"/>
                      </a:lnTo>
                      <a:lnTo>
                        <a:pt x="17555" y="1193"/>
                      </a:lnTo>
                      <a:lnTo>
                        <a:pt x="17492" y="1319"/>
                      </a:lnTo>
                      <a:lnTo>
                        <a:pt x="17450" y="1423"/>
                      </a:lnTo>
                      <a:lnTo>
                        <a:pt x="17513" y="1570"/>
                      </a:lnTo>
                      <a:lnTo>
                        <a:pt x="17513" y="1674"/>
                      </a:lnTo>
                      <a:lnTo>
                        <a:pt x="17450" y="1633"/>
                      </a:lnTo>
                      <a:lnTo>
                        <a:pt x="17367" y="1674"/>
                      </a:lnTo>
                      <a:lnTo>
                        <a:pt x="17304" y="1946"/>
                      </a:lnTo>
                      <a:lnTo>
                        <a:pt x="17367" y="2156"/>
                      </a:lnTo>
                      <a:lnTo>
                        <a:pt x="17346" y="2365"/>
                      </a:lnTo>
                      <a:lnTo>
                        <a:pt x="17388" y="2511"/>
                      </a:lnTo>
                      <a:lnTo>
                        <a:pt x="17388" y="2679"/>
                      </a:lnTo>
                      <a:lnTo>
                        <a:pt x="17262" y="2783"/>
                      </a:lnTo>
                      <a:lnTo>
                        <a:pt x="17262" y="2867"/>
                      </a:lnTo>
                      <a:lnTo>
                        <a:pt x="17157" y="3097"/>
                      </a:lnTo>
                      <a:lnTo>
                        <a:pt x="17137" y="3411"/>
                      </a:lnTo>
                      <a:lnTo>
                        <a:pt x="17032" y="3558"/>
                      </a:lnTo>
                      <a:lnTo>
                        <a:pt x="17074" y="3662"/>
                      </a:lnTo>
                      <a:lnTo>
                        <a:pt x="16990" y="3830"/>
                      </a:lnTo>
                      <a:lnTo>
                        <a:pt x="16885" y="3934"/>
                      </a:lnTo>
                      <a:lnTo>
                        <a:pt x="16885" y="4143"/>
                      </a:lnTo>
                      <a:lnTo>
                        <a:pt x="16718" y="4290"/>
                      </a:lnTo>
                      <a:lnTo>
                        <a:pt x="16341" y="4436"/>
                      </a:lnTo>
                      <a:lnTo>
                        <a:pt x="16195" y="4332"/>
                      </a:lnTo>
                      <a:lnTo>
                        <a:pt x="16028" y="4311"/>
                      </a:lnTo>
                      <a:lnTo>
                        <a:pt x="15944" y="4227"/>
                      </a:lnTo>
                      <a:lnTo>
                        <a:pt x="15818" y="4102"/>
                      </a:lnTo>
                      <a:lnTo>
                        <a:pt x="15818" y="4039"/>
                      </a:lnTo>
                      <a:lnTo>
                        <a:pt x="15776" y="3997"/>
                      </a:lnTo>
                      <a:lnTo>
                        <a:pt x="15735" y="3871"/>
                      </a:lnTo>
                      <a:lnTo>
                        <a:pt x="15609" y="3830"/>
                      </a:lnTo>
                      <a:lnTo>
                        <a:pt x="15484" y="3788"/>
                      </a:lnTo>
                      <a:lnTo>
                        <a:pt x="15316" y="3788"/>
                      </a:lnTo>
                      <a:lnTo>
                        <a:pt x="15149" y="3683"/>
                      </a:lnTo>
                      <a:lnTo>
                        <a:pt x="15107" y="3578"/>
                      </a:lnTo>
                      <a:lnTo>
                        <a:pt x="14981" y="3411"/>
                      </a:lnTo>
                      <a:lnTo>
                        <a:pt x="14835" y="3390"/>
                      </a:lnTo>
                      <a:lnTo>
                        <a:pt x="14688" y="3306"/>
                      </a:lnTo>
                      <a:lnTo>
                        <a:pt x="14688" y="3244"/>
                      </a:lnTo>
                      <a:lnTo>
                        <a:pt x="14626" y="3244"/>
                      </a:lnTo>
                      <a:lnTo>
                        <a:pt x="14563" y="3181"/>
                      </a:lnTo>
                      <a:lnTo>
                        <a:pt x="14437" y="3181"/>
                      </a:lnTo>
                      <a:lnTo>
                        <a:pt x="14333" y="3160"/>
                      </a:lnTo>
                      <a:lnTo>
                        <a:pt x="14354" y="3097"/>
                      </a:lnTo>
                      <a:lnTo>
                        <a:pt x="14207" y="2993"/>
                      </a:lnTo>
                      <a:lnTo>
                        <a:pt x="14165" y="2867"/>
                      </a:lnTo>
                      <a:lnTo>
                        <a:pt x="14040" y="2721"/>
                      </a:lnTo>
                      <a:lnTo>
                        <a:pt x="13935" y="2721"/>
                      </a:lnTo>
                      <a:lnTo>
                        <a:pt x="13810" y="2553"/>
                      </a:lnTo>
                      <a:lnTo>
                        <a:pt x="13810" y="2428"/>
                      </a:lnTo>
                      <a:lnTo>
                        <a:pt x="13914" y="2239"/>
                      </a:lnTo>
                      <a:lnTo>
                        <a:pt x="13935" y="2114"/>
                      </a:lnTo>
                      <a:lnTo>
                        <a:pt x="14061" y="2030"/>
                      </a:lnTo>
                      <a:lnTo>
                        <a:pt x="14103" y="1884"/>
                      </a:lnTo>
                      <a:lnTo>
                        <a:pt x="14144" y="1779"/>
                      </a:lnTo>
                      <a:lnTo>
                        <a:pt x="14040" y="1821"/>
                      </a:lnTo>
                      <a:lnTo>
                        <a:pt x="13956" y="1674"/>
                      </a:lnTo>
                      <a:lnTo>
                        <a:pt x="14061" y="1591"/>
                      </a:lnTo>
                      <a:lnTo>
                        <a:pt x="14040" y="1486"/>
                      </a:lnTo>
                      <a:lnTo>
                        <a:pt x="14124" y="1486"/>
                      </a:lnTo>
                      <a:lnTo>
                        <a:pt x="14165" y="1465"/>
                      </a:lnTo>
                      <a:lnTo>
                        <a:pt x="14228" y="1486"/>
                      </a:lnTo>
                      <a:lnTo>
                        <a:pt x="14333" y="1507"/>
                      </a:lnTo>
                      <a:lnTo>
                        <a:pt x="14458" y="1465"/>
                      </a:lnTo>
                      <a:lnTo>
                        <a:pt x="14521" y="1319"/>
                      </a:lnTo>
                      <a:lnTo>
                        <a:pt x="14416" y="1256"/>
                      </a:lnTo>
                      <a:lnTo>
                        <a:pt x="14479" y="1172"/>
                      </a:lnTo>
                      <a:lnTo>
                        <a:pt x="14563" y="1193"/>
                      </a:lnTo>
                      <a:lnTo>
                        <a:pt x="14626" y="1005"/>
                      </a:lnTo>
                      <a:lnTo>
                        <a:pt x="14688" y="963"/>
                      </a:lnTo>
                      <a:lnTo>
                        <a:pt x="14772" y="858"/>
                      </a:lnTo>
                      <a:lnTo>
                        <a:pt x="14772" y="796"/>
                      </a:lnTo>
                      <a:lnTo>
                        <a:pt x="14668" y="754"/>
                      </a:lnTo>
                      <a:lnTo>
                        <a:pt x="14584" y="837"/>
                      </a:lnTo>
                      <a:lnTo>
                        <a:pt x="14521" y="796"/>
                      </a:lnTo>
                      <a:lnTo>
                        <a:pt x="14521" y="586"/>
                      </a:lnTo>
                      <a:lnTo>
                        <a:pt x="14416" y="649"/>
                      </a:lnTo>
                      <a:lnTo>
                        <a:pt x="14270" y="796"/>
                      </a:lnTo>
                      <a:lnTo>
                        <a:pt x="14333" y="837"/>
                      </a:lnTo>
                      <a:lnTo>
                        <a:pt x="14333" y="900"/>
                      </a:lnTo>
                      <a:lnTo>
                        <a:pt x="14249" y="963"/>
                      </a:lnTo>
                      <a:lnTo>
                        <a:pt x="14144" y="900"/>
                      </a:lnTo>
                      <a:lnTo>
                        <a:pt x="14124" y="837"/>
                      </a:lnTo>
                      <a:lnTo>
                        <a:pt x="14103" y="775"/>
                      </a:lnTo>
                      <a:lnTo>
                        <a:pt x="14040" y="858"/>
                      </a:lnTo>
                      <a:lnTo>
                        <a:pt x="13956" y="879"/>
                      </a:lnTo>
                      <a:lnTo>
                        <a:pt x="13956" y="796"/>
                      </a:lnTo>
                      <a:lnTo>
                        <a:pt x="14040" y="733"/>
                      </a:lnTo>
                      <a:lnTo>
                        <a:pt x="14061" y="670"/>
                      </a:lnTo>
                      <a:lnTo>
                        <a:pt x="13998" y="691"/>
                      </a:lnTo>
                      <a:lnTo>
                        <a:pt x="13914" y="775"/>
                      </a:lnTo>
                      <a:lnTo>
                        <a:pt x="13789" y="837"/>
                      </a:lnTo>
                      <a:lnTo>
                        <a:pt x="13789" y="858"/>
                      </a:lnTo>
                      <a:lnTo>
                        <a:pt x="13705" y="879"/>
                      </a:lnTo>
                      <a:lnTo>
                        <a:pt x="13684" y="837"/>
                      </a:lnTo>
                      <a:lnTo>
                        <a:pt x="13538" y="837"/>
                      </a:lnTo>
                      <a:lnTo>
                        <a:pt x="13538" y="775"/>
                      </a:lnTo>
                      <a:lnTo>
                        <a:pt x="13475" y="649"/>
                      </a:lnTo>
                      <a:lnTo>
                        <a:pt x="13412" y="649"/>
                      </a:lnTo>
                      <a:lnTo>
                        <a:pt x="13287" y="691"/>
                      </a:lnTo>
                      <a:lnTo>
                        <a:pt x="13182" y="670"/>
                      </a:lnTo>
                      <a:lnTo>
                        <a:pt x="13119" y="691"/>
                      </a:lnTo>
                      <a:lnTo>
                        <a:pt x="13077" y="628"/>
                      </a:lnTo>
                      <a:lnTo>
                        <a:pt x="13015" y="628"/>
                      </a:lnTo>
                      <a:lnTo>
                        <a:pt x="12973" y="482"/>
                      </a:lnTo>
                      <a:lnTo>
                        <a:pt x="12847" y="545"/>
                      </a:lnTo>
                      <a:lnTo>
                        <a:pt x="12701" y="524"/>
                      </a:lnTo>
                      <a:lnTo>
                        <a:pt x="12575" y="461"/>
                      </a:lnTo>
                      <a:lnTo>
                        <a:pt x="12575" y="377"/>
                      </a:lnTo>
                      <a:lnTo>
                        <a:pt x="12491" y="273"/>
                      </a:lnTo>
                      <a:lnTo>
                        <a:pt x="12450" y="273"/>
                      </a:lnTo>
                      <a:lnTo>
                        <a:pt x="12450" y="335"/>
                      </a:lnTo>
                      <a:lnTo>
                        <a:pt x="12282" y="377"/>
                      </a:lnTo>
                      <a:lnTo>
                        <a:pt x="12240" y="273"/>
                      </a:lnTo>
                      <a:lnTo>
                        <a:pt x="12136" y="252"/>
                      </a:lnTo>
                      <a:lnTo>
                        <a:pt x="11968" y="168"/>
                      </a:lnTo>
                      <a:lnTo>
                        <a:pt x="11968" y="210"/>
                      </a:lnTo>
                      <a:lnTo>
                        <a:pt x="11906" y="147"/>
                      </a:lnTo>
                      <a:lnTo>
                        <a:pt x="11801" y="231"/>
                      </a:lnTo>
                      <a:lnTo>
                        <a:pt x="11906" y="314"/>
                      </a:lnTo>
                      <a:lnTo>
                        <a:pt x="11864" y="335"/>
                      </a:lnTo>
                      <a:lnTo>
                        <a:pt x="11968" y="356"/>
                      </a:lnTo>
                      <a:lnTo>
                        <a:pt x="12073" y="335"/>
                      </a:lnTo>
                      <a:lnTo>
                        <a:pt x="12240" y="461"/>
                      </a:lnTo>
                      <a:lnTo>
                        <a:pt x="12240" y="545"/>
                      </a:lnTo>
                      <a:lnTo>
                        <a:pt x="12261" y="733"/>
                      </a:lnTo>
                      <a:lnTo>
                        <a:pt x="12136" y="733"/>
                      </a:lnTo>
                      <a:lnTo>
                        <a:pt x="12115" y="858"/>
                      </a:lnTo>
                      <a:lnTo>
                        <a:pt x="12052" y="775"/>
                      </a:lnTo>
                      <a:lnTo>
                        <a:pt x="11968" y="754"/>
                      </a:lnTo>
                      <a:lnTo>
                        <a:pt x="11864" y="837"/>
                      </a:lnTo>
                      <a:lnTo>
                        <a:pt x="11550" y="837"/>
                      </a:lnTo>
                      <a:lnTo>
                        <a:pt x="11424" y="733"/>
                      </a:lnTo>
                      <a:lnTo>
                        <a:pt x="11403" y="775"/>
                      </a:lnTo>
                      <a:lnTo>
                        <a:pt x="11278" y="837"/>
                      </a:lnTo>
                      <a:lnTo>
                        <a:pt x="11299" y="942"/>
                      </a:lnTo>
                      <a:lnTo>
                        <a:pt x="11194" y="900"/>
                      </a:lnTo>
                      <a:lnTo>
                        <a:pt x="11215" y="1068"/>
                      </a:lnTo>
                      <a:lnTo>
                        <a:pt x="11173" y="1005"/>
                      </a:lnTo>
                      <a:lnTo>
                        <a:pt x="11027" y="963"/>
                      </a:lnTo>
                      <a:lnTo>
                        <a:pt x="10985" y="1047"/>
                      </a:lnTo>
                      <a:lnTo>
                        <a:pt x="11027" y="1109"/>
                      </a:lnTo>
                      <a:lnTo>
                        <a:pt x="11027" y="1172"/>
                      </a:lnTo>
                      <a:lnTo>
                        <a:pt x="10880" y="1109"/>
                      </a:lnTo>
                      <a:lnTo>
                        <a:pt x="10818" y="1193"/>
                      </a:lnTo>
                      <a:lnTo>
                        <a:pt x="10880" y="1256"/>
                      </a:lnTo>
                      <a:lnTo>
                        <a:pt x="10797" y="1298"/>
                      </a:lnTo>
                      <a:lnTo>
                        <a:pt x="10713" y="1361"/>
                      </a:lnTo>
                      <a:lnTo>
                        <a:pt x="10713" y="1402"/>
                      </a:lnTo>
                      <a:lnTo>
                        <a:pt x="10797" y="1507"/>
                      </a:lnTo>
                      <a:lnTo>
                        <a:pt x="10818" y="1570"/>
                      </a:lnTo>
                      <a:lnTo>
                        <a:pt x="10818" y="1570"/>
                      </a:lnTo>
                      <a:lnTo>
                        <a:pt x="10713" y="1507"/>
                      </a:lnTo>
                      <a:lnTo>
                        <a:pt x="10650" y="1591"/>
                      </a:lnTo>
                      <a:lnTo>
                        <a:pt x="10546" y="1591"/>
                      </a:lnTo>
                      <a:lnTo>
                        <a:pt x="10462" y="1737"/>
                      </a:lnTo>
                      <a:lnTo>
                        <a:pt x="10357" y="1925"/>
                      </a:lnTo>
                      <a:lnTo>
                        <a:pt x="10274" y="1946"/>
                      </a:lnTo>
                      <a:lnTo>
                        <a:pt x="10253" y="2114"/>
                      </a:lnTo>
                      <a:lnTo>
                        <a:pt x="10148" y="2156"/>
                      </a:lnTo>
                      <a:lnTo>
                        <a:pt x="10232" y="2239"/>
                      </a:lnTo>
                      <a:lnTo>
                        <a:pt x="10441" y="2260"/>
                      </a:lnTo>
                      <a:lnTo>
                        <a:pt x="10357" y="2302"/>
                      </a:lnTo>
                      <a:lnTo>
                        <a:pt x="10294" y="2365"/>
                      </a:lnTo>
                      <a:lnTo>
                        <a:pt x="10546" y="2449"/>
                      </a:lnTo>
                      <a:lnTo>
                        <a:pt x="10462" y="2511"/>
                      </a:lnTo>
                      <a:lnTo>
                        <a:pt x="10294" y="2469"/>
                      </a:lnTo>
                      <a:lnTo>
                        <a:pt x="10253" y="2407"/>
                      </a:lnTo>
                      <a:lnTo>
                        <a:pt x="10253" y="2407"/>
                      </a:lnTo>
                      <a:lnTo>
                        <a:pt x="10274" y="2469"/>
                      </a:lnTo>
                      <a:lnTo>
                        <a:pt x="10357" y="2553"/>
                      </a:lnTo>
                      <a:lnTo>
                        <a:pt x="10357" y="2679"/>
                      </a:lnTo>
                      <a:lnTo>
                        <a:pt x="10462" y="2825"/>
                      </a:lnTo>
                      <a:lnTo>
                        <a:pt x="10294" y="2679"/>
                      </a:lnTo>
                      <a:lnTo>
                        <a:pt x="10232" y="2532"/>
                      </a:lnTo>
                      <a:lnTo>
                        <a:pt x="10127" y="2511"/>
                      </a:lnTo>
                      <a:lnTo>
                        <a:pt x="10085" y="2574"/>
                      </a:lnTo>
                      <a:lnTo>
                        <a:pt x="10064" y="2658"/>
                      </a:lnTo>
                      <a:lnTo>
                        <a:pt x="10043" y="2574"/>
                      </a:lnTo>
                      <a:lnTo>
                        <a:pt x="9813" y="2428"/>
                      </a:lnTo>
                      <a:lnTo>
                        <a:pt x="9625" y="2449"/>
                      </a:lnTo>
                      <a:lnTo>
                        <a:pt x="9667" y="2511"/>
                      </a:lnTo>
                      <a:lnTo>
                        <a:pt x="9625" y="2574"/>
                      </a:lnTo>
                      <a:lnTo>
                        <a:pt x="9562" y="2532"/>
                      </a:lnTo>
                      <a:lnTo>
                        <a:pt x="9520" y="2532"/>
                      </a:lnTo>
                      <a:lnTo>
                        <a:pt x="9458" y="2574"/>
                      </a:lnTo>
                      <a:lnTo>
                        <a:pt x="9541" y="2721"/>
                      </a:lnTo>
                      <a:lnTo>
                        <a:pt x="9520" y="2762"/>
                      </a:lnTo>
                      <a:lnTo>
                        <a:pt x="9499" y="2721"/>
                      </a:lnTo>
                      <a:lnTo>
                        <a:pt x="9437" y="2741"/>
                      </a:lnTo>
                      <a:lnTo>
                        <a:pt x="9437" y="2783"/>
                      </a:lnTo>
                      <a:lnTo>
                        <a:pt x="9332" y="2846"/>
                      </a:lnTo>
                      <a:lnTo>
                        <a:pt x="9186" y="2888"/>
                      </a:lnTo>
                      <a:lnTo>
                        <a:pt x="9311" y="2825"/>
                      </a:lnTo>
                      <a:lnTo>
                        <a:pt x="9395" y="2721"/>
                      </a:lnTo>
                      <a:lnTo>
                        <a:pt x="9395" y="2532"/>
                      </a:lnTo>
                      <a:lnTo>
                        <a:pt x="9458" y="2428"/>
                      </a:lnTo>
                      <a:lnTo>
                        <a:pt x="9416" y="2344"/>
                      </a:lnTo>
                      <a:lnTo>
                        <a:pt x="9311" y="2323"/>
                      </a:lnTo>
                      <a:lnTo>
                        <a:pt x="9144" y="2030"/>
                      </a:lnTo>
                      <a:lnTo>
                        <a:pt x="9081" y="1905"/>
                      </a:lnTo>
                      <a:lnTo>
                        <a:pt x="8893" y="1842"/>
                      </a:lnTo>
                      <a:lnTo>
                        <a:pt x="8788" y="1800"/>
                      </a:lnTo>
                      <a:lnTo>
                        <a:pt x="8725" y="1821"/>
                      </a:lnTo>
                      <a:lnTo>
                        <a:pt x="8788" y="1884"/>
                      </a:lnTo>
                      <a:lnTo>
                        <a:pt x="8704" y="1905"/>
                      </a:lnTo>
                      <a:lnTo>
                        <a:pt x="8621" y="2030"/>
                      </a:lnTo>
                      <a:lnTo>
                        <a:pt x="8558" y="2009"/>
                      </a:lnTo>
                      <a:lnTo>
                        <a:pt x="8579" y="1946"/>
                      </a:lnTo>
                      <a:lnTo>
                        <a:pt x="8474" y="1988"/>
                      </a:lnTo>
                      <a:lnTo>
                        <a:pt x="8453" y="2051"/>
                      </a:lnTo>
                      <a:lnTo>
                        <a:pt x="8370" y="1884"/>
                      </a:lnTo>
                      <a:lnTo>
                        <a:pt x="8307" y="1884"/>
                      </a:lnTo>
                      <a:lnTo>
                        <a:pt x="8286" y="1946"/>
                      </a:lnTo>
                      <a:lnTo>
                        <a:pt x="8370" y="2009"/>
                      </a:lnTo>
                      <a:lnTo>
                        <a:pt x="8265" y="2093"/>
                      </a:lnTo>
                      <a:lnTo>
                        <a:pt x="8202" y="2218"/>
                      </a:lnTo>
                      <a:lnTo>
                        <a:pt x="8265" y="2260"/>
                      </a:lnTo>
                      <a:lnTo>
                        <a:pt x="8139" y="2344"/>
                      </a:lnTo>
                      <a:lnTo>
                        <a:pt x="8077" y="2260"/>
                      </a:lnTo>
                      <a:lnTo>
                        <a:pt x="8035" y="2260"/>
                      </a:lnTo>
                      <a:lnTo>
                        <a:pt x="7993" y="2197"/>
                      </a:lnTo>
                      <a:lnTo>
                        <a:pt x="8077" y="2114"/>
                      </a:lnTo>
                      <a:lnTo>
                        <a:pt x="7993" y="2114"/>
                      </a:lnTo>
                      <a:lnTo>
                        <a:pt x="7951" y="2239"/>
                      </a:lnTo>
                      <a:lnTo>
                        <a:pt x="7846" y="2260"/>
                      </a:lnTo>
                      <a:lnTo>
                        <a:pt x="7784" y="2323"/>
                      </a:lnTo>
                      <a:lnTo>
                        <a:pt x="7763" y="2449"/>
                      </a:lnTo>
                      <a:lnTo>
                        <a:pt x="7951" y="2511"/>
                      </a:lnTo>
                      <a:lnTo>
                        <a:pt x="7784" y="2637"/>
                      </a:lnTo>
                      <a:lnTo>
                        <a:pt x="7679" y="2574"/>
                      </a:lnTo>
                      <a:lnTo>
                        <a:pt x="7533" y="2658"/>
                      </a:lnTo>
                      <a:lnTo>
                        <a:pt x="7554" y="2741"/>
                      </a:lnTo>
                      <a:lnTo>
                        <a:pt x="7742" y="2762"/>
                      </a:lnTo>
                      <a:lnTo>
                        <a:pt x="7658" y="2846"/>
                      </a:lnTo>
                      <a:lnTo>
                        <a:pt x="7574" y="2867"/>
                      </a:lnTo>
                      <a:lnTo>
                        <a:pt x="7470" y="2741"/>
                      </a:lnTo>
                      <a:lnTo>
                        <a:pt x="7365" y="2846"/>
                      </a:lnTo>
                      <a:lnTo>
                        <a:pt x="7261" y="2867"/>
                      </a:lnTo>
                      <a:lnTo>
                        <a:pt x="7302" y="2951"/>
                      </a:lnTo>
                      <a:lnTo>
                        <a:pt x="7323" y="3034"/>
                      </a:lnTo>
                      <a:lnTo>
                        <a:pt x="7323" y="3097"/>
                      </a:lnTo>
                      <a:lnTo>
                        <a:pt x="7407" y="3076"/>
                      </a:lnTo>
                      <a:lnTo>
                        <a:pt x="7323" y="3181"/>
                      </a:lnTo>
                      <a:lnTo>
                        <a:pt x="7365" y="3286"/>
                      </a:lnTo>
                      <a:lnTo>
                        <a:pt x="7261" y="3306"/>
                      </a:lnTo>
                      <a:lnTo>
                        <a:pt x="7219" y="3390"/>
                      </a:lnTo>
                      <a:lnTo>
                        <a:pt x="7407" y="3453"/>
                      </a:lnTo>
                      <a:lnTo>
                        <a:pt x="7302" y="3495"/>
                      </a:lnTo>
                      <a:lnTo>
                        <a:pt x="7261" y="3558"/>
                      </a:lnTo>
                      <a:lnTo>
                        <a:pt x="7135" y="3516"/>
                      </a:lnTo>
                      <a:lnTo>
                        <a:pt x="7093" y="3453"/>
                      </a:lnTo>
                      <a:lnTo>
                        <a:pt x="7009" y="3390"/>
                      </a:lnTo>
                      <a:lnTo>
                        <a:pt x="6905" y="3474"/>
                      </a:lnTo>
                      <a:lnTo>
                        <a:pt x="6884" y="3369"/>
                      </a:lnTo>
                      <a:lnTo>
                        <a:pt x="6779" y="3306"/>
                      </a:lnTo>
                      <a:lnTo>
                        <a:pt x="6696" y="3369"/>
                      </a:lnTo>
                      <a:lnTo>
                        <a:pt x="6821" y="3474"/>
                      </a:lnTo>
                      <a:lnTo>
                        <a:pt x="6779" y="3495"/>
                      </a:lnTo>
                      <a:lnTo>
                        <a:pt x="6717" y="3599"/>
                      </a:lnTo>
                      <a:lnTo>
                        <a:pt x="6821" y="3704"/>
                      </a:lnTo>
                      <a:lnTo>
                        <a:pt x="6947" y="3704"/>
                      </a:lnTo>
                      <a:lnTo>
                        <a:pt x="6905" y="3809"/>
                      </a:lnTo>
                      <a:lnTo>
                        <a:pt x="6905" y="3913"/>
                      </a:lnTo>
                      <a:lnTo>
                        <a:pt x="6842" y="3871"/>
                      </a:lnTo>
                      <a:lnTo>
                        <a:pt x="6779" y="3871"/>
                      </a:lnTo>
                      <a:lnTo>
                        <a:pt x="6800" y="3997"/>
                      </a:lnTo>
                      <a:lnTo>
                        <a:pt x="6737" y="4122"/>
                      </a:lnTo>
                      <a:lnTo>
                        <a:pt x="6737" y="4248"/>
                      </a:lnTo>
                      <a:lnTo>
                        <a:pt x="6570" y="3871"/>
                      </a:lnTo>
                      <a:lnTo>
                        <a:pt x="6424" y="3620"/>
                      </a:lnTo>
                      <a:lnTo>
                        <a:pt x="6382" y="3558"/>
                      </a:lnTo>
                      <a:lnTo>
                        <a:pt x="6403" y="3390"/>
                      </a:lnTo>
                      <a:lnTo>
                        <a:pt x="6361" y="3474"/>
                      </a:lnTo>
                      <a:lnTo>
                        <a:pt x="6214" y="3558"/>
                      </a:lnTo>
                      <a:lnTo>
                        <a:pt x="6193" y="3704"/>
                      </a:lnTo>
                      <a:lnTo>
                        <a:pt x="6110" y="3725"/>
                      </a:lnTo>
                      <a:lnTo>
                        <a:pt x="6089" y="3809"/>
                      </a:lnTo>
                      <a:lnTo>
                        <a:pt x="5984" y="3788"/>
                      </a:lnTo>
                      <a:lnTo>
                        <a:pt x="5901" y="3892"/>
                      </a:lnTo>
                      <a:lnTo>
                        <a:pt x="5838" y="3976"/>
                      </a:lnTo>
                      <a:lnTo>
                        <a:pt x="5859" y="4102"/>
                      </a:lnTo>
                      <a:lnTo>
                        <a:pt x="5859" y="4415"/>
                      </a:lnTo>
                      <a:lnTo>
                        <a:pt x="5901" y="4436"/>
                      </a:lnTo>
                      <a:lnTo>
                        <a:pt x="5901" y="4541"/>
                      </a:lnTo>
                      <a:lnTo>
                        <a:pt x="5796" y="4604"/>
                      </a:lnTo>
                      <a:lnTo>
                        <a:pt x="5733" y="4708"/>
                      </a:lnTo>
                      <a:lnTo>
                        <a:pt x="5566" y="4750"/>
                      </a:lnTo>
                      <a:lnTo>
                        <a:pt x="5587" y="4834"/>
                      </a:lnTo>
                      <a:lnTo>
                        <a:pt x="5461" y="4918"/>
                      </a:lnTo>
                      <a:lnTo>
                        <a:pt x="5461" y="5064"/>
                      </a:lnTo>
                      <a:lnTo>
                        <a:pt x="5377" y="5127"/>
                      </a:lnTo>
                      <a:lnTo>
                        <a:pt x="5210" y="5378"/>
                      </a:lnTo>
                      <a:lnTo>
                        <a:pt x="4854" y="5587"/>
                      </a:lnTo>
                      <a:lnTo>
                        <a:pt x="4561" y="5608"/>
                      </a:lnTo>
                      <a:lnTo>
                        <a:pt x="4436" y="5650"/>
                      </a:lnTo>
                      <a:lnTo>
                        <a:pt x="4268" y="5671"/>
                      </a:lnTo>
                      <a:lnTo>
                        <a:pt x="4122" y="5692"/>
                      </a:lnTo>
                      <a:lnTo>
                        <a:pt x="3996" y="5671"/>
                      </a:lnTo>
                      <a:lnTo>
                        <a:pt x="3808" y="5754"/>
                      </a:lnTo>
                      <a:lnTo>
                        <a:pt x="3787" y="5859"/>
                      </a:lnTo>
                      <a:lnTo>
                        <a:pt x="3683" y="5901"/>
                      </a:lnTo>
                      <a:lnTo>
                        <a:pt x="3285" y="5880"/>
                      </a:lnTo>
                      <a:lnTo>
                        <a:pt x="3222" y="5922"/>
                      </a:lnTo>
                      <a:lnTo>
                        <a:pt x="3160" y="6027"/>
                      </a:lnTo>
                      <a:lnTo>
                        <a:pt x="2929" y="6131"/>
                      </a:lnTo>
                      <a:lnTo>
                        <a:pt x="2762" y="6131"/>
                      </a:lnTo>
                      <a:lnTo>
                        <a:pt x="2657" y="6089"/>
                      </a:lnTo>
                      <a:lnTo>
                        <a:pt x="2553" y="6110"/>
                      </a:lnTo>
                      <a:lnTo>
                        <a:pt x="2532" y="6027"/>
                      </a:lnTo>
                      <a:lnTo>
                        <a:pt x="2427" y="6089"/>
                      </a:lnTo>
                      <a:lnTo>
                        <a:pt x="2344" y="6215"/>
                      </a:lnTo>
                      <a:lnTo>
                        <a:pt x="2113" y="6278"/>
                      </a:lnTo>
                      <a:lnTo>
                        <a:pt x="2092" y="6319"/>
                      </a:lnTo>
                      <a:lnTo>
                        <a:pt x="2009" y="6319"/>
                      </a:lnTo>
                      <a:lnTo>
                        <a:pt x="1820" y="6487"/>
                      </a:lnTo>
                      <a:lnTo>
                        <a:pt x="1569" y="6612"/>
                      </a:lnTo>
                      <a:lnTo>
                        <a:pt x="1255" y="6717"/>
                      </a:lnTo>
                      <a:lnTo>
                        <a:pt x="1088" y="6905"/>
                      </a:lnTo>
                      <a:lnTo>
                        <a:pt x="1088" y="7115"/>
                      </a:lnTo>
                      <a:lnTo>
                        <a:pt x="963" y="7219"/>
                      </a:lnTo>
                      <a:lnTo>
                        <a:pt x="879" y="7156"/>
                      </a:lnTo>
                      <a:lnTo>
                        <a:pt x="900" y="7073"/>
                      </a:lnTo>
                      <a:lnTo>
                        <a:pt x="900" y="7010"/>
                      </a:lnTo>
                      <a:lnTo>
                        <a:pt x="963" y="6843"/>
                      </a:lnTo>
                      <a:lnTo>
                        <a:pt x="963" y="6738"/>
                      </a:lnTo>
                      <a:lnTo>
                        <a:pt x="774" y="6863"/>
                      </a:lnTo>
                      <a:lnTo>
                        <a:pt x="732" y="7052"/>
                      </a:lnTo>
                      <a:lnTo>
                        <a:pt x="607" y="7282"/>
                      </a:lnTo>
                      <a:lnTo>
                        <a:pt x="711" y="7470"/>
                      </a:lnTo>
                      <a:lnTo>
                        <a:pt x="628" y="7638"/>
                      </a:lnTo>
                      <a:lnTo>
                        <a:pt x="649" y="7889"/>
                      </a:lnTo>
                      <a:lnTo>
                        <a:pt x="419" y="8161"/>
                      </a:lnTo>
                      <a:lnTo>
                        <a:pt x="335" y="8537"/>
                      </a:lnTo>
                      <a:lnTo>
                        <a:pt x="377" y="8726"/>
                      </a:lnTo>
                      <a:lnTo>
                        <a:pt x="356" y="9019"/>
                      </a:lnTo>
                      <a:lnTo>
                        <a:pt x="565" y="9353"/>
                      </a:lnTo>
                      <a:lnTo>
                        <a:pt x="565" y="9479"/>
                      </a:lnTo>
                      <a:lnTo>
                        <a:pt x="649" y="9584"/>
                      </a:lnTo>
                      <a:lnTo>
                        <a:pt x="565" y="9751"/>
                      </a:lnTo>
                      <a:lnTo>
                        <a:pt x="628" y="9897"/>
                      </a:lnTo>
                      <a:lnTo>
                        <a:pt x="502" y="9960"/>
                      </a:lnTo>
                      <a:lnTo>
                        <a:pt x="439" y="9856"/>
                      </a:lnTo>
                      <a:lnTo>
                        <a:pt x="439" y="9667"/>
                      </a:lnTo>
                      <a:lnTo>
                        <a:pt x="356" y="9772"/>
                      </a:lnTo>
                      <a:lnTo>
                        <a:pt x="335" y="9730"/>
                      </a:lnTo>
                      <a:lnTo>
                        <a:pt x="335" y="9542"/>
                      </a:lnTo>
                      <a:lnTo>
                        <a:pt x="230" y="9312"/>
                      </a:lnTo>
                      <a:lnTo>
                        <a:pt x="147" y="9416"/>
                      </a:lnTo>
                      <a:lnTo>
                        <a:pt x="188" y="9667"/>
                      </a:lnTo>
                      <a:lnTo>
                        <a:pt x="335" y="9835"/>
                      </a:lnTo>
                      <a:lnTo>
                        <a:pt x="439" y="10023"/>
                      </a:lnTo>
                      <a:lnTo>
                        <a:pt x="293" y="10065"/>
                      </a:lnTo>
                      <a:lnTo>
                        <a:pt x="147" y="9897"/>
                      </a:lnTo>
                      <a:lnTo>
                        <a:pt x="126" y="9688"/>
                      </a:lnTo>
                      <a:lnTo>
                        <a:pt x="84" y="9772"/>
                      </a:lnTo>
                      <a:lnTo>
                        <a:pt x="0" y="9835"/>
                      </a:lnTo>
                      <a:lnTo>
                        <a:pt x="105" y="10002"/>
                      </a:lnTo>
                      <a:lnTo>
                        <a:pt x="314" y="10253"/>
                      </a:lnTo>
                      <a:lnTo>
                        <a:pt x="419" y="10588"/>
                      </a:lnTo>
                      <a:lnTo>
                        <a:pt x="377" y="11153"/>
                      </a:lnTo>
                      <a:lnTo>
                        <a:pt x="460" y="11257"/>
                      </a:lnTo>
                      <a:lnTo>
                        <a:pt x="544" y="11592"/>
                      </a:lnTo>
                      <a:lnTo>
                        <a:pt x="711" y="12032"/>
                      </a:lnTo>
                      <a:lnTo>
                        <a:pt x="649" y="12178"/>
                      </a:lnTo>
                      <a:lnTo>
                        <a:pt x="670" y="12827"/>
                      </a:lnTo>
                      <a:lnTo>
                        <a:pt x="649" y="12910"/>
                      </a:lnTo>
                      <a:lnTo>
                        <a:pt x="711" y="13099"/>
                      </a:lnTo>
                      <a:lnTo>
                        <a:pt x="711" y="13308"/>
                      </a:lnTo>
                      <a:lnTo>
                        <a:pt x="837" y="13559"/>
                      </a:lnTo>
                      <a:lnTo>
                        <a:pt x="837" y="13726"/>
                      </a:lnTo>
                      <a:lnTo>
                        <a:pt x="732" y="13810"/>
                      </a:lnTo>
                      <a:lnTo>
                        <a:pt x="774" y="13852"/>
                      </a:lnTo>
                      <a:lnTo>
                        <a:pt x="732" y="14019"/>
                      </a:lnTo>
                      <a:lnTo>
                        <a:pt x="711" y="14270"/>
                      </a:lnTo>
                      <a:lnTo>
                        <a:pt x="628" y="14354"/>
                      </a:lnTo>
                      <a:lnTo>
                        <a:pt x="649" y="14438"/>
                      </a:lnTo>
                      <a:lnTo>
                        <a:pt x="628" y="14584"/>
                      </a:lnTo>
                      <a:lnTo>
                        <a:pt x="523" y="14668"/>
                      </a:lnTo>
                      <a:lnTo>
                        <a:pt x="544" y="14793"/>
                      </a:lnTo>
                      <a:lnTo>
                        <a:pt x="335" y="14961"/>
                      </a:lnTo>
                      <a:lnTo>
                        <a:pt x="251" y="14877"/>
                      </a:lnTo>
                      <a:lnTo>
                        <a:pt x="126" y="15086"/>
                      </a:lnTo>
                      <a:lnTo>
                        <a:pt x="126" y="15442"/>
                      </a:lnTo>
                      <a:lnTo>
                        <a:pt x="209" y="15526"/>
                      </a:lnTo>
                      <a:lnTo>
                        <a:pt x="293" y="15526"/>
                      </a:lnTo>
                      <a:lnTo>
                        <a:pt x="544" y="15756"/>
                      </a:lnTo>
                      <a:lnTo>
                        <a:pt x="544" y="15861"/>
                      </a:lnTo>
                      <a:lnTo>
                        <a:pt x="565" y="15923"/>
                      </a:lnTo>
                      <a:lnTo>
                        <a:pt x="711" y="15944"/>
                      </a:lnTo>
                      <a:lnTo>
                        <a:pt x="753" y="16007"/>
                      </a:lnTo>
                      <a:lnTo>
                        <a:pt x="942" y="16028"/>
                      </a:lnTo>
                      <a:lnTo>
                        <a:pt x="983" y="16028"/>
                      </a:lnTo>
                      <a:lnTo>
                        <a:pt x="1025" y="16070"/>
                      </a:lnTo>
                      <a:lnTo>
                        <a:pt x="1151" y="16070"/>
                      </a:lnTo>
                      <a:lnTo>
                        <a:pt x="1297" y="16049"/>
                      </a:lnTo>
                      <a:lnTo>
                        <a:pt x="1339" y="16133"/>
                      </a:lnTo>
                      <a:lnTo>
                        <a:pt x="1402" y="16070"/>
                      </a:lnTo>
                      <a:lnTo>
                        <a:pt x="1423" y="16112"/>
                      </a:lnTo>
                      <a:lnTo>
                        <a:pt x="1611" y="16070"/>
                      </a:lnTo>
                      <a:lnTo>
                        <a:pt x="1758" y="16070"/>
                      </a:lnTo>
                      <a:lnTo>
                        <a:pt x="1779" y="16007"/>
                      </a:lnTo>
                      <a:lnTo>
                        <a:pt x="1862" y="15965"/>
                      </a:lnTo>
                      <a:lnTo>
                        <a:pt x="1946" y="15840"/>
                      </a:lnTo>
                      <a:lnTo>
                        <a:pt x="2113" y="15861"/>
                      </a:lnTo>
                      <a:lnTo>
                        <a:pt x="2113" y="15756"/>
                      </a:lnTo>
                      <a:lnTo>
                        <a:pt x="2218" y="15693"/>
                      </a:lnTo>
                      <a:lnTo>
                        <a:pt x="2323" y="15693"/>
                      </a:lnTo>
                      <a:lnTo>
                        <a:pt x="2406" y="15777"/>
                      </a:lnTo>
                      <a:lnTo>
                        <a:pt x="2511" y="15651"/>
                      </a:lnTo>
                      <a:lnTo>
                        <a:pt x="2532" y="15693"/>
                      </a:lnTo>
                      <a:lnTo>
                        <a:pt x="2616" y="15651"/>
                      </a:lnTo>
                      <a:lnTo>
                        <a:pt x="2636" y="15526"/>
                      </a:lnTo>
                      <a:lnTo>
                        <a:pt x="2950" y="15317"/>
                      </a:lnTo>
                      <a:lnTo>
                        <a:pt x="3076" y="15338"/>
                      </a:lnTo>
                      <a:lnTo>
                        <a:pt x="3160" y="15379"/>
                      </a:lnTo>
                      <a:lnTo>
                        <a:pt x="3264" y="15317"/>
                      </a:lnTo>
                      <a:lnTo>
                        <a:pt x="3557" y="15233"/>
                      </a:lnTo>
                      <a:lnTo>
                        <a:pt x="3599" y="15317"/>
                      </a:lnTo>
                      <a:lnTo>
                        <a:pt x="3787" y="15254"/>
                      </a:lnTo>
                      <a:lnTo>
                        <a:pt x="3850" y="15296"/>
                      </a:lnTo>
                      <a:lnTo>
                        <a:pt x="3955" y="15317"/>
                      </a:lnTo>
                      <a:lnTo>
                        <a:pt x="4038" y="15254"/>
                      </a:lnTo>
                      <a:lnTo>
                        <a:pt x="4101" y="15400"/>
                      </a:lnTo>
                      <a:lnTo>
                        <a:pt x="4185" y="15400"/>
                      </a:lnTo>
                      <a:lnTo>
                        <a:pt x="4268" y="15338"/>
                      </a:lnTo>
                      <a:lnTo>
                        <a:pt x="4310" y="15400"/>
                      </a:lnTo>
                      <a:lnTo>
                        <a:pt x="4415" y="15338"/>
                      </a:lnTo>
                      <a:lnTo>
                        <a:pt x="4624" y="15338"/>
                      </a:lnTo>
                      <a:lnTo>
                        <a:pt x="4624" y="15442"/>
                      </a:lnTo>
                      <a:lnTo>
                        <a:pt x="4645" y="15442"/>
                      </a:lnTo>
                      <a:lnTo>
                        <a:pt x="4792" y="15338"/>
                      </a:lnTo>
                      <a:lnTo>
                        <a:pt x="4917" y="15379"/>
                      </a:lnTo>
                      <a:lnTo>
                        <a:pt x="5064" y="15254"/>
                      </a:lnTo>
                      <a:lnTo>
                        <a:pt x="5126" y="15128"/>
                      </a:lnTo>
                      <a:lnTo>
                        <a:pt x="5168" y="15107"/>
                      </a:lnTo>
                      <a:lnTo>
                        <a:pt x="5315" y="14982"/>
                      </a:lnTo>
                      <a:lnTo>
                        <a:pt x="5377" y="14773"/>
                      </a:lnTo>
                      <a:lnTo>
                        <a:pt x="5524" y="14668"/>
                      </a:lnTo>
                      <a:lnTo>
                        <a:pt x="5670" y="14647"/>
                      </a:lnTo>
                      <a:lnTo>
                        <a:pt x="5754" y="14668"/>
                      </a:lnTo>
                      <a:lnTo>
                        <a:pt x="5984" y="14584"/>
                      </a:lnTo>
                      <a:lnTo>
                        <a:pt x="6277" y="14396"/>
                      </a:lnTo>
                      <a:lnTo>
                        <a:pt x="6486" y="14208"/>
                      </a:lnTo>
                      <a:lnTo>
                        <a:pt x="6570" y="14187"/>
                      </a:lnTo>
                      <a:lnTo>
                        <a:pt x="6737" y="14187"/>
                      </a:lnTo>
                      <a:lnTo>
                        <a:pt x="6905" y="14249"/>
                      </a:lnTo>
                      <a:lnTo>
                        <a:pt x="7051" y="14270"/>
                      </a:lnTo>
                      <a:lnTo>
                        <a:pt x="7198" y="14208"/>
                      </a:lnTo>
                      <a:lnTo>
                        <a:pt x="7407" y="14249"/>
                      </a:lnTo>
                      <a:lnTo>
                        <a:pt x="7742" y="14145"/>
                      </a:lnTo>
                      <a:lnTo>
                        <a:pt x="7930" y="14082"/>
                      </a:lnTo>
                      <a:lnTo>
                        <a:pt x="8056" y="13977"/>
                      </a:lnTo>
                      <a:lnTo>
                        <a:pt x="8139" y="13977"/>
                      </a:lnTo>
                      <a:lnTo>
                        <a:pt x="8307" y="13852"/>
                      </a:lnTo>
                      <a:lnTo>
                        <a:pt x="8558" y="13852"/>
                      </a:lnTo>
                      <a:lnTo>
                        <a:pt x="9186" y="13810"/>
                      </a:lnTo>
                      <a:lnTo>
                        <a:pt x="9395" y="13852"/>
                      </a:lnTo>
                      <a:lnTo>
                        <a:pt x="9520" y="13852"/>
                      </a:lnTo>
                      <a:lnTo>
                        <a:pt x="9709" y="13810"/>
                      </a:lnTo>
                      <a:lnTo>
                        <a:pt x="9834" y="13831"/>
                      </a:lnTo>
                      <a:lnTo>
                        <a:pt x="10022" y="13977"/>
                      </a:lnTo>
                      <a:lnTo>
                        <a:pt x="10148" y="14208"/>
                      </a:lnTo>
                      <a:lnTo>
                        <a:pt x="10253" y="14249"/>
                      </a:lnTo>
                      <a:lnTo>
                        <a:pt x="10336" y="14187"/>
                      </a:lnTo>
                      <a:lnTo>
                        <a:pt x="10378" y="14166"/>
                      </a:lnTo>
                      <a:lnTo>
                        <a:pt x="10441" y="14208"/>
                      </a:lnTo>
                      <a:lnTo>
                        <a:pt x="10504" y="14187"/>
                      </a:lnTo>
                      <a:lnTo>
                        <a:pt x="10650" y="14208"/>
                      </a:lnTo>
                      <a:lnTo>
                        <a:pt x="10755" y="14354"/>
                      </a:lnTo>
                      <a:lnTo>
                        <a:pt x="10880" y="14375"/>
                      </a:lnTo>
                      <a:lnTo>
                        <a:pt x="10964" y="14354"/>
                      </a:lnTo>
                      <a:lnTo>
                        <a:pt x="11194" y="14542"/>
                      </a:lnTo>
                      <a:lnTo>
                        <a:pt x="11194" y="14647"/>
                      </a:lnTo>
                      <a:lnTo>
                        <a:pt x="11278" y="14647"/>
                      </a:lnTo>
                      <a:lnTo>
                        <a:pt x="11341" y="14731"/>
                      </a:lnTo>
                      <a:lnTo>
                        <a:pt x="11320" y="14814"/>
                      </a:lnTo>
                      <a:lnTo>
                        <a:pt x="11215" y="14814"/>
                      </a:lnTo>
                      <a:lnTo>
                        <a:pt x="11194" y="14898"/>
                      </a:lnTo>
                      <a:lnTo>
                        <a:pt x="11299" y="15107"/>
                      </a:lnTo>
                      <a:lnTo>
                        <a:pt x="11403" y="15128"/>
                      </a:lnTo>
                      <a:lnTo>
                        <a:pt x="11508" y="15254"/>
                      </a:lnTo>
                      <a:lnTo>
                        <a:pt x="11550" y="15421"/>
                      </a:lnTo>
                      <a:lnTo>
                        <a:pt x="11529" y="15526"/>
                      </a:lnTo>
                      <a:lnTo>
                        <a:pt x="11655" y="15819"/>
                      </a:lnTo>
                      <a:lnTo>
                        <a:pt x="11613" y="15944"/>
                      </a:lnTo>
                      <a:lnTo>
                        <a:pt x="11655" y="16007"/>
                      </a:lnTo>
                      <a:lnTo>
                        <a:pt x="11634" y="16154"/>
                      </a:lnTo>
                      <a:lnTo>
                        <a:pt x="11613" y="16237"/>
                      </a:lnTo>
                      <a:lnTo>
                        <a:pt x="11529" y="16216"/>
                      </a:lnTo>
                      <a:lnTo>
                        <a:pt x="11508" y="16237"/>
                      </a:lnTo>
                      <a:lnTo>
                        <a:pt x="11592" y="16363"/>
                      </a:lnTo>
                      <a:lnTo>
                        <a:pt x="11655" y="16384"/>
                      </a:lnTo>
                      <a:lnTo>
                        <a:pt x="11717" y="16530"/>
                      </a:lnTo>
                      <a:lnTo>
                        <a:pt x="11822" y="16488"/>
                      </a:lnTo>
                      <a:lnTo>
                        <a:pt x="11927" y="16572"/>
                      </a:lnTo>
                      <a:lnTo>
                        <a:pt x="11927" y="16467"/>
                      </a:lnTo>
                      <a:lnTo>
                        <a:pt x="11864" y="16363"/>
                      </a:lnTo>
                      <a:lnTo>
                        <a:pt x="11927" y="16300"/>
                      </a:lnTo>
                      <a:lnTo>
                        <a:pt x="11968" y="16174"/>
                      </a:lnTo>
                      <a:lnTo>
                        <a:pt x="12073" y="16174"/>
                      </a:lnTo>
                      <a:lnTo>
                        <a:pt x="12136" y="16070"/>
                      </a:lnTo>
                      <a:lnTo>
                        <a:pt x="12240" y="16028"/>
                      </a:lnTo>
                      <a:lnTo>
                        <a:pt x="12261" y="15923"/>
                      </a:lnTo>
                      <a:lnTo>
                        <a:pt x="12366" y="15777"/>
                      </a:lnTo>
                      <a:lnTo>
                        <a:pt x="12596" y="15693"/>
                      </a:lnTo>
                      <a:lnTo>
                        <a:pt x="12638" y="15610"/>
                      </a:lnTo>
                      <a:lnTo>
                        <a:pt x="12680" y="15610"/>
                      </a:lnTo>
                      <a:lnTo>
                        <a:pt x="12868" y="15505"/>
                      </a:lnTo>
                      <a:lnTo>
                        <a:pt x="12910" y="15338"/>
                      </a:lnTo>
                      <a:lnTo>
                        <a:pt x="13077" y="15107"/>
                      </a:lnTo>
                      <a:lnTo>
                        <a:pt x="13224" y="15086"/>
                      </a:lnTo>
                      <a:lnTo>
                        <a:pt x="13307" y="14982"/>
                      </a:lnTo>
                      <a:lnTo>
                        <a:pt x="13266" y="14856"/>
                      </a:lnTo>
                      <a:lnTo>
                        <a:pt x="13287" y="14710"/>
                      </a:lnTo>
                      <a:lnTo>
                        <a:pt x="13370" y="14877"/>
                      </a:lnTo>
                      <a:lnTo>
                        <a:pt x="13370" y="15024"/>
                      </a:lnTo>
                      <a:lnTo>
                        <a:pt x="13370" y="15191"/>
                      </a:lnTo>
                      <a:lnTo>
                        <a:pt x="13287" y="15254"/>
                      </a:lnTo>
                      <a:lnTo>
                        <a:pt x="13266" y="15547"/>
                      </a:lnTo>
                      <a:lnTo>
                        <a:pt x="13015" y="15714"/>
                      </a:lnTo>
                      <a:lnTo>
                        <a:pt x="12973" y="15840"/>
                      </a:lnTo>
                      <a:lnTo>
                        <a:pt x="12910" y="15923"/>
                      </a:lnTo>
                      <a:lnTo>
                        <a:pt x="12910" y="16070"/>
                      </a:lnTo>
                      <a:lnTo>
                        <a:pt x="12784" y="16258"/>
                      </a:lnTo>
                      <a:lnTo>
                        <a:pt x="12805" y="16300"/>
                      </a:lnTo>
                      <a:lnTo>
                        <a:pt x="12743" y="16593"/>
                      </a:lnTo>
                      <a:lnTo>
                        <a:pt x="12450" y="16572"/>
                      </a:lnTo>
                      <a:lnTo>
                        <a:pt x="12387" y="16739"/>
                      </a:lnTo>
                      <a:lnTo>
                        <a:pt x="12324" y="16823"/>
                      </a:lnTo>
                      <a:lnTo>
                        <a:pt x="12324" y="16886"/>
                      </a:lnTo>
                      <a:lnTo>
                        <a:pt x="12491" y="16823"/>
                      </a:lnTo>
                      <a:lnTo>
                        <a:pt x="12659" y="16760"/>
                      </a:lnTo>
                      <a:lnTo>
                        <a:pt x="12868" y="16823"/>
                      </a:lnTo>
                      <a:lnTo>
                        <a:pt x="13056" y="16530"/>
                      </a:lnTo>
                      <a:lnTo>
                        <a:pt x="13098" y="16216"/>
                      </a:lnTo>
                      <a:lnTo>
                        <a:pt x="13266" y="16049"/>
                      </a:lnTo>
                      <a:lnTo>
                        <a:pt x="13307" y="16112"/>
                      </a:lnTo>
                      <a:lnTo>
                        <a:pt x="13307" y="16384"/>
                      </a:lnTo>
                      <a:lnTo>
                        <a:pt x="13370" y="16551"/>
                      </a:lnTo>
                      <a:lnTo>
                        <a:pt x="13307" y="16551"/>
                      </a:lnTo>
                      <a:lnTo>
                        <a:pt x="13328" y="16823"/>
                      </a:lnTo>
                      <a:lnTo>
                        <a:pt x="13203" y="17074"/>
                      </a:lnTo>
                      <a:lnTo>
                        <a:pt x="12994" y="17158"/>
                      </a:lnTo>
                      <a:lnTo>
                        <a:pt x="13015" y="17221"/>
                      </a:lnTo>
                      <a:lnTo>
                        <a:pt x="13161" y="17200"/>
                      </a:lnTo>
                      <a:lnTo>
                        <a:pt x="13307" y="17221"/>
                      </a:lnTo>
                      <a:lnTo>
                        <a:pt x="13391" y="17158"/>
                      </a:lnTo>
                      <a:lnTo>
                        <a:pt x="13496" y="17116"/>
                      </a:lnTo>
                      <a:lnTo>
                        <a:pt x="13600" y="17011"/>
                      </a:lnTo>
                      <a:lnTo>
                        <a:pt x="13705" y="17053"/>
                      </a:lnTo>
                      <a:lnTo>
                        <a:pt x="13789" y="17053"/>
                      </a:lnTo>
                      <a:lnTo>
                        <a:pt x="13705" y="17158"/>
                      </a:lnTo>
                      <a:lnTo>
                        <a:pt x="13642" y="17221"/>
                      </a:lnTo>
                      <a:lnTo>
                        <a:pt x="13538" y="17221"/>
                      </a:lnTo>
                      <a:lnTo>
                        <a:pt x="13517" y="17283"/>
                      </a:lnTo>
                      <a:lnTo>
                        <a:pt x="13621" y="17430"/>
                      </a:lnTo>
                      <a:lnTo>
                        <a:pt x="13684" y="17576"/>
                      </a:lnTo>
                      <a:lnTo>
                        <a:pt x="13747" y="17744"/>
                      </a:lnTo>
                      <a:lnTo>
                        <a:pt x="13747" y="17953"/>
                      </a:lnTo>
                      <a:lnTo>
                        <a:pt x="13726" y="18225"/>
                      </a:lnTo>
                      <a:lnTo>
                        <a:pt x="13600" y="18371"/>
                      </a:lnTo>
                      <a:lnTo>
                        <a:pt x="13621" y="18455"/>
                      </a:lnTo>
                      <a:lnTo>
                        <a:pt x="13600" y="18664"/>
                      </a:lnTo>
                      <a:lnTo>
                        <a:pt x="13705" y="18748"/>
                      </a:lnTo>
                      <a:lnTo>
                        <a:pt x="13789" y="18895"/>
                      </a:lnTo>
                      <a:lnTo>
                        <a:pt x="13810" y="19083"/>
                      </a:lnTo>
                      <a:lnTo>
                        <a:pt x="14019" y="19355"/>
                      </a:lnTo>
                      <a:lnTo>
                        <a:pt x="14165" y="19397"/>
                      </a:lnTo>
                      <a:lnTo>
                        <a:pt x="14270" y="19480"/>
                      </a:lnTo>
                      <a:lnTo>
                        <a:pt x="14333" y="19606"/>
                      </a:lnTo>
                      <a:lnTo>
                        <a:pt x="14437" y="19627"/>
                      </a:lnTo>
                      <a:lnTo>
                        <a:pt x="14458" y="19585"/>
                      </a:lnTo>
                      <a:lnTo>
                        <a:pt x="14542" y="19564"/>
                      </a:lnTo>
                      <a:lnTo>
                        <a:pt x="14688" y="19585"/>
                      </a:lnTo>
                      <a:lnTo>
                        <a:pt x="14835" y="19731"/>
                      </a:lnTo>
                      <a:lnTo>
                        <a:pt x="14960" y="19773"/>
                      </a:lnTo>
                      <a:lnTo>
                        <a:pt x="15086" y="19899"/>
                      </a:lnTo>
                      <a:lnTo>
                        <a:pt x="15107" y="20003"/>
                      </a:lnTo>
                      <a:lnTo>
                        <a:pt x="15212" y="20045"/>
                      </a:lnTo>
                      <a:lnTo>
                        <a:pt x="15358" y="20192"/>
                      </a:lnTo>
                      <a:lnTo>
                        <a:pt x="15421" y="20192"/>
                      </a:lnTo>
                      <a:lnTo>
                        <a:pt x="15463" y="20108"/>
                      </a:lnTo>
                      <a:lnTo>
                        <a:pt x="15693" y="20003"/>
                      </a:lnTo>
                      <a:lnTo>
                        <a:pt x="15776" y="19899"/>
                      </a:lnTo>
                      <a:lnTo>
                        <a:pt x="15902" y="19899"/>
                      </a:lnTo>
                      <a:lnTo>
                        <a:pt x="16048" y="19773"/>
                      </a:lnTo>
                      <a:lnTo>
                        <a:pt x="16153" y="19773"/>
                      </a:lnTo>
                      <a:lnTo>
                        <a:pt x="16195" y="19711"/>
                      </a:lnTo>
                      <a:lnTo>
                        <a:pt x="16153" y="19669"/>
                      </a:lnTo>
                      <a:lnTo>
                        <a:pt x="16048" y="19627"/>
                      </a:lnTo>
                      <a:lnTo>
                        <a:pt x="16090" y="19564"/>
                      </a:lnTo>
                      <a:lnTo>
                        <a:pt x="16320" y="19397"/>
                      </a:lnTo>
                      <a:lnTo>
                        <a:pt x="16509" y="19522"/>
                      </a:lnTo>
                      <a:lnTo>
                        <a:pt x="16509" y="19669"/>
                      </a:lnTo>
                      <a:lnTo>
                        <a:pt x="16258" y="19794"/>
                      </a:lnTo>
                      <a:lnTo>
                        <a:pt x="16320" y="19899"/>
                      </a:lnTo>
                      <a:lnTo>
                        <a:pt x="16404" y="19920"/>
                      </a:lnTo>
                      <a:lnTo>
                        <a:pt x="16467" y="19815"/>
                      </a:lnTo>
                      <a:lnTo>
                        <a:pt x="16572" y="19731"/>
                      </a:lnTo>
                      <a:lnTo>
                        <a:pt x="16676" y="19815"/>
                      </a:lnTo>
                      <a:lnTo>
                        <a:pt x="16676" y="19920"/>
                      </a:lnTo>
                      <a:lnTo>
                        <a:pt x="16613" y="19920"/>
                      </a:lnTo>
                      <a:lnTo>
                        <a:pt x="16509" y="20003"/>
                      </a:lnTo>
                      <a:lnTo>
                        <a:pt x="16655" y="20192"/>
                      </a:lnTo>
                      <a:lnTo>
                        <a:pt x="16676" y="20401"/>
                      </a:lnTo>
                      <a:lnTo>
                        <a:pt x="16760" y="20338"/>
                      </a:lnTo>
                      <a:lnTo>
                        <a:pt x="16844" y="20359"/>
                      </a:lnTo>
                      <a:lnTo>
                        <a:pt x="16844" y="20464"/>
                      </a:lnTo>
                      <a:lnTo>
                        <a:pt x="16927" y="20610"/>
                      </a:lnTo>
                      <a:lnTo>
                        <a:pt x="16990" y="20443"/>
                      </a:lnTo>
                      <a:lnTo>
                        <a:pt x="16990" y="20296"/>
                      </a:lnTo>
                      <a:lnTo>
                        <a:pt x="16885" y="20359"/>
                      </a:lnTo>
                      <a:lnTo>
                        <a:pt x="16885" y="20317"/>
                      </a:lnTo>
                      <a:lnTo>
                        <a:pt x="16948" y="20234"/>
                      </a:lnTo>
                      <a:lnTo>
                        <a:pt x="17241" y="20234"/>
                      </a:lnTo>
                      <a:lnTo>
                        <a:pt x="17262" y="20296"/>
                      </a:lnTo>
                      <a:lnTo>
                        <a:pt x="17304" y="20234"/>
                      </a:lnTo>
                      <a:lnTo>
                        <a:pt x="17450" y="20024"/>
                      </a:lnTo>
                      <a:lnTo>
                        <a:pt x="17764" y="19836"/>
                      </a:lnTo>
                      <a:lnTo>
                        <a:pt x="17911" y="19711"/>
                      </a:lnTo>
                      <a:lnTo>
                        <a:pt x="17827" y="19711"/>
                      </a:lnTo>
                      <a:lnTo>
                        <a:pt x="17764" y="19731"/>
                      </a:lnTo>
                      <a:lnTo>
                        <a:pt x="17785" y="19711"/>
                      </a:lnTo>
                      <a:lnTo>
                        <a:pt x="17681" y="19669"/>
                      </a:lnTo>
                      <a:lnTo>
                        <a:pt x="17932" y="19669"/>
                      </a:lnTo>
                      <a:lnTo>
                        <a:pt x="18183" y="19606"/>
                      </a:lnTo>
                      <a:lnTo>
                        <a:pt x="18622" y="19501"/>
                      </a:lnTo>
                      <a:lnTo>
                        <a:pt x="18957" y="19585"/>
                      </a:lnTo>
                      <a:lnTo>
                        <a:pt x="19124" y="19501"/>
                      </a:lnTo>
                      <a:lnTo>
                        <a:pt x="19124" y="19397"/>
                      </a:lnTo>
                      <a:lnTo>
                        <a:pt x="19229" y="19397"/>
                      </a:lnTo>
                      <a:lnTo>
                        <a:pt x="19333" y="19313"/>
                      </a:lnTo>
                      <a:lnTo>
                        <a:pt x="19438" y="19104"/>
                      </a:lnTo>
                      <a:lnTo>
                        <a:pt x="19375" y="18895"/>
                      </a:lnTo>
                      <a:lnTo>
                        <a:pt x="19375" y="18769"/>
                      </a:lnTo>
                      <a:lnTo>
                        <a:pt x="19585" y="18560"/>
                      </a:lnTo>
                      <a:lnTo>
                        <a:pt x="19585" y="18225"/>
                      </a:lnTo>
                      <a:lnTo>
                        <a:pt x="19668" y="18099"/>
                      </a:lnTo>
                      <a:lnTo>
                        <a:pt x="19710" y="17869"/>
                      </a:lnTo>
                      <a:lnTo>
                        <a:pt x="19815" y="17827"/>
                      </a:lnTo>
                      <a:lnTo>
                        <a:pt x="19815" y="17702"/>
                      </a:lnTo>
                      <a:lnTo>
                        <a:pt x="20170" y="17283"/>
                      </a:lnTo>
                      <a:lnTo>
                        <a:pt x="20275" y="17262"/>
                      </a:lnTo>
                      <a:lnTo>
                        <a:pt x="20317" y="17011"/>
                      </a:lnTo>
                      <a:lnTo>
                        <a:pt x="20442" y="16823"/>
                      </a:lnTo>
                      <a:lnTo>
                        <a:pt x="20547" y="16593"/>
                      </a:lnTo>
                      <a:lnTo>
                        <a:pt x="20694" y="16446"/>
                      </a:lnTo>
                      <a:lnTo>
                        <a:pt x="20652" y="16342"/>
                      </a:lnTo>
                      <a:lnTo>
                        <a:pt x="20756" y="16258"/>
                      </a:lnTo>
                      <a:lnTo>
                        <a:pt x="20861" y="16049"/>
                      </a:lnTo>
                      <a:lnTo>
                        <a:pt x="20798" y="15965"/>
                      </a:lnTo>
                      <a:lnTo>
                        <a:pt x="20966" y="15902"/>
                      </a:lnTo>
                      <a:lnTo>
                        <a:pt x="21070" y="15714"/>
                      </a:lnTo>
                      <a:lnTo>
                        <a:pt x="21154" y="15630"/>
                      </a:lnTo>
                      <a:lnTo>
                        <a:pt x="21258" y="15442"/>
                      </a:lnTo>
                      <a:lnTo>
                        <a:pt x="21426" y="15400"/>
                      </a:lnTo>
                      <a:lnTo>
                        <a:pt x="21530" y="15338"/>
                      </a:lnTo>
                      <a:lnTo>
                        <a:pt x="21342" y="15338"/>
                      </a:lnTo>
                      <a:lnTo>
                        <a:pt x="21384" y="15296"/>
                      </a:lnTo>
                      <a:lnTo>
                        <a:pt x="21593" y="15254"/>
                      </a:lnTo>
                      <a:lnTo>
                        <a:pt x="21782" y="15170"/>
                      </a:lnTo>
                      <a:lnTo>
                        <a:pt x="21802" y="15003"/>
                      </a:lnTo>
                      <a:lnTo>
                        <a:pt x="21782" y="14961"/>
                      </a:lnTo>
                      <a:lnTo>
                        <a:pt x="21802" y="14814"/>
                      </a:lnTo>
                      <a:lnTo>
                        <a:pt x="22012" y="14689"/>
                      </a:lnTo>
                      <a:lnTo>
                        <a:pt x="22012" y="14563"/>
                      </a:lnTo>
                      <a:lnTo>
                        <a:pt x="22158" y="14501"/>
                      </a:lnTo>
                      <a:lnTo>
                        <a:pt x="22284" y="14291"/>
                      </a:lnTo>
                      <a:lnTo>
                        <a:pt x="22263" y="14187"/>
                      </a:lnTo>
                      <a:lnTo>
                        <a:pt x="22305" y="14019"/>
                      </a:lnTo>
                      <a:lnTo>
                        <a:pt x="22284" y="13957"/>
                      </a:lnTo>
                      <a:lnTo>
                        <a:pt x="22284" y="13852"/>
                      </a:lnTo>
                      <a:lnTo>
                        <a:pt x="22430" y="13496"/>
                      </a:lnTo>
                      <a:lnTo>
                        <a:pt x="22493" y="13287"/>
                      </a:lnTo>
                      <a:lnTo>
                        <a:pt x="22702" y="12910"/>
                      </a:lnTo>
                      <a:lnTo>
                        <a:pt x="22702" y="12785"/>
                      </a:lnTo>
                      <a:lnTo>
                        <a:pt x="22807" y="12492"/>
                      </a:lnTo>
                      <a:lnTo>
                        <a:pt x="22953" y="12366"/>
                      </a:lnTo>
                      <a:lnTo>
                        <a:pt x="23016" y="12199"/>
                      </a:lnTo>
                      <a:lnTo>
                        <a:pt x="22953" y="12053"/>
                      </a:lnTo>
                      <a:lnTo>
                        <a:pt x="23058" y="11927"/>
                      </a:lnTo>
                      <a:lnTo>
                        <a:pt x="22995" y="11655"/>
                      </a:lnTo>
                      <a:lnTo>
                        <a:pt x="22995" y="11529"/>
                      </a:lnTo>
                      <a:lnTo>
                        <a:pt x="22911" y="11320"/>
                      </a:lnTo>
                      <a:lnTo>
                        <a:pt x="22891" y="11236"/>
                      </a:lnTo>
                      <a:lnTo>
                        <a:pt x="22849" y="11111"/>
                      </a:lnTo>
                      <a:lnTo>
                        <a:pt x="22911" y="11069"/>
                      </a:lnTo>
                      <a:lnTo>
                        <a:pt x="22911" y="10923"/>
                      </a:lnTo>
                      <a:lnTo>
                        <a:pt x="23016" y="10776"/>
                      </a:lnTo>
                      <a:lnTo>
                        <a:pt x="23016" y="10713"/>
                      </a:lnTo>
                      <a:lnTo>
                        <a:pt x="22995" y="10379"/>
                      </a:lnTo>
                      <a:lnTo>
                        <a:pt x="23058" y="10253"/>
                      </a:lnTo>
                      <a:lnTo>
                        <a:pt x="23016" y="10190"/>
                      </a:lnTo>
                      <a:lnTo>
                        <a:pt x="22995" y="10065"/>
                      </a:lnTo>
                      <a:lnTo>
                        <a:pt x="22995" y="9856"/>
                      </a:lnTo>
                      <a:lnTo>
                        <a:pt x="22932" y="9835"/>
                      </a:lnTo>
                      <a:lnTo>
                        <a:pt x="22995" y="9688"/>
                      </a:lnTo>
                      <a:lnTo>
                        <a:pt x="22891" y="9667"/>
                      </a:lnTo>
                      <a:lnTo>
                        <a:pt x="22828" y="9542"/>
                      </a:lnTo>
                      <a:lnTo>
                        <a:pt x="22828" y="9416"/>
                      </a:lnTo>
                      <a:lnTo>
                        <a:pt x="22702" y="9312"/>
                      </a:lnTo>
                      <a:lnTo>
                        <a:pt x="22619" y="9144"/>
                      </a:lnTo>
                      <a:lnTo>
                        <a:pt x="22598" y="8956"/>
                      </a:lnTo>
                      <a:lnTo>
                        <a:pt x="22514" y="8830"/>
                      </a:lnTo>
                      <a:lnTo>
                        <a:pt x="22430" y="8830"/>
                      </a:lnTo>
                      <a:lnTo>
                        <a:pt x="22367" y="8851"/>
                      </a:lnTo>
                      <a:lnTo>
                        <a:pt x="22284" y="8809"/>
                      </a:lnTo>
                      <a:lnTo>
                        <a:pt x="22263" y="8642"/>
                      </a:lnTo>
                      <a:lnTo>
                        <a:pt x="22200" y="8621"/>
                      </a:lnTo>
                      <a:lnTo>
                        <a:pt x="22179" y="8537"/>
                      </a:lnTo>
                      <a:lnTo>
                        <a:pt x="22054" y="8412"/>
                      </a:lnTo>
                      <a:lnTo>
                        <a:pt x="21970" y="8370"/>
                      </a:lnTo>
                      <a:lnTo>
                        <a:pt x="22012" y="8265"/>
                      </a:lnTo>
                      <a:lnTo>
                        <a:pt x="21949" y="8119"/>
                      </a:lnTo>
                      <a:lnTo>
                        <a:pt x="22054" y="7993"/>
                      </a:lnTo>
                      <a:lnTo>
                        <a:pt x="22074" y="7805"/>
                      </a:lnTo>
                      <a:lnTo>
                        <a:pt x="22012" y="7742"/>
                      </a:lnTo>
                      <a:lnTo>
                        <a:pt x="22054" y="7638"/>
                      </a:lnTo>
                      <a:lnTo>
                        <a:pt x="21970" y="7575"/>
                      </a:lnTo>
                      <a:lnTo>
                        <a:pt x="21949" y="7638"/>
                      </a:lnTo>
                      <a:lnTo>
                        <a:pt x="21991" y="7679"/>
                      </a:lnTo>
                      <a:lnTo>
                        <a:pt x="21949" y="7763"/>
                      </a:lnTo>
                      <a:lnTo>
                        <a:pt x="21677" y="7533"/>
                      </a:lnTo>
                      <a:lnTo>
                        <a:pt x="21635" y="7366"/>
                      </a:lnTo>
                      <a:lnTo>
                        <a:pt x="21572" y="7387"/>
                      </a:lnTo>
                      <a:lnTo>
                        <a:pt x="21572" y="7470"/>
                      </a:lnTo>
                      <a:lnTo>
                        <a:pt x="21551" y="7575"/>
                      </a:lnTo>
                      <a:lnTo>
                        <a:pt x="21593" y="7763"/>
                      </a:lnTo>
                      <a:lnTo>
                        <a:pt x="21468" y="7596"/>
                      </a:lnTo>
                      <a:lnTo>
                        <a:pt x="21426" y="7659"/>
                      </a:lnTo>
                      <a:lnTo>
                        <a:pt x="21426" y="7554"/>
                      </a:lnTo>
                      <a:lnTo>
                        <a:pt x="21363" y="7470"/>
                      </a:lnTo>
                      <a:lnTo>
                        <a:pt x="21342" y="7135"/>
                      </a:lnTo>
                      <a:lnTo>
                        <a:pt x="21384" y="7115"/>
                      </a:lnTo>
                      <a:lnTo>
                        <a:pt x="21384" y="7031"/>
                      </a:lnTo>
                      <a:lnTo>
                        <a:pt x="21279" y="6947"/>
                      </a:lnTo>
                      <a:lnTo>
                        <a:pt x="21321" y="6863"/>
                      </a:lnTo>
                      <a:lnTo>
                        <a:pt x="21238" y="6801"/>
                      </a:lnTo>
                      <a:lnTo>
                        <a:pt x="21258" y="6696"/>
                      </a:lnTo>
                      <a:lnTo>
                        <a:pt x="21070" y="6529"/>
                      </a:lnTo>
                      <a:lnTo>
                        <a:pt x="21028" y="6424"/>
                      </a:lnTo>
                      <a:lnTo>
                        <a:pt x="21028" y="6299"/>
                      </a:lnTo>
                      <a:lnTo>
                        <a:pt x="21133" y="6319"/>
                      </a:lnTo>
                      <a:lnTo>
                        <a:pt x="21133" y="6194"/>
                      </a:lnTo>
                      <a:lnTo>
                        <a:pt x="21028" y="6027"/>
                      </a:lnTo>
                      <a:lnTo>
                        <a:pt x="20966" y="6068"/>
                      </a:lnTo>
                      <a:lnTo>
                        <a:pt x="20861" y="6068"/>
                      </a:lnTo>
                      <a:lnTo>
                        <a:pt x="20756" y="5880"/>
                      </a:lnTo>
                      <a:lnTo>
                        <a:pt x="20694" y="5880"/>
                      </a:lnTo>
                      <a:lnTo>
                        <a:pt x="20589" y="5796"/>
                      </a:lnTo>
                      <a:lnTo>
                        <a:pt x="20505" y="5859"/>
                      </a:lnTo>
                      <a:lnTo>
                        <a:pt x="20484" y="5796"/>
                      </a:lnTo>
                      <a:lnTo>
                        <a:pt x="20338" y="5754"/>
                      </a:lnTo>
                      <a:lnTo>
                        <a:pt x="20275" y="5817"/>
                      </a:lnTo>
                      <a:lnTo>
                        <a:pt x="20317" y="5713"/>
                      </a:lnTo>
                      <a:lnTo>
                        <a:pt x="20442" y="5692"/>
                      </a:lnTo>
                      <a:lnTo>
                        <a:pt x="20442" y="5608"/>
                      </a:lnTo>
                      <a:lnTo>
                        <a:pt x="20422" y="5545"/>
                      </a:lnTo>
                      <a:lnTo>
                        <a:pt x="20296" y="5566"/>
                      </a:lnTo>
                      <a:lnTo>
                        <a:pt x="20191" y="5545"/>
                      </a:lnTo>
                      <a:lnTo>
                        <a:pt x="20170" y="5482"/>
                      </a:lnTo>
                      <a:lnTo>
                        <a:pt x="20087" y="5482"/>
                      </a:lnTo>
                      <a:lnTo>
                        <a:pt x="19857" y="5336"/>
                      </a:lnTo>
                      <a:lnTo>
                        <a:pt x="19752" y="5127"/>
                      </a:lnTo>
                      <a:lnTo>
                        <a:pt x="19710" y="4918"/>
                      </a:lnTo>
                      <a:lnTo>
                        <a:pt x="19668" y="4771"/>
                      </a:lnTo>
                      <a:lnTo>
                        <a:pt x="19668" y="4666"/>
                      </a:lnTo>
                      <a:lnTo>
                        <a:pt x="19710" y="4646"/>
                      </a:lnTo>
                      <a:lnTo>
                        <a:pt x="19773" y="4415"/>
                      </a:lnTo>
                      <a:lnTo>
                        <a:pt x="19689" y="4122"/>
                      </a:lnTo>
                      <a:lnTo>
                        <a:pt x="19647" y="3976"/>
                      </a:lnTo>
                      <a:lnTo>
                        <a:pt x="19689" y="3934"/>
                      </a:lnTo>
                      <a:lnTo>
                        <a:pt x="19606" y="3892"/>
                      </a:lnTo>
                      <a:lnTo>
                        <a:pt x="19543" y="3892"/>
                      </a:lnTo>
                      <a:lnTo>
                        <a:pt x="19438" y="3662"/>
                      </a:lnTo>
                      <a:lnTo>
                        <a:pt x="19438" y="3369"/>
                      </a:lnTo>
                      <a:lnTo>
                        <a:pt x="19459" y="3348"/>
                      </a:lnTo>
                      <a:lnTo>
                        <a:pt x="19459" y="3265"/>
                      </a:lnTo>
                      <a:lnTo>
                        <a:pt x="19396" y="3202"/>
                      </a:lnTo>
                      <a:lnTo>
                        <a:pt x="19375" y="2846"/>
                      </a:lnTo>
                      <a:lnTo>
                        <a:pt x="19438" y="2762"/>
                      </a:lnTo>
                      <a:lnTo>
                        <a:pt x="19375" y="2637"/>
                      </a:lnTo>
                      <a:lnTo>
                        <a:pt x="19438" y="2616"/>
                      </a:lnTo>
                      <a:lnTo>
                        <a:pt x="19438" y="2532"/>
                      </a:lnTo>
                      <a:lnTo>
                        <a:pt x="19250" y="2323"/>
                      </a:lnTo>
                      <a:lnTo>
                        <a:pt x="19124" y="2260"/>
                      </a:lnTo>
                      <a:lnTo>
                        <a:pt x="19145" y="2218"/>
                      </a:lnTo>
                      <a:lnTo>
                        <a:pt x="19020" y="2093"/>
                      </a:lnTo>
                      <a:lnTo>
                        <a:pt x="18915" y="2156"/>
                      </a:lnTo>
                      <a:lnTo>
                        <a:pt x="18852" y="2114"/>
                      </a:lnTo>
                      <a:lnTo>
                        <a:pt x="18769" y="2239"/>
                      </a:lnTo>
                      <a:lnTo>
                        <a:pt x="18706" y="2239"/>
                      </a:lnTo>
                      <a:lnTo>
                        <a:pt x="18559" y="2051"/>
                      </a:lnTo>
                      <a:lnTo>
                        <a:pt x="18601" y="1988"/>
                      </a:lnTo>
                      <a:lnTo>
                        <a:pt x="18517" y="1800"/>
                      </a:lnTo>
                      <a:lnTo>
                        <a:pt x="18538" y="1591"/>
                      </a:lnTo>
                      <a:lnTo>
                        <a:pt x="18517" y="1319"/>
                      </a:lnTo>
                      <a:lnTo>
                        <a:pt x="18497" y="1361"/>
                      </a:lnTo>
                      <a:lnTo>
                        <a:pt x="18434" y="1256"/>
                      </a:lnTo>
                      <a:lnTo>
                        <a:pt x="18497" y="1151"/>
                      </a:lnTo>
                      <a:lnTo>
                        <a:pt x="18413" y="1047"/>
                      </a:lnTo>
                      <a:lnTo>
                        <a:pt x="18392" y="942"/>
                      </a:lnTo>
                      <a:lnTo>
                        <a:pt x="18329" y="900"/>
                      </a:lnTo>
                      <a:lnTo>
                        <a:pt x="18329" y="754"/>
                      </a:lnTo>
                      <a:lnTo>
                        <a:pt x="18413" y="670"/>
                      </a:lnTo>
                      <a:lnTo>
                        <a:pt x="18329" y="649"/>
                      </a:lnTo>
                      <a:lnTo>
                        <a:pt x="18225" y="670"/>
                      </a:lnTo>
                      <a:lnTo>
                        <a:pt x="18141" y="586"/>
                      </a:lnTo>
                      <a:lnTo>
                        <a:pt x="18204" y="314"/>
                      </a:lnTo>
                      <a:lnTo>
                        <a:pt x="18183" y="252"/>
                      </a:lnTo>
                      <a:lnTo>
                        <a:pt x="18120" y="105"/>
                      </a:lnTo>
                      <a:lnTo>
                        <a:pt x="18015" y="63"/>
                      </a:lnTo>
                      <a:lnTo>
                        <a:pt x="1801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17" name="Google Shape;6880;p54"/>
                <p:cNvSpPr/>
                <p:nvPr/>
              </p:nvSpPr>
              <p:spPr>
                <a:xfrm>
                  <a:off x="5683950" y="3957275"/>
                  <a:ext cx="54950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" h="2847" extrusionOk="0">
                      <a:moveTo>
                        <a:pt x="168" y="1"/>
                      </a:moveTo>
                      <a:lnTo>
                        <a:pt x="126" y="64"/>
                      </a:lnTo>
                      <a:lnTo>
                        <a:pt x="126" y="189"/>
                      </a:lnTo>
                      <a:lnTo>
                        <a:pt x="105" y="210"/>
                      </a:lnTo>
                      <a:lnTo>
                        <a:pt x="105" y="336"/>
                      </a:lnTo>
                      <a:lnTo>
                        <a:pt x="126" y="587"/>
                      </a:lnTo>
                      <a:lnTo>
                        <a:pt x="105" y="733"/>
                      </a:lnTo>
                      <a:lnTo>
                        <a:pt x="126" y="1005"/>
                      </a:lnTo>
                      <a:lnTo>
                        <a:pt x="168" y="1214"/>
                      </a:lnTo>
                      <a:lnTo>
                        <a:pt x="126" y="1361"/>
                      </a:lnTo>
                      <a:lnTo>
                        <a:pt x="189" y="1382"/>
                      </a:lnTo>
                      <a:lnTo>
                        <a:pt x="189" y="1466"/>
                      </a:lnTo>
                      <a:lnTo>
                        <a:pt x="294" y="1570"/>
                      </a:lnTo>
                      <a:lnTo>
                        <a:pt x="168" y="1570"/>
                      </a:lnTo>
                      <a:lnTo>
                        <a:pt x="64" y="1466"/>
                      </a:lnTo>
                      <a:lnTo>
                        <a:pt x="1" y="1570"/>
                      </a:lnTo>
                      <a:lnTo>
                        <a:pt x="1" y="1779"/>
                      </a:lnTo>
                      <a:lnTo>
                        <a:pt x="85" y="1842"/>
                      </a:lnTo>
                      <a:lnTo>
                        <a:pt x="64" y="1884"/>
                      </a:lnTo>
                      <a:lnTo>
                        <a:pt x="64" y="2198"/>
                      </a:lnTo>
                      <a:lnTo>
                        <a:pt x="105" y="2261"/>
                      </a:lnTo>
                      <a:lnTo>
                        <a:pt x="85" y="2303"/>
                      </a:lnTo>
                      <a:lnTo>
                        <a:pt x="105" y="2470"/>
                      </a:lnTo>
                      <a:lnTo>
                        <a:pt x="210" y="2491"/>
                      </a:lnTo>
                      <a:lnTo>
                        <a:pt x="168" y="2575"/>
                      </a:lnTo>
                      <a:lnTo>
                        <a:pt x="168" y="2700"/>
                      </a:lnTo>
                      <a:lnTo>
                        <a:pt x="210" y="2721"/>
                      </a:lnTo>
                      <a:lnTo>
                        <a:pt x="315" y="2700"/>
                      </a:lnTo>
                      <a:lnTo>
                        <a:pt x="398" y="2784"/>
                      </a:lnTo>
                      <a:lnTo>
                        <a:pt x="503" y="2637"/>
                      </a:lnTo>
                      <a:lnTo>
                        <a:pt x="503" y="2742"/>
                      </a:lnTo>
                      <a:lnTo>
                        <a:pt x="545" y="2847"/>
                      </a:lnTo>
                      <a:lnTo>
                        <a:pt x="649" y="2847"/>
                      </a:lnTo>
                      <a:lnTo>
                        <a:pt x="754" y="2700"/>
                      </a:lnTo>
                      <a:lnTo>
                        <a:pt x="796" y="2595"/>
                      </a:lnTo>
                      <a:lnTo>
                        <a:pt x="838" y="2407"/>
                      </a:lnTo>
                      <a:lnTo>
                        <a:pt x="921" y="2491"/>
                      </a:lnTo>
                      <a:lnTo>
                        <a:pt x="942" y="2428"/>
                      </a:lnTo>
                      <a:lnTo>
                        <a:pt x="1047" y="2365"/>
                      </a:lnTo>
                      <a:lnTo>
                        <a:pt x="1110" y="2219"/>
                      </a:lnTo>
                      <a:lnTo>
                        <a:pt x="1110" y="2365"/>
                      </a:lnTo>
                      <a:lnTo>
                        <a:pt x="1173" y="2386"/>
                      </a:lnTo>
                      <a:lnTo>
                        <a:pt x="1235" y="2282"/>
                      </a:lnTo>
                      <a:lnTo>
                        <a:pt x="1340" y="2261"/>
                      </a:lnTo>
                      <a:lnTo>
                        <a:pt x="1382" y="2303"/>
                      </a:lnTo>
                      <a:lnTo>
                        <a:pt x="1361" y="2407"/>
                      </a:lnTo>
                      <a:lnTo>
                        <a:pt x="1256" y="2365"/>
                      </a:lnTo>
                      <a:lnTo>
                        <a:pt x="1256" y="2512"/>
                      </a:lnTo>
                      <a:lnTo>
                        <a:pt x="1361" y="2470"/>
                      </a:lnTo>
                      <a:lnTo>
                        <a:pt x="1424" y="2491"/>
                      </a:lnTo>
                      <a:lnTo>
                        <a:pt x="1549" y="2303"/>
                      </a:lnTo>
                      <a:lnTo>
                        <a:pt x="1549" y="2219"/>
                      </a:lnTo>
                      <a:lnTo>
                        <a:pt x="1466" y="2177"/>
                      </a:lnTo>
                      <a:lnTo>
                        <a:pt x="1549" y="2072"/>
                      </a:lnTo>
                      <a:lnTo>
                        <a:pt x="1549" y="1947"/>
                      </a:lnTo>
                      <a:lnTo>
                        <a:pt x="1633" y="1947"/>
                      </a:lnTo>
                      <a:lnTo>
                        <a:pt x="1675" y="1884"/>
                      </a:lnTo>
                      <a:lnTo>
                        <a:pt x="1675" y="1633"/>
                      </a:lnTo>
                      <a:lnTo>
                        <a:pt x="1758" y="1570"/>
                      </a:lnTo>
                      <a:lnTo>
                        <a:pt x="1800" y="1466"/>
                      </a:lnTo>
                      <a:lnTo>
                        <a:pt x="1842" y="1633"/>
                      </a:lnTo>
                      <a:lnTo>
                        <a:pt x="1863" y="1696"/>
                      </a:lnTo>
                      <a:lnTo>
                        <a:pt x="1905" y="1570"/>
                      </a:lnTo>
                      <a:lnTo>
                        <a:pt x="1905" y="1466"/>
                      </a:lnTo>
                      <a:lnTo>
                        <a:pt x="1947" y="1424"/>
                      </a:lnTo>
                      <a:lnTo>
                        <a:pt x="1905" y="1256"/>
                      </a:lnTo>
                      <a:lnTo>
                        <a:pt x="1989" y="1131"/>
                      </a:lnTo>
                      <a:lnTo>
                        <a:pt x="1989" y="922"/>
                      </a:lnTo>
                      <a:lnTo>
                        <a:pt x="2093" y="796"/>
                      </a:lnTo>
                      <a:lnTo>
                        <a:pt x="2156" y="503"/>
                      </a:lnTo>
                      <a:lnTo>
                        <a:pt x="2198" y="398"/>
                      </a:lnTo>
                      <a:lnTo>
                        <a:pt x="2072" y="294"/>
                      </a:lnTo>
                      <a:lnTo>
                        <a:pt x="1947" y="294"/>
                      </a:lnTo>
                      <a:lnTo>
                        <a:pt x="1947" y="315"/>
                      </a:lnTo>
                      <a:lnTo>
                        <a:pt x="1884" y="419"/>
                      </a:lnTo>
                      <a:lnTo>
                        <a:pt x="1863" y="398"/>
                      </a:lnTo>
                      <a:lnTo>
                        <a:pt x="1800" y="398"/>
                      </a:lnTo>
                      <a:lnTo>
                        <a:pt x="1738" y="440"/>
                      </a:lnTo>
                      <a:lnTo>
                        <a:pt x="1675" y="503"/>
                      </a:lnTo>
                      <a:lnTo>
                        <a:pt x="1340" y="482"/>
                      </a:lnTo>
                      <a:lnTo>
                        <a:pt x="1256" y="524"/>
                      </a:lnTo>
                      <a:lnTo>
                        <a:pt x="1256" y="629"/>
                      </a:lnTo>
                      <a:lnTo>
                        <a:pt x="1173" y="545"/>
                      </a:lnTo>
                      <a:lnTo>
                        <a:pt x="1068" y="545"/>
                      </a:lnTo>
                      <a:lnTo>
                        <a:pt x="1005" y="608"/>
                      </a:lnTo>
                      <a:lnTo>
                        <a:pt x="901" y="524"/>
                      </a:lnTo>
                      <a:lnTo>
                        <a:pt x="733" y="398"/>
                      </a:lnTo>
                      <a:lnTo>
                        <a:pt x="524" y="294"/>
                      </a:lnTo>
                      <a:lnTo>
                        <a:pt x="524" y="106"/>
                      </a:lnTo>
                      <a:lnTo>
                        <a:pt x="482" y="168"/>
                      </a:lnTo>
                      <a:lnTo>
                        <a:pt x="440" y="210"/>
                      </a:lnTo>
                      <a:lnTo>
                        <a:pt x="377" y="126"/>
                      </a:lnTo>
                      <a:lnTo>
                        <a:pt x="273" y="85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" name="Google Shape;6881;p54"/>
              <p:cNvGrpSpPr/>
              <p:nvPr/>
            </p:nvGrpSpPr>
            <p:grpSpPr>
              <a:xfrm>
                <a:off x="4824403" y="3421846"/>
                <a:ext cx="110132" cy="130647"/>
                <a:chOff x="5952300" y="3852150"/>
                <a:chExt cx="231225" cy="287200"/>
              </a:xfrm>
            </p:grpSpPr>
            <p:sp>
              <p:nvSpPr>
                <p:cNvPr id="214" name="Google Shape;6882;p54"/>
                <p:cNvSpPr/>
                <p:nvPr/>
              </p:nvSpPr>
              <p:spPr>
                <a:xfrm>
                  <a:off x="5952300" y="3996525"/>
                  <a:ext cx="145450" cy="14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713" extrusionOk="0">
                      <a:moveTo>
                        <a:pt x="5064" y="0"/>
                      </a:moveTo>
                      <a:lnTo>
                        <a:pt x="4918" y="105"/>
                      </a:lnTo>
                      <a:lnTo>
                        <a:pt x="4834" y="126"/>
                      </a:lnTo>
                      <a:lnTo>
                        <a:pt x="4729" y="209"/>
                      </a:lnTo>
                      <a:lnTo>
                        <a:pt x="4729" y="377"/>
                      </a:lnTo>
                      <a:lnTo>
                        <a:pt x="4625" y="628"/>
                      </a:lnTo>
                      <a:lnTo>
                        <a:pt x="4520" y="753"/>
                      </a:lnTo>
                      <a:lnTo>
                        <a:pt x="4457" y="774"/>
                      </a:lnTo>
                      <a:lnTo>
                        <a:pt x="4332" y="942"/>
                      </a:lnTo>
                      <a:lnTo>
                        <a:pt x="4290" y="1025"/>
                      </a:lnTo>
                      <a:lnTo>
                        <a:pt x="4185" y="1067"/>
                      </a:lnTo>
                      <a:lnTo>
                        <a:pt x="4081" y="1046"/>
                      </a:lnTo>
                      <a:lnTo>
                        <a:pt x="3976" y="1130"/>
                      </a:lnTo>
                      <a:lnTo>
                        <a:pt x="3934" y="1235"/>
                      </a:lnTo>
                      <a:lnTo>
                        <a:pt x="3934" y="1339"/>
                      </a:lnTo>
                      <a:lnTo>
                        <a:pt x="3892" y="1360"/>
                      </a:lnTo>
                      <a:lnTo>
                        <a:pt x="3788" y="1465"/>
                      </a:lnTo>
                      <a:lnTo>
                        <a:pt x="3788" y="1590"/>
                      </a:lnTo>
                      <a:lnTo>
                        <a:pt x="3725" y="1674"/>
                      </a:lnTo>
                      <a:lnTo>
                        <a:pt x="3704" y="1758"/>
                      </a:lnTo>
                      <a:lnTo>
                        <a:pt x="3495" y="2009"/>
                      </a:lnTo>
                      <a:lnTo>
                        <a:pt x="3286" y="2176"/>
                      </a:lnTo>
                      <a:lnTo>
                        <a:pt x="3160" y="2197"/>
                      </a:lnTo>
                      <a:lnTo>
                        <a:pt x="2993" y="2281"/>
                      </a:lnTo>
                      <a:lnTo>
                        <a:pt x="2993" y="2344"/>
                      </a:lnTo>
                      <a:lnTo>
                        <a:pt x="2888" y="2344"/>
                      </a:lnTo>
                      <a:lnTo>
                        <a:pt x="2679" y="2469"/>
                      </a:lnTo>
                      <a:lnTo>
                        <a:pt x="2512" y="2616"/>
                      </a:lnTo>
                      <a:lnTo>
                        <a:pt x="2407" y="2637"/>
                      </a:lnTo>
                      <a:lnTo>
                        <a:pt x="2198" y="2783"/>
                      </a:lnTo>
                      <a:lnTo>
                        <a:pt x="2156" y="2846"/>
                      </a:lnTo>
                      <a:lnTo>
                        <a:pt x="2219" y="2929"/>
                      </a:lnTo>
                      <a:lnTo>
                        <a:pt x="2219" y="3055"/>
                      </a:lnTo>
                      <a:lnTo>
                        <a:pt x="2114" y="2950"/>
                      </a:lnTo>
                      <a:lnTo>
                        <a:pt x="2093" y="2929"/>
                      </a:lnTo>
                      <a:lnTo>
                        <a:pt x="1988" y="2950"/>
                      </a:lnTo>
                      <a:lnTo>
                        <a:pt x="1884" y="2992"/>
                      </a:lnTo>
                      <a:lnTo>
                        <a:pt x="1821" y="2950"/>
                      </a:lnTo>
                      <a:lnTo>
                        <a:pt x="1737" y="2950"/>
                      </a:lnTo>
                      <a:lnTo>
                        <a:pt x="1570" y="3118"/>
                      </a:lnTo>
                      <a:lnTo>
                        <a:pt x="1507" y="3201"/>
                      </a:lnTo>
                      <a:lnTo>
                        <a:pt x="1361" y="3327"/>
                      </a:lnTo>
                      <a:lnTo>
                        <a:pt x="1277" y="3348"/>
                      </a:lnTo>
                      <a:lnTo>
                        <a:pt x="1172" y="3453"/>
                      </a:lnTo>
                      <a:lnTo>
                        <a:pt x="1151" y="3620"/>
                      </a:lnTo>
                      <a:lnTo>
                        <a:pt x="1110" y="3536"/>
                      </a:lnTo>
                      <a:lnTo>
                        <a:pt x="1068" y="3473"/>
                      </a:lnTo>
                      <a:lnTo>
                        <a:pt x="1005" y="3557"/>
                      </a:lnTo>
                      <a:lnTo>
                        <a:pt x="942" y="3620"/>
                      </a:lnTo>
                      <a:lnTo>
                        <a:pt x="942" y="3746"/>
                      </a:lnTo>
                      <a:lnTo>
                        <a:pt x="879" y="3787"/>
                      </a:lnTo>
                      <a:lnTo>
                        <a:pt x="838" y="3766"/>
                      </a:lnTo>
                      <a:lnTo>
                        <a:pt x="670" y="3955"/>
                      </a:lnTo>
                      <a:lnTo>
                        <a:pt x="628" y="3955"/>
                      </a:lnTo>
                      <a:lnTo>
                        <a:pt x="566" y="4038"/>
                      </a:lnTo>
                      <a:lnTo>
                        <a:pt x="566" y="4206"/>
                      </a:lnTo>
                      <a:lnTo>
                        <a:pt x="524" y="4269"/>
                      </a:lnTo>
                      <a:lnTo>
                        <a:pt x="461" y="4164"/>
                      </a:lnTo>
                      <a:lnTo>
                        <a:pt x="419" y="4164"/>
                      </a:lnTo>
                      <a:lnTo>
                        <a:pt x="377" y="4206"/>
                      </a:lnTo>
                      <a:lnTo>
                        <a:pt x="335" y="4248"/>
                      </a:lnTo>
                      <a:lnTo>
                        <a:pt x="252" y="4415"/>
                      </a:lnTo>
                      <a:lnTo>
                        <a:pt x="252" y="4478"/>
                      </a:lnTo>
                      <a:lnTo>
                        <a:pt x="335" y="4582"/>
                      </a:lnTo>
                      <a:lnTo>
                        <a:pt x="377" y="4624"/>
                      </a:lnTo>
                      <a:lnTo>
                        <a:pt x="335" y="4666"/>
                      </a:lnTo>
                      <a:lnTo>
                        <a:pt x="252" y="4666"/>
                      </a:lnTo>
                      <a:lnTo>
                        <a:pt x="126" y="4687"/>
                      </a:lnTo>
                      <a:lnTo>
                        <a:pt x="1" y="4813"/>
                      </a:lnTo>
                      <a:lnTo>
                        <a:pt x="43" y="4834"/>
                      </a:lnTo>
                      <a:lnTo>
                        <a:pt x="126" y="4834"/>
                      </a:lnTo>
                      <a:lnTo>
                        <a:pt x="43" y="4896"/>
                      </a:lnTo>
                      <a:lnTo>
                        <a:pt x="43" y="5001"/>
                      </a:lnTo>
                      <a:lnTo>
                        <a:pt x="126" y="5085"/>
                      </a:lnTo>
                      <a:lnTo>
                        <a:pt x="168" y="5106"/>
                      </a:lnTo>
                      <a:lnTo>
                        <a:pt x="315" y="5106"/>
                      </a:lnTo>
                      <a:lnTo>
                        <a:pt x="335" y="5147"/>
                      </a:lnTo>
                      <a:lnTo>
                        <a:pt x="356" y="5147"/>
                      </a:lnTo>
                      <a:lnTo>
                        <a:pt x="377" y="5085"/>
                      </a:lnTo>
                      <a:lnTo>
                        <a:pt x="440" y="5085"/>
                      </a:lnTo>
                      <a:lnTo>
                        <a:pt x="524" y="5126"/>
                      </a:lnTo>
                      <a:lnTo>
                        <a:pt x="566" y="5210"/>
                      </a:lnTo>
                      <a:lnTo>
                        <a:pt x="545" y="5252"/>
                      </a:lnTo>
                      <a:lnTo>
                        <a:pt x="587" y="5315"/>
                      </a:lnTo>
                      <a:lnTo>
                        <a:pt x="670" y="5315"/>
                      </a:lnTo>
                      <a:lnTo>
                        <a:pt x="733" y="5336"/>
                      </a:lnTo>
                      <a:lnTo>
                        <a:pt x="754" y="5461"/>
                      </a:lnTo>
                      <a:lnTo>
                        <a:pt x="859" y="5545"/>
                      </a:lnTo>
                      <a:lnTo>
                        <a:pt x="942" y="5608"/>
                      </a:lnTo>
                      <a:lnTo>
                        <a:pt x="838" y="5670"/>
                      </a:lnTo>
                      <a:lnTo>
                        <a:pt x="879" y="5670"/>
                      </a:lnTo>
                      <a:lnTo>
                        <a:pt x="1005" y="5629"/>
                      </a:lnTo>
                      <a:lnTo>
                        <a:pt x="1005" y="5670"/>
                      </a:lnTo>
                      <a:lnTo>
                        <a:pt x="1110" y="5712"/>
                      </a:lnTo>
                      <a:lnTo>
                        <a:pt x="1256" y="5670"/>
                      </a:lnTo>
                      <a:lnTo>
                        <a:pt x="1465" y="5608"/>
                      </a:lnTo>
                      <a:lnTo>
                        <a:pt x="1612" y="5461"/>
                      </a:lnTo>
                      <a:lnTo>
                        <a:pt x="1737" y="5419"/>
                      </a:lnTo>
                      <a:lnTo>
                        <a:pt x="1737" y="5357"/>
                      </a:lnTo>
                      <a:lnTo>
                        <a:pt x="1716" y="5252"/>
                      </a:lnTo>
                      <a:lnTo>
                        <a:pt x="1800" y="5315"/>
                      </a:lnTo>
                      <a:lnTo>
                        <a:pt x="1779" y="5398"/>
                      </a:lnTo>
                      <a:lnTo>
                        <a:pt x="1905" y="5336"/>
                      </a:lnTo>
                      <a:lnTo>
                        <a:pt x="1926" y="5210"/>
                      </a:lnTo>
                      <a:lnTo>
                        <a:pt x="2009" y="5106"/>
                      </a:lnTo>
                      <a:lnTo>
                        <a:pt x="2198" y="5022"/>
                      </a:lnTo>
                      <a:lnTo>
                        <a:pt x="2323" y="5022"/>
                      </a:lnTo>
                      <a:lnTo>
                        <a:pt x="2365" y="5001"/>
                      </a:lnTo>
                      <a:lnTo>
                        <a:pt x="2365" y="4959"/>
                      </a:lnTo>
                      <a:lnTo>
                        <a:pt x="2260" y="4959"/>
                      </a:lnTo>
                      <a:lnTo>
                        <a:pt x="2323" y="4938"/>
                      </a:lnTo>
                      <a:lnTo>
                        <a:pt x="2344" y="4917"/>
                      </a:lnTo>
                      <a:lnTo>
                        <a:pt x="2323" y="4896"/>
                      </a:lnTo>
                      <a:lnTo>
                        <a:pt x="2449" y="4729"/>
                      </a:lnTo>
                      <a:lnTo>
                        <a:pt x="2532" y="4582"/>
                      </a:lnTo>
                      <a:lnTo>
                        <a:pt x="2574" y="4415"/>
                      </a:lnTo>
                      <a:lnTo>
                        <a:pt x="2658" y="4310"/>
                      </a:lnTo>
                      <a:lnTo>
                        <a:pt x="2930" y="4143"/>
                      </a:lnTo>
                      <a:lnTo>
                        <a:pt x="2972" y="4038"/>
                      </a:lnTo>
                      <a:lnTo>
                        <a:pt x="2993" y="3913"/>
                      </a:lnTo>
                      <a:lnTo>
                        <a:pt x="3097" y="3746"/>
                      </a:lnTo>
                      <a:lnTo>
                        <a:pt x="3160" y="3641"/>
                      </a:lnTo>
                      <a:lnTo>
                        <a:pt x="3181" y="3536"/>
                      </a:lnTo>
                      <a:lnTo>
                        <a:pt x="3265" y="3432"/>
                      </a:lnTo>
                      <a:lnTo>
                        <a:pt x="3369" y="3369"/>
                      </a:lnTo>
                      <a:lnTo>
                        <a:pt x="3390" y="3264"/>
                      </a:lnTo>
                      <a:lnTo>
                        <a:pt x="3474" y="3348"/>
                      </a:lnTo>
                      <a:lnTo>
                        <a:pt x="3516" y="3348"/>
                      </a:lnTo>
                      <a:lnTo>
                        <a:pt x="3558" y="3243"/>
                      </a:lnTo>
                      <a:lnTo>
                        <a:pt x="3662" y="3243"/>
                      </a:lnTo>
                      <a:lnTo>
                        <a:pt x="3725" y="3222"/>
                      </a:lnTo>
                      <a:lnTo>
                        <a:pt x="3788" y="3139"/>
                      </a:lnTo>
                      <a:lnTo>
                        <a:pt x="3788" y="3034"/>
                      </a:lnTo>
                      <a:lnTo>
                        <a:pt x="3704" y="2950"/>
                      </a:lnTo>
                      <a:lnTo>
                        <a:pt x="3704" y="2950"/>
                      </a:lnTo>
                      <a:lnTo>
                        <a:pt x="3809" y="3013"/>
                      </a:lnTo>
                      <a:lnTo>
                        <a:pt x="3830" y="3139"/>
                      </a:lnTo>
                      <a:lnTo>
                        <a:pt x="3892" y="3139"/>
                      </a:lnTo>
                      <a:lnTo>
                        <a:pt x="3976" y="3118"/>
                      </a:lnTo>
                      <a:lnTo>
                        <a:pt x="3976" y="3055"/>
                      </a:lnTo>
                      <a:lnTo>
                        <a:pt x="4039" y="3013"/>
                      </a:lnTo>
                      <a:lnTo>
                        <a:pt x="4123" y="3034"/>
                      </a:lnTo>
                      <a:lnTo>
                        <a:pt x="4123" y="3097"/>
                      </a:lnTo>
                      <a:lnTo>
                        <a:pt x="4018" y="3139"/>
                      </a:lnTo>
                      <a:lnTo>
                        <a:pt x="4123" y="3139"/>
                      </a:lnTo>
                      <a:lnTo>
                        <a:pt x="4227" y="3160"/>
                      </a:lnTo>
                      <a:lnTo>
                        <a:pt x="4248" y="3118"/>
                      </a:lnTo>
                      <a:lnTo>
                        <a:pt x="4248" y="3034"/>
                      </a:lnTo>
                      <a:lnTo>
                        <a:pt x="4290" y="2992"/>
                      </a:lnTo>
                      <a:lnTo>
                        <a:pt x="4311" y="3013"/>
                      </a:lnTo>
                      <a:lnTo>
                        <a:pt x="4311" y="3139"/>
                      </a:lnTo>
                      <a:lnTo>
                        <a:pt x="4332" y="3160"/>
                      </a:lnTo>
                      <a:lnTo>
                        <a:pt x="4395" y="3118"/>
                      </a:lnTo>
                      <a:lnTo>
                        <a:pt x="4416" y="2950"/>
                      </a:lnTo>
                      <a:lnTo>
                        <a:pt x="4353" y="2867"/>
                      </a:lnTo>
                      <a:lnTo>
                        <a:pt x="4290" y="2867"/>
                      </a:lnTo>
                      <a:lnTo>
                        <a:pt x="4311" y="2825"/>
                      </a:lnTo>
                      <a:lnTo>
                        <a:pt x="4311" y="2699"/>
                      </a:lnTo>
                      <a:lnTo>
                        <a:pt x="4332" y="2511"/>
                      </a:lnTo>
                      <a:lnTo>
                        <a:pt x="4416" y="2490"/>
                      </a:lnTo>
                      <a:lnTo>
                        <a:pt x="4562" y="2427"/>
                      </a:lnTo>
                      <a:lnTo>
                        <a:pt x="4750" y="2323"/>
                      </a:lnTo>
                      <a:lnTo>
                        <a:pt x="4771" y="2260"/>
                      </a:lnTo>
                      <a:lnTo>
                        <a:pt x="4918" y="2093"/>
                      </a:lnTo>
                      <a:lnTo>
                        <a:pt x="4918" y="1988"/>
                      </a:lnTo>
                      <a:lnTo>
                        <a:pt x="5043" y="1862"/>
                      </a:lnTo>
                      <a:lnTo>
                        <a:pt x="5127" y="1883"/>
                      </a:lnTo>
                      <a:lnTo>
                        <a:pt x="5127" y="1821"/>
                      </a:lnTo>
                      <a:lnTo>
                        <a:pt x="5336" y="1632"/>
                      </a:lnTo>
                      <a:lnTo>
                        <a:pt x="5336" y="1549"/>
                      </a:lnTo>
                      <a:lnTo>
                        <a:pt x="5650" y="1277"/>
                      </a:lnTo>
                      <a:lnTo>
                        <a:pt x="5755" y="1235"/>
                      </a:lnTo>
                      <a:lnTo>
                        <a:pt x="5692" y="1214"/>
                      </a:lnTo>
                      <a:lnTo>
                        <a:pt x="5671" y="1109"/>
                      </a:lnTo>
                      <a:lnTo>
                        <a:pt x="5608" y="1005"/>
                      </a:lnTo>
                      <a:lnTo>
                        <a:pt x="5650" y="900"/>
                      </a:lnTo>
                      <a:lnTo>
                        <a:pt x="5671" y="774"/>
                      </a:lnTo>
                      <a:lnTo>
                        <a:pt x="5692" y="816"/>
                      </a:lnTo>
                      <a:lnTo>
                        <a:pt x="5797" y="649"/>
                      </a:lnTo>
                      <a:lnTo>
                        <a:pt x="5713" y="691"/>
                      </a:lnTo>
                      <a:lnTo>
                        <a:pt x="5650" y="691"/>
                      </a:lnTo>
                      <a:lnTo>
                        <a:pt x="5755" y="628"/>
                      </a:lnTo>
                      <a:lnTo>
                        <a:pt x="5817" y="502"/>
                      </a:lnTo>
                      <a:lnTo>
                        <a:pt x="5797" y="502"/>
                      </a:lnTo>
                      <a:lnTo>
                        <a:pt x="5797" y="419"/>
                      </a:lnTo>
                      <a:lnTo>
                        <a:pt x="5713" y="419"/>
                      </a:lnTo>
                      <a:lnTo>
                        <a:pt x="5650" y="544"/>
                      </a:lnTo>
                      <a:lnTo>
                        <a:pt x="5671" y="586"/>
                      </a:lnTo>
                      <a:lnTo>
                        <a:pt x="5713" y="607"/>
                      </a:lnTo>
                      <a:lnTo>
                        <a:pt x="5608" y="649"/>
                      </a:lnTo>
                      <a:lnTo>
                        <a:pt x="5566" y="607"/>
                      </a:lnTo>
                      <a:lnTo>
                        <a:pt x="5566" y="544"/>
                      </a:lnTo>
                      <a:lnTo>
                        <a:pt x="5504" y="544"/>
                      </a:lnTo>
                      <a:lnTo>
                        <a:pt x="5441" y="523"/>
                      </a:lnTo>
                      <a:lnTo>
                        <a:pt x="5378" y="586"/>
                      </a:lnTo>
                      <a:lnTo>
                        <a:pt x="5294" y="691"/>
                      </a:lnTo>
                      <a:lnTo>
                        <a:pt x="5232" y="628"/>
                      </a:lnTo>
                      <a:lnTo>
                        <a:pt x="5169" y="481"/>
                      </a:lnTo>
                      <a:lnTo>
                        <a:pt x="5232" y="440"/>
                      </a:lnTo>
                      <a:lnTo>
                        <a:pt x="5273" y="377"/>
                      </a:lnTo>
                      <a:lnTo>
                        <a:pt x="5273" y="314"/>
                      </a:lnTo>
                      <a:lnTo>
                        <a:pt x="5252" y="293"/>
                      </a:lnTo>
                      <a:lnTo>
                        <a:pt x="5273" y="251"/>
                      </a:lnTo>
                      <a:lnTo>
                        <a:pt x="5232" y="209"/>
                      </a:lnTo>
                      <a:lnTo>
                        <a:pt x="5169" y="251"/>
                      </a:lnTo>
                      <a:lnTo>
                        <a:pt x="5127" y="230"/>
                      </a:lnTo>
                      <a:lnTo>
                        <a:pt x="5064" y="188"/>
                      </a:lnTo>
                      <a:lnTo>
                        <a:pt x="5085" y="105"/>
                      </a:lnTo>
                      <a:lnTo>
                        <a:pt x="516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6883;p54"/>
                <p:cNvSpPr/>
                <p:nvPr/>
              </p:nvSpPr>
              <p:spPr>
                <a:xfrm>
                  <a:off x="6101375" y="3852150"/>
                  <a:ext cx="82150" cy="1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6843" extrusionOk="0">
                      <a:moveTo>
                        <a:pt x="880" y="0"/>
                      </a:moveTo>
                      <a:lnTo>
                        <a:pt x="796" y="21"/>
                      </a:lnTo>
                      <a:lnTo>
                        <a:pt x="650" y="21"/>
                      </a:lnTo>
                      <a:lnTo>
                        <a:pt x="650" y="42"/>
                      </a:lnTo>
                      <a:lnTo>
                        <a:pt x="733" y="126"/>
                      </a:lnTo>
                      <a:lnTo>
                        <a:pt x="859" y="440"/>
                      </a:lnTo>
                      <a:lnTo>
                        <a:pt x="859" y="544"/>
                      </a:lnTo>
                      <a:lnTo>
                        <a:pt x="859" y="733"/>
                      </a:lnTo>
                      <a:lnTo>
                        <a:pt x="796" y="774"/>
                      </a:lnTo>
                      <a:lnTo>
                        <a:pt x="754" y="774"/>
                      </a:lnTo>
                      <a:lnTo>
                        <a:pt x="754" y="795"/>
                      </a:lnTo>
                      <a:lnTo>
                        <a:pt x="796" y="1046"/>
                      </a:lnTo>
                      <a:lnTo>
                        <a:pt x="838" y="1067"/>
                      </a:lnTo>
                      <a:lnTo>
                        <a:pt x="942" y="1026"/>
                      </a:lnTo>
                      <a:lnTo>
                        <a:pt x="1047" y="1026"/>
                      </a:lnTo>
                      <a:lnTo>
                        <a:pt x="963" y="1046"/>
                      </a:lnTo>
                      <a:lnTo>
                        <a:pt x="880" y="1151"/>
                      </a:lnTo>
                      <a:lnTo>
                        <a:pt x="901" y="1277"/>
                      </a:lnTo>
                      <a:lnTo>
                        <a:pt x="984" y="1444"/>
                      </a:lnTo>
                      <a:lnTo>
                        <a:pt x="1005" y="1716"/>
                      </a:lnTo>
                      <a:lnTo>
                        <a:pt x="1005" y="1904"/>
                      </a:lnTo>
                      <a:lnTo>
                        <a:pt x="1005" y="2030"/>
                      </a:lnTo>
                      <a:lnTo>
                        <a:pt x="1068" y="2009"/>
                      </a:lnTo>
                      <a:lnTo>
                        <a:pt x="1089" y="1904"/>
                      </a:lnTo>
                      <a:lnTo>
                        <a:pt x="1068" y="1821"/>
                      </a:lnTo>
                      <a:lnTo>
                        <a:pt x="1089" y="1800"/>
                      </a:lnTo>
                      <a:lnTo>
                        <a:pt x="1152" y="1842"/>
                      </a:lnTo>
                      <a:lnTo>
                        <a:pt x="1152" y="1967"/>
                      </a:lnTo>
                      <a:lnTo>
                        <a:pt x="1194" y="1967"/>
                      </a:lnTo>
                      <a:lnTo>
                        <a:pt x="1214" y="1904"/>
                      </a:lnTo>
                      <a:lnTo>
                        <a:pt x="1194" y="1842"/>
                      </a:lnTo>
                      <a:lnTo>
                        <a:pt x="1214" y="1842"/>
                      </a:lnTo>
                      <a:lnTo>
                        <a:pt x="1256" y="1925"/>
                      </a:lnTo>
                      <a:lnTo>
                        <a:pt x="1173" y="2030"/>
                      </a:lnTo>
                      <a:lnTo>
                        <a:pt x="1152" y="2134"/>
                      </a:lnTo>
                      <a:lnTo>
                        <a:pt x="1152" y="2197"/>
                      </a:lnTo>
                      <a:lnTo>
                        <a:pt x="1110" y="2218"/>
                      </a:lnTo>
                      <a:lnTo>
                        <a:pt x="1068" y="2134"/>
                      </a:lnTo>
                      <a:lnTo>
                        <a:pt x="1005" y="2134"/>
                      </a:lnTo>
                      <a:lnTo>
                        <a:pt x="1047" y="2323"/>
                      </a:lnTo>
                      <a:lnTo>
                        <a:pt x="1110" y="2532"/>
                      </a:lnTo>
                      <a:lnTo>
                        <a:pt x="1173" y="2553"/>
                      </a:lnTo>
                      <a:lnTo>
                        <a:pt x="1194" y="2532"/>
                      </a:lnTo>
                      <a:lnTo>
                        <a:pt x="1256" y="2616"/>
                      </a:lnTo>
                      <a:lnTo>
                        <a:pt x="1256" y="2658"/>
                      </a:lnTo>
                      <a:lnTo>
                        <a:pt x="1298" y="2699"/>
                      </a:lnTo>
                      <a:lnTo>
                        <a:pt x="1194" y="2762"/>
                      </a:lnTo>
                      <a:lnTo>
                        <a:pt x="1194" y="2825"/>
                      </a:lnTo>
                      <a:lnTo>
                        <a:pt x="1214" y="2867"/>
                      </a:lnTo>
                      <a:lnTo>
                        <a:pt x="1194" y="2950"/>
                      </a:lnTo>
                      <a:lnTo>
                        <a:pt x="1110" y="3139"/>
                      </a:lnTo>
                      <a:lnTo>
                        <a:pt x="1152" y="3243"/>
                      </a:lnTo>
                      <a:lnTo>
                        <a:pt x="1089" y="3264"/>
                      </a:lnTo>
                      <a:lnTo>
                        <a:pt x="1173" y="3348"/>
                      </a:lnTo>
                      <a:lnTo>
                        <a:pt x="1152" y="3369"/>
                      </a:lnTo>
                      <a:lnTo>
                        <a:pt x="1068" y="3369"/>
                      </a:lnTo>
                      <a:lnTo>
                        <a:pt x="1005" y="3474"/>
                      </a:lnTo>
                      <a:lnTo>
                        <a:pt x="1005" y="3536"/>
                      </a:lnTo>
                      <a:lnTo>
                        <a:pt x="1068" y="3599"/>
                      </a:lnTo>
                      <a:lnTo>
                        <a:pt x="1005" y="3641"/>
                      </a:lnTo>
                      <a:lnTo>
                        <a:pt x="942" y="3641"/>
                      </a:lnTo>
                      <a:lnTo>
                        <a:pt x="880" y="3767"/>
                      </a:lnTo>
                      <a:lnTo>
                        <a:pt x="796" y="4164"/>
                      </a:lnTo>
                      <a:lnTo>
                        <a:pt x="796" y="4269"/>
                      </a:lnTo>
                      <a:lnTo>
                        <a:pt x="733" y="4331"/>
                      </a:lnTo>
                      <a:lnTo>
                        <a:pt x="629" y="4331"/>
                      </a:lnTo>
                      <a:lnTo>
                        <a:pt x="545" y="4290"/>
                      </a:lnTo>
                      <a:lnTo>
                        <a:pt x="419" y="4311"/>
                      </a:lnTo>
                      <a:lnTo>
                        <a:pt x="210" y="4415"/>
                      </a:lnTo>
                      <a:lnTo>
                        <a:pt x="106" y="4520"/>
                      </a:lnTo>
                      <a:lnTo>
                        <a:pt x="64" y="4645"/>
                      </a:lnTo>
                      <a:lnTo>
                        <a:pt x="106" y="4834"/>
                      </a:lnTo>
                      <a:lnTo>
                        <a:pt x="210" y="4917"/>
                      </a:lnTo>
                      <a:lnTo>
                        <a:pt x="357" y="5022"/>
                      </a:lnTo>
                      <a:lnTo>
                        <a:pt x="440" y="5168"/>
                      </a:lnTo>
                      <a:lnTo>
                        <a:pt x="587" y="5231"/>
                      </a:lnTo>
                      <a:lnTo>
                        <a:pt x="650" y="5273"/>
                      </a:lnTo>
                      <a:lnTo>
                        <a:pt x="670" y="5545"/>
                      </a:lnTo>
                      <a:lnTo>
                        <a:pt x="691" y="5566"/>
                      </a:lnTo>
                      <a:lnTo>
                        <a:pt x="670" y="5587"/>
                      </a:lnTo>
                      <a:lnTo>
                        <a:pt x="670" y="5733"/>
                      </a:lnTo>
                      <a:lnTo>
                        <a:pt x="629" y="5838"/>
                      </a:lnTo>
                      <a:lnTo>
                        <a:pt x="378" y="6110"/>
                      </a:lnTo>
                      <a:lnTo>
                        <a:pt x="231" y="6277"/>
                      </a:lnTo>
                      <a:lnTo>
                        <a:pt x="43" y="6424"/>
                      </a:lnTo>
                      <a:lnTo>
                        <a:pt x="1" y="6508"/>
                      </a:lnTo>
                      <a:lnTo>
                        <a:pt x="22" y="6549"/>
                      </a:lnTo>
                      <a:lnTo>
                        <a:pt x="126" y="6591"/>
                      </a:lnTo>
                      <a:lnTo>
                        <a:pt x="147" y="6528"/>
                      </a:lnTo>
                      <a:lnTo>
                        <a:pt x="210" y="6528"/>
                      </a:lnTo>
                      <a:lnTo>
                        <a:pt x="210" y="6612"/>
                      </a:lnTo>
                      <a:lnTo>
                        <a:pt x="210" y="6675"/>
                      </a:lnTo>
                      <a:lnTo>
                        <a:pt x="231" y="6696"/>
                      </a:lnTo>
                      <a:lnTo>
                        <a:pt x="273" y="6675"/>
                      </a:lnTo>
                      <a:lnTo>
                        <a:pt x="315" y="6717"/>
                      </a:lnTo>
                      <a:lnTo>
                        <a:pt x="315" y="6800"/>
                      </a:lnTo>
                      <a:lnTo>
                        <a:pt x="336" y="6842"/>
                      </a:lnTo>
                      <a:lnTo>
                        <a:pt x="419" y="6821"/>
                      </a:lnTo>
                      <a:lnTo>
                        <a:pt x="629" y="6675"/>
                      </a:lnTo>
                      <a:lnTo>
                        <a:pt x="796" y="6528"/>
                      </a:lnTo>
                      <a:lnTo>
                        <a:pt x="984" y="6361"/>
                      </a:lnTo>
                      <a:lnTo>
                        <a:pt x="1152" y="6173"/>
                      </a:lnTo>
                      <a:lnTo>
                        <a:pt x="1319" y="5901"/>
                      </a:lnTo>
                      <a:lnTo>
                        <a:pt x="1424" y="5859"/>
                      </a:lnTo>
                      <a:lnTo>
                        <a:pt x="1507" y="5859"/>
                      </a:lnTo>
                      <a:lnTo>
                        <a:pt x="1570" y="5775"/>
                      </a:lnTo>
                      <a:lnTo>
                        <a:pt x="1570" y="5691"/>
                      </a:lnTo>
                      <a:lnTo>
                        <a:pt x="1612" y="5650"/>
                      </a:lnTo>
                      <a:lnTo>
                        <a:pt x="1717" y="5587"/>
                      </a:lnTo>
                      <a:lnTo>
                        <a:pt x="1800" y="5357"/>
                      </a:lnTo>
                      <a:lnTo>
                        <a:pt x="1905" y="5210"/>
                      </a:lnTo>
                      <a:lnTo>
                        <a:pt x="1905" y="5147"/>
                      </a:lnTo>
                      <a:lnTo>
                        <a:pt x="1989" y="5106"/>
                      </a:lnTo>
                      <a:lnTo>
                        <a:pt x="1884" y="4980"/>
                      </a:lnTo>
                      <a:lnTo>
                        <a:pt x="1717" y="4980"/>
                      </a:lnTo>
                      <a:lnTo>
                        <a:pt x="1800" y="4938"/>
                      </a:lnTo>
                      <a:lnTo>
                        <a:pt x="1884" y="4917"/>
                      </a:lnTo>
                      <a:lnTo>
                        <a:pt x="2114" y="4624"/>
                      </a:lnTo>
                      <a:lnTo>
                        <a:pt x="2240" y="4603"/>
                      </a:lnTo>
                      <a:lnTo>
                        <a:pt x="2428" y="4624"/>
                      </a:lnTo>
                      <a:lnTo>
                        <a:pt x="2512" y="4624"/>
                      </a:lnTo>
                      <a:lnTo>
                        <a:pt x="2512" y="4708"/>
                      </a:lnTo>
                      <a:lnTo>
                        <a:pt x="2512" y="4792"/>
                      </a:lnTo>
                      <a:lnTo>
                        <a:pt x="2616" y="4708"/>
                      </a:lnTo>
                      <a:lnTo>
                        <a:pt x="2679" y="4645"/>
                      </a:lnTo>
                      <a:lnTo>
                        <a:pt x="2533" y="4603"/>
                      </a:lnTo>
                      <a:lnTo>
                        <a:pt x="2554" y="4499"/>
                      </a:lnTo>
                      <a:lnTo>
                        <a:pt x="2637" y="4311"/>
                      </a:lnTo>
                      <a:lnTo>
                        <a:pt x="2679" y="4227"/>
                      </a:lnTo>
                      <a:lnTo>
                        <a:pt x="2784" y="4227"/>
                      </a:lnTo>
                      <a:lnTo>
                        <a:pt x="2826" y="4290"/>
                      </a:lnTo>
                      <a:lnTo>
                        <a:pt x="2867" y="4227"/>
                      </a:lnTo>
                      <a:lnTo>
                        <a:pt x="2930" y="4122"/>
                      </a:lnTo>
                      <a:lnTo>
                        <a:pt x="3077" y="3892"/>
                      </a:lnTo>
                      <a:lnTo>
                        <a:pt x="3077" y="3808"/>
                      </a:lnTo>
                      <a:lnTo>
                        <a:pt x="3077" y="3746"/>
                      </a:lnTo>
                      <a:lnTo>
                        <a:pt x="3098" y="3599"/>
                      </a:lnTo>
                      <a:lnTo>
                        <a:pt x="3202" y="3495"/>
                      </a:lnTo>
                      <a:lnTo>
                        <a:pt x="3286" y="3453"/>
                      </a:lnTo>
                      <a:lnTo>
                        <a:pt x="3286" y="3411"/>
                      </a:lnTo>
                      <a:lnTo>
                        <a:pt x="3160" y="3369"/>
                      </a:lnTo>
                      <a:lnTo>
                        <a:pt x="3098" y="3285"/>
                      </a:lnTo>
                      <a:lnTo>
                        <a:pt x="3139" y="3285"/>
                      </a:lnTo>
                      <a:lnTo>
                        <a:pt x="3160" y="3243"/>
                      </a:lnTo>
                      <a:lnTo>
                        <a:pt x="3035" y="3222"/>
                      </a:lnTo>
                      <a:lnTo>
                        <a:pt x="2888" y="3327"/>
                      </a:lnTo>
                      <a:lnTo>
                        <a:pt x="2679" y="3536"/>
                      </a:lnTo>
                      <a:lnTo>
                        <a:pt x="2554" y="3536"/>
                      </a:lnTo>
                      <a:lnTo>
                        <a:pt x="2470" y="3578"/>
                      </a:lnTo>
                      <a:lnTo>
                        <a:pt x="2365" y="3536"/>
                      </a:lnTo>
                      <a:lnTo>
                        <a:pt x="2135" y="3285"/>
                      </a:lnTo>
                      <a:lnTo>
                        <a:pt x="2051" y="3285"/>
                      </a:lnTo>
                      <a:lnTo>
                        <a:pt x="1989" y="3181"/>
                      </a:lnTo>
                      <a:lnTo>
                        <a:pt x="1947" y="3118"/>
                      </a:lnTo>
                      <a:lnTo>
                        <a:pt x="2010" y="3034"/>
                      </a:lnTo>
                      <a:lnTo>
                        <a:pt x="2030" y="2888"/>
                      </a:lnTo>
                      <a:lnTo>
                        <a:pt x="1926" y="2720"/>
                      </a:lnTo>
                      <a:lnTo>
                        <a:pt x="1926" y="2637"/>
                      </a:lnTo>
                      <a:lnTo>
                        <a:pt x="1905" y="2595"/>
                      </a:lnTo>
                      <a:lnTo>
                        <a:pt x="1905" y="2448"/>
                      </a:lnTo>
                      <a:lnTo>
                        <a:pt x="1947" y="2365"/>
                      </a:lnTo>
                      <a:lnTo>
                        <a:pt x="1884" y="2365"/>
                      </a:lnTo>
                      <a:lnTo>
                        <a:pt x="1884" y="2239"/>
                      </a:lnTo>
                      <a:lnTo>
                        <a:pt x="1842" y="2176"/>
                      </a:lnTo>
                      <a:lnTo>
                        <a:pt x="1800" y="2197"/>
                      </a:lnTo>
                      <a:lnTo>
                        <a:pt x="1717" y="2134"/>
                      </a:lnTo>
                      <a:lnTo>
                        <a:pt x="1675" y="2197"/>
                      </a:lnTo>
                      <a:lnTo>
                        <a:pt x="1779" y="2281"/>
                      </a:lnTo>
                      <a:lnTo>
                        <a:pt x="1738" y="2365"/>
                      </a:lnTo>
                      <a:lnTo>
                        <a:pt x="1779" y="2427"/>
                      </a:lnTo>
                      <a:lnTo>
                        <a:pt x="1696" y="2511"/>
                      </a:lnTo>
                      <a:lnTo>
                        <a:pt x="1696" y="2595"/>
                      </a:lnTo>
                      <a:lnTo>
                        <a:pt x="1779" y="2699"/>
                      </a:lnTo>
                      <a:lnTo>
                        <a:pt x="1779" y="2741"/>
                      </a:lnTo>
                      <a:lnTo>
                        <a:pt x="1675" y="2762"/>
                      </a:lnTo>
                      <a:lnTo>
                        <a:pt x="1612" y="2720"/>
                      </a:lnTo>
                      <a:lnTo>
                        <a:pt x="1591" y="2616"/>
                      </a:lnTo>
                      <a:lnTo>
                        <a:pt x="1486" y="2595"/>
                      </a:lnTo>
                      <a:lnTo>
                        <a:pt x="1486" y="2532"/>
                      </a:lnTo>
                      <a:lnTo>
                        <a:pt x="1382" y="2511"/>
                      </a:lnTo>
                      <a:lnTo>
                        <a:pt x="1319" y="2511"/>
                      </a:lnTo>
                      <a:lnTo>
                        <a:pt x="1298" y="2448"/>
                      </a:lnTo>
                      <a:lnTo>
                        <a:pt x="1403" y="2406"/>
                      </a:lnTo>
                      <a:lnTo>
                        <a:pt x="1424" y="2323"/>
                      </a:lnTo>
                      <a:lnTo>
                        <a:pt x="1319" y="2239"/>
                      </a:lnTo>
                      <a:lnTo>
                        <a:pt x="1403" y="2114"/>
                      </a:lnTo>
                      <a:lnTo>
                        <a:pt x="1486" y="2093"/>
                      </a:lnTo>
                      <a:lnTo>
                        <a:pt x="1507" y="1988"/>
                      </a:lnTo>
                      <a:lnTo>
                        <a:pt x="1486" y="1904"/>
                      </a:lnTo>
                      <a:lnTo>
                        <a:pt x="1507" y="1821"/>
                      </a:lnTo>
                      <a:lnTo>
                        <a:pt x="1466" y="1758"/>
                      </a:lnTo>
                      <a:lnTo>
                        <a:pt x="1486" y="1611"/>
                      </a:lnTo>
                      <a:lnTo>
                        <a:pt x="1361" y="1507"/>
                      </a:lnTo>
                      <a:lnTo>
                        <a:pt x="1361" y="1465"/>
                      </a:lnTo>
                      <a:lnTo>
                        <a:pt x="1424" y="1507"/>
                      </a:lnTo>
                      <a:lnTo>
                        <a:pt x="1528" y="1486"/>
                      </a:lnTo>
                      <a:lnTo>
                        <a:pt x="1570" y="1360"/>
                      </a:lnTo>
                      <a:lnTo>
                        <a:pt x="1591" y="1318"/>
                      </a:lnTo>
                      <a:lnTo>
                        <a:pt x="1591" y="1151"/>
                      </a:lnTo>
                      <a:lnTo>
                        <a:pt x="1570" y="1026"/>
                      </a:lnTo>
                      <a:lnTo>
                        <a:pt x="1570" y="921"/>
                      </a:lnTo>
                      <a:lnTo>
                        <a:pt x="1507" y="942"/>
                      </a:lnTo>
                      <a:lnTo>
                        <a:pt x="1382" y="984"/>
                      </a:lnTo>
                      <a:lnTo>
                        <a:pt x="1277" y="879"/>
                      </a:lnTo>
                      <a:lnTo>
                        <a:pt x="1361" y="837"/>
                      </a:lnTo>
                      <a:lnTo>
                        <a:pt x="1277" y="774"/>
                      </a:lnTo>
                      <a:lnTo>
                        <a:pt x="1214" y="754"/>
                      </a:lnTo>
                      <a:lnTo>
                        <a:pt x="1277" y="712"/>
                      </a:lnTo>
                      <a:lnTo>
                        <a:pt x="1361" y="649"/>
                      </a:lnTo>
                      <a:lnTo>
                        <a:pt x="1361" y="607"/>
                      </a:lnTo>
                      <a:lnTo>
                        <a:pt x="1256" y="565"/>
                      </a:lnTo>
                      <a:lnTo>
                        <a:pt x="1173" y="502"/>
                      </a:lnTo>
                      <a:lnTo>
                        <a:pt x="1089" y="544"/>
                      </a:lnTo>
                      <a:lnTo>
                        <a:pt x="1089" y="440"/>
                      </a:lnTo>
                      <a:lnTo>
                        <a:pt x="1110" y="440"/>
                      </a:lnTo>
                      <a:lnTo>
                        <a:pt x="1173" y="356"/>
                      </a:lnTo>
                      <a:lnTo>
                        <a:pt x="1110" y="356"/>
                      </a:lnTo>
                      <a:lnTo>
                        <a:pt x="1047" y="398"/>
                      </a:lnTo>
                      <a:lnTo>
                        <a:pt x="1047" y="461"/>
                      </a:lnTo>
                      <a:lnTo>
                        <a:pt x="1005" y="544"/>
                      </a:lnTo>
                      <a:lnTo>
                        <a:pt x="942" y="523"/>
                      </a:lnTo>
                      <a:lnTo>
                        <a:pt x="963" y="419"/>
                      </a:lnTo>
                      <a:lnTo>
                        <a:pt x="901" y="335"/>
                      </a:lnTo>
                      <a:lnTo>
                        <a:pt x="880" y="209"/>
                      </a:lnTo>
                      <a:lnTo>
                        <a:pt x="880" y="105"/>
                      </a:lnTo>
                      <a:lnTo>
                        <a:pt x="880" y="42"/>
                      </a:lnTo>
                      <a:lnTo>
                        <a:pt x="942" y="42"/>
                      </a:lnTo>
                      <a:lnTo>
                        <a:pt x="8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8" name="Google Shape;6884;p54"/>
              <p:cNvSpPr/>
              <p:nvPr/>
            </p:nvSpPr>
            <p:spPr>
              <a:xfrm>
                <a:off x="3608564" y="2619698"/>
                <a:ext cx="60550" cy="35232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098" extrusionOk="0">
                    <a:moveTo>
                      <a:pt x="900" y="1"/>
                    </a:moveTo>
                    <a:lnTo>
                      <a:pt x="733" y="22"/>
                    </a:lnTo>
                    <a:lnTo>
                      <a:pt x="733" y="64"/>
                    </a:lnTo>
                    <a:lnTo>
                      <a:pt x="775" y="126"/>
                    </a:lnTo>
                    <a:lnTo>
                      <a:pt x="837" y="126"/>
                    </a:lnTo>
                    <a:lnTo>
                      <a:pt x="858" y="64"/>
                    </a:lnTo>
                    <a:lnTo>
                      <a:pt x="942" y="64"/>
                    </a:lnTo>
                    <a:lnTo>
                      <a:pt x="984" y="126"/>
                    </a:lnTo>
                    <a:lnTo>
                      <a:pt x="1088" y="147"/>
                    </a:lnTo>
                    <a:lnTo>
                      <a:pt x="1047" y="210"/>
                    </a:lnTo>
                    <a:lnTo>
                      <a:pt x="942" y="168"/>
                    </a:lnTo>
                    <a:lnTo>
                      <a:pt x="837" y="168"/>
                    </a:lnTo>
                    <a:lnTo>
                      <a:pt x="858" y="231"/>
                    </a:lnTo>
                    <a:lnTo>
                      <a:pt x="1005" y="315"/>
                    </a:lnTo>
                    <a:lnTo>
                      <a:pt x="1109" y="440"/>
                    </a:lnTo>
                    <a:lnTo>
                      <a:pt x="1088" y="524"/>
                    </a:lnTo>
                    <a:lnTo>
                      <a:pt x="1047" y="545"/>
                    </a:lnTo>
                    <a:lnTo>
                      <a:pt x="1047" y="461"/>
                    </a:lnTo>
                    <a:lnTo>
                      <a:pt x="900" y="377"/>
                    </a:lnTo>
                    <a:lnTo>
                      <a:pt x="837" y="461"/>
                    </a:lnTo>
                    <a:lnTo>
                      <a:pt x="775" y="440"/>
                    </a:lnTo>
                    <a:lnTo>
                      <a:pt x="796" y="356"/>
                    </a:lnTo>
                    <a:lnTo>
                      <a:pt x="691" y="252"/>
                    </a:lnTo>
                    <a:lnTo>
                      <a:pt x="586" y="210"/>
                    </a:lnTo>
                    <a:lnTo>
                      <a:pt x="524" y="252"/>
                    </a:lnTo>
                    <a:lnTo>
                      <a:pt x="586" y="356"/>
                    </a:lnTo>
                    <a:lnTo>
                      <a:pt x="565" y="419"/>
                    </a:lnTo>
                    <a:lnTo>
                      <a:pt x="524" y="315"/>
                    </a:lnTo>
                    <a:lnTo>
                      <a:pt x="419" y="273"/>
                    </a:lnTo>
                    <a:lnTo>
                      <a:pt x="377" y="356"/>
                    </a:lnTo>
                    <a:lnTo>
                      <a:pt x="461" y="440"/>
                    </a:lnTo>
                    <a:lnTo>
                      <a:pt x="524" y="482"/>
                    </a:lnTo>
                    <a:lnTo>
                      <a:pt x="565" y="545"/>
                    </a:lnTo>
                    <a:lnTo>
                      <a:pt x="461" y="482"/>
                    </a:lnTo>
                    <a:lnTo>
                      <a:pt x="356" y="545"/>
                    </a:lnTo>
                    <a:lnTo>
                      <a:pt x="419" y="608"/>
                    </a:lnTo>
                    <a:lnTo>
                      <a:pt x="565" y="670"/>
                    </a:lnTo>
                    <a:lnTo>
                      <a:pt x="482" y="670"/>
                    </a:lnTo>
                    <a:lnTo>
                      <a:pt x="461" y="733"/>
                    </a:lnTo>
                    <a:lnTo>
                      <a:pt x="482" y="775"/>
                    </a:lnTo>
                    <a:lnTo>
                      <a:pt x="461" y="775"/>
                    </a:lnTo>
                    <a:lnTo>
                      <a:pt x="272" y="649"/>
                    </a:lnTo>
                    <a:lnTo>
                      <a:pt x="231" y="608"/>
                    </a:lnTo>
                    <a:lnTo>
                      <a:pt x="168" y="670"/>
                    </a:lnTo>
                    <a:lnTo>
                      <a:pt x="252" y="796"/>
                    </a:lnTo>
                    <a:lnTo>
                      <a:pt x="314" y="880"/>
                    </a:lnTo>
                    <a:lnTo>
                      <a:pt x="252" y="900"/>
                    </a:lnTo>
                    <a:lnTo>
                      <a:pt x="147" y="775"/>
                    </a:lnTo>
                    <a:lnTo>
                      <a:pt x="63" y="754"/>
                    </a:lnTo>
                    <a:lnTo>
                      <a:pt x="0" y="859"/>
                    </a:lnTo>
                    <a:lnTo>
                      <a:pt x="126" y="900"/>
                    </a:lnTo>
                    <a:lnTo>
                      <a:pt x="231" y="1005"/>
                    </a:lnTo>
                    <a:lnTo>
                      <a:pt x="356" y="1047"/>
                    </a:lnTo>
                    <a:lnTo>
                      <a:pt x="440" y="942"/>
                    </a:lnTo>
                    <a:lnTo>
                      <a:pt x="565" y="900"/>
                    </a:lnTo>
                    <a:lnTo>
                      <a:pt x="628" y="796"/>
                    </a:lnTo>
                    <a:lnTo>
                      <a:pt x="649" y="859"/>
                    </a:lnTo>
                    <a:lnTo>
                      <a:pt x="649" y="900"/>
                    </a:lnTo>
                    <a:lnTo>
                      <a:pt x="691" y="900"/>
                    </a:lnTo>
                    <a:lnTo>
                      <a:pt x="775" y="880"/>
                    </a:lnTo>
                    <a:lnTo>
                      <a:pt x="796" y="984"/>
                    </a:lnTo>
                    <a:lnTo>
                      <a:pt x="858" y="984"/>
                    </a:lnTo>
                    <a:lnTo>
                      <a:pt x="942" y="900"/>
                    </a:lnTo>
                    <a:lnTo>
                      <a:pt x="963" y="859"/>
                    </a:lnTo>
                    <a:lnTo>
                      <a:pt x="984" y="963"/>
                    </a:lnTo>
                    <a:lnTo>
                      <a:pt x="1005" y="963"/>
                    </a:lnTo>
                    <a:lnTo>
                      <a:pt x="1151" y="859"/>
                    </a:lnTo>
                    <a:lnTo>
                      <a:pt x="1109" y="900"/>
                    </a:lnTo>
                    <a:lnTo>
                      <a:pt x="1088" y="1005"/>
                    </a:lnTo>
                    <a:lnTo>
                      <a:pt x="1151" y="1047"/>
                    </a:lnTo>
                    <a:lnTo>
                      <a:pt x="1214" y="984"/>
                    </a:lnTo>
                    <a:lnTo>
                      <a:pt x="1360" y="1068"/>
                    </a:lnTo>
                    <a:lnTo>
                      <a:pt x="1277" y="1089"/>
                    </a:lnTo>
                    <a:lnTo>
                      <a:pt x="1193" y="1089"/>
                    </a:lnTo>
                    <a:lnTo>
                      <a:pt x="1109" y="1131"/>
                    </a:lnTo>
                    <a:lnTo>
                      <a:pt x="1047" y="1131"/>
                    </a:lnTo>
                    <a:lnTo>
                      <a:pt x="879" y="1214"/>
                    </a:lnTo>
                    <a:lnTo>
                      <a:pt x="879" y="1256"/>
                    </a:lnTo>
                    <a:lnTo>
                      <a:pt x="1068" y="1298"/>
                    </a:lnTo>
                    <a:lnTo>
                      <a:pt x="1172" y="1298"/>
                    </a:lnTo>
                    <a:lnTo>
                      <a:pt x="1214" y="1214"/>
                    </a:lnTo>
                    <a:lnTo>
                      <a:pt x="1277" y="1193"/>
                    </a:lnTo>
                    <a:lnTo>
                      <a:pt x="1277" y="1298"/>
                    </a:lnTo>
                    <a:lnTo>
                      <a:pt x="1193" y="1382"/>
                    </a:lnTo>
                    <a:lnTo>
                      <a:pt x="1005" y="1403"/>
                    </a:lnTo>
                    <a:lnTo>
                      <a:pt x="942" y="1382"/>
                    </a:lnTo>
                    <a:lnTo>
                      <a:pt x="858" y="1486"/>
                    </a:lnTo>
                    <a:lnTo>
                      <a:pt x="796" y="1403"/>
                    </a:lnTo>
                    <a:lnTo>
                      <a:pt x="775" y="1382"/>
                    </a:lnTo>
                    <a:lnTo>
                      <a:pt x="775" y="1319"/>
                    </a:lnTo>
                    <a:lnTo>
                      <a:pt x="691" y="1319"/>
                    </a:lnTo>
                    <a:lnTo>
                      <a:pt x="691" y="1361"/>
                    </a:lnTo>
                    <a:lnTo>
                      <a:pt x="691" y="1382"/>
                    </a:lnTo>
                    <a:lnTo>
                      <a:pt x="628" y="1465"/>
                    </a:lnTo>
                    <a:lnTo>
                      <a:pt x="544" y="1403"/>
                    </a:lnTo>
                    <a:lnTo>
                      <a:pt x="461" y="1424"/>
                    </a:lnTo>
                    <a:lnTo>
                      <a:pt x="356" y="1486"/>
                    </a:lnTo>
                    <a:lnTo>
                      <a:pt x="252" y="1424"/>
                    </a:lnTo>
                    <a:lnTo>
                      <a:pt x="168" y="1465"/>
                    </a:lnTo>
                    <a:lnTo>
                      <a:pt x="126" y="1465"/>
                    </a:lnTo>
                    <a:lnTo>
                      <a:pt x="168" y="1591"/>
                    </a:lnTo>
                    <a:lnTo>
                      <a:pt x="231" y="1654"/>
                    </a:lnTo>
                    <a:lnTo>
                      <a:pt x="377" y="1696"/>
                    </a:lnTo>
                    <a:lnTo>
                      <a:pt x="377" y="1633"/>
                    </a:lnTo>
                    <a:lnTo>
                      <a:pt x="565" y="1696"/>
                    </a:lnTo>
                    <a:lnTo>
                      <a:pt x="900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837" y="1842"/>
                    </a:lnTo>
                    <a:lnTo>
                      <a:pt x="942" y="1926"/>
                    </a:lnTo>
                    <a:lnTo>
                      <a:pt x="963" y="2009"/>
                    </a:lnTo>
                    <a:lnTo>
                      <a:pt x="1005" y="2009"/>
                    </a:lnTo>
                    <a:lnTo>
                      <a:pt x="1172" y="1905"/>
                    </a:lnTo>
                    <a:lnTo>
                      <a:pt x="1151" y="1988"/>
                    </a:lnTo>
                    <a:lnTo>
                      <a:pt x="1047" y="2030"/>
                    </a:lnTo>
                    <a:lnTo>
                      <a:pt x="984" y="2135"/>
                    </a:lnTo>
                    <a:lnTo>
                      <a:pt x="1068" y="2177"/>
                    </a:lnTo>
                    <a:lnTo>
                      <a:pt x="1214" y="2051"/>
                    </a:lnTo>
                    <a:lnTo>
                      <a:pt x="1360" y="2114"/>
                    </a:lnTo>
                    <a:lnTo>
                      <a:pt x="1381" y="2156"/>
                    </a:lnTo>
                    <a:lnTo>
                      <a:pt x="1298" y="2114"/>
                    </a:lnTo>
                    <a:lnTo>
                      <a:pt x="1193" y="2156"/>
                    </a:lnTo>
                    <a:lnTo>
                      <a:pt x="1109" y="2240"/>
                    </a:lnTo>
                    <a:lnTo>
                      <a:pt x="984" y="2240"/>
                    </a:lnTo>
                    <a:lnTo>
                      <a:pt x="984" y="2323"/>
                    </a:lnTo>
                    <a:lnTo>
                      <a:pt x="942" y="2365"/>
                    </a:lnTo>
                    <a:lnTo>
                      <a:pt x="879" y="2365"/>
                    </a:lnTo>
                    <a:lnTo>
                      <a:pt x="796" y="2407"/>
                    </a:lnTo>
                    <a:lnTo>
                      <a:pt x="775" y="2344"/>
                    </a:lnTo>
                    <a:lnTo>
                      <a:pt x="670" y="2261"/>
                    </a:lnTo>
                    <a:lnTo>
                      <a:pt x="670" y="2323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691" y="2470"/>
                    </a:lnTo>
                    <a:lnTo>
                      <a:pt x="670" y="2512"/>
                    </a:lnTo>
                    <a:lnTo>
                      <a:pt x="649" y="2700"/>
                    </a:lnTo>
                    <a:lnTo>
                      <a:pt x="775" y="2679"/>
                    </a:lnTo>
                    <a:lnTo>
                      <a:pt x="837" y="2658"/>
                    </a:lnTo>
                    <a:lnTo>
                      <a:pt x="900" y="2700"/>
                    </a:lnTo>
                    <a:lnTo>
                      <a:pt x="1088" y="2742"/>
                    </a:lnTo>
                    <a:lnTo>
                      <a:pt x="1214" y="2637"/>
                    </a:lnTo>
                    <a:lnTo>
                      <a:pt x="1360" y="2679"/>
                    </a:lnTo>
                    <a:lnTo>
                      <a:pt x="1423" y="2637"/>
                    </a:lnTo>
                    <a:lnTo>
                      <a:pt x="1465" y="2679"/>
                    </a:lnTo>
                    <a:lnTo>
                      <a:pt x="1528" y="2700"/>
                    </a:lnTo>
                    <a:lnTo>
                      <a:pt x="1632" y="2679"/>
                    </a:lnTo>
                    <a:lnTo>
                      <a:pt x="1632" y="2784"/>
                    </a:lnTo>
                    <a:lnTo>
                      <a:pt x="1779" y="2930"/>
                    </a:lnTo>
                    <a:lnTo>
                      <a:pt x="1842" y="2972"/>
                    </a:lnTo>
                    <a:lnTo>
                      <a:pt x="1946" y="2888"/>
                    </a:lnTo>
                    <a:lnTo>
                      <a:pt x="2051" y="2888"/>
                    </a:lnTo>
                    <a:lnTo>
                      <a:pt x="2239" y="3077"/>
                    </a:lnTo>
                    <a:lnTo>
                      <a:pt x="2469" y="3077"/>
                    </a:lnTo>
                    <a:lnTo>
                      <a:pt x="2574" y="3097"/>
                    </a:lnTo>
                    <a:lnTo>
                      <a:pt x="2741" y="3056"/>
                    </a:lnTo>
                    <a:lnTo>
                      <a:pt x="2721" y="2951"/>
                    </a:lnTo>
                    <a:lnTo>
                      <a:pt x="2741" y="2867"/>
                    </a:lnTo>
                    <a:lnTo>
                      <a:pt x="2762" y="2951"/>
                    </a:lnTo>
                    <a:lnTo>
                      <a:pt x="2888" y="2972"/>
                    </a:lnTo>
                    <a:lnTo>
                      <a:pt x="3034" y="2867"/>
                    </a:lnTo>
                    <a:lnTo>
                      <a:pt x="3034" y="2700"/>
                    </a:lnTo>
                    <a:lnTo>
                      <a:pt x="3181" y="2700"/>
                    </a:lnTo>
                    <a:lnTo>
                      <a:pt x="3139" y="2763"/>
                    </a:lnTo>
                    <a:lnTo>
                      <a:pt x="3181" y="2846"/>
                    </a:lnTo>
                    <a:lnTo>
                      <a:pt x="3202" y="2763"/>
                    </a:lnTo>
                    <a:lnTo>
                      <a:pt x="3306" y="2763"/>
                    </a:lnTo>
                    <a:lnTo>
                      <a:pt x="3411" y="2637"/>
                    </a:lnTo>
                    <a:lnTo>
                      <a:pt x="3474" y="2658"/>
                    </a:lnTo>
                    <a:lnTo>
                      <a:pt x="3495" y="2637"/>
                    </a:lnTo>
                    <a:lnTo>
                      <a:pt x="3599" y="2658"/>
                    </a:lnTo>
                    <a:lnTo>
                      <a:pt x="3599" y="2679"/>
                    </a:lnTo>
                    <a:lnTo>
                      <a:pt x="3662" y="2658"/>
                    </a:lnTo>
                    <a:lnTo>
                      <a:pt x="3892" y="2449"/>
                    </a:lnTo>
                    <a:lnTo>
                      <a:pt x="3976" y="2323"/>
                    </a:lnTo>
                    <a:lnTo>
                      <a:pt x="4248" y="2261"/>
                    </a:lnTo>
                    <a:lnTo>
                      <a:pt x="4332" y="2177"/>
                    </a:lnTo>
                    <a:lnTo>
                      <a:pt x="4290" y="2135"/>
                    </a:lnTo>
                    <a:lnTo>
                      <a:pt x="4311" y="2051"/>
                    </a:lnTo>
                    <a:lnTo>
                      <a:pt x="4353" y="2051"/>
                    </a:lnTo>
                    <a:lnTo>
                      <a:pt x="4394" y="2156"/>
                    </a:lnTo>
                    <a:lnTo>
                      <a:pt x="4541" y="2177"/>
                    </a:lnTo>
                    <a:lnTo>
                      <a:pt x="4625" y="2114"/>
                    </a:lnTo>
                    <a:lnTo>
                      <a:pt x="4625" y="2030"/>
                    </a:lnTo>
                    <a:lnTo>
                      <a:pt x="4604" y="2009"/>
                    </a:lnTo>
                    <a:lnTo>
                      <a:pt x="4604" y="1926"/>
                    </a:lnTo>
                    <a:lnTo>
                      <a:pt x="4666" y="1905"/>
                    </a:lnTo>
                    <a:lnTo>
                      <a:pt x="4625" y="1779"/>
                    </a:lnTo>
                    <a:lnTo>
                      <a:pt x="4666" y="1716"/>
                    </a:lnTo>
                    <a:lnTo>
                      <a:pt x="4771" y="1779"/>
                    </a:lnTo>
                    <a:lnTo>
                      <a:pt x="4771" y="1884"/>
                    </a:lnTo>
                    <a:lnTo>
                      <a:pt x="4876" y="1842"/>
                    </a:lnTo>
                    <a:lnTo>
                      <a:pt x="4938" y="1716"/>
                    </a:lnTo>
                    <a:lnTo>
                      <a:pt x="4917" y="1612"/>
                    </a:lnTo>
                    <a:lnTo>
                      <a:pt x="4813" y="1507"/>
                    </a:lnTo>
                    <a:lnTo>
                      <a:pt x="4813" y="1403"/>
                    </a:lnTo>
                    <a:lnTo>
                      <a:pt x="4855" y="1361"/>
                    </a:lnTo>
                    <a:lnTo>
                      <a:pt x="4855" y="1256"/>
                    </a:lnTo>
                    <a:lnTo>
                      <a:pt x="4959" y="1193"/>
                    </a:lnTo>
                    <a:lnTo>
                      <a:pt x="5043" y="1193"/>
                    </a:lnTo>
                    <a:lnTo>
                      <a:pt x="5085" y="1110"/>
                    </a:lnTo>
                    <a:lnTo>
                      <a:pt x="5022" y="1005"/>
                    </a:lnTo>
                    <a:lnTo>
                      <a:pt x="4771" y="984"/>
                    </a:lnTo>
                    <a:lnTo>
                      <a:pt x="4708" y="1068"/>
                    </a:lnTo>
                    <a:lnTo>
                      <a:pt x="4750" y="963"/>
                    </a:lnTo>
                    <a:lnTo>
                      <a:pt x="4750" y="859"/>
                    </a:lnTo>
                    <a:lnTo>
                      <a:pt x="4625" y="859"/>
                    </a:lnTo>
                    <a:lnTo>
                      <a:pt x="4604" y="880"/>
                    </a:lnTo>
                    <a:lnTo>
                      <a:pt x="4541" y="775"/>
                    </a:lnTo>
                    <a:lnTo>
                      <a:pt x="4625" y="670"/>
                    </a:lnTo>
                    <a:lnTo>
                      <a:pt x="4708" y="649"/>
                    </a:lnTo>
                    <a:lnTo>
                      <a:pt x="4708" y="482"/>
                    </a:lnTo>
                    <a:lnTo>
                      <a:pt x="4645" y="461"/>
                    </a:lnTo>
                    <a:lnTo>
                      <a:pt x="4562" y="545"/>
                    </a:lnTo>
                    <a:lnTo>
                      <a:pt x="4457" y="482"/>
                    </a:lnTo>
                    <a:lnTo>
                      <a:pt x="4415" y="377"/>
                    </a:lnTo>
                    <a:lnTo>
                      <a:pt x="4520" y="336"/>
                    </a:lnTo>
                    <a:lnTo>
                      <a:pt x="4541" y="252"/>
                    </a:lnTo>
                    <a:lnTo>
                      <a:pt x="4604" y="210"/>
                    </a:lnTo>
                    <a:lnTo>
                      <a:pt x="4708" y="168"/>
                    </a:lnTo>
                    <a:lnTo>
                      <a:pt x="4562" y="126"/>
                    </a:lnTo>
                    <a:lnTo>
                      <a:pt x="4499" y="147"/>
                    </a:lnTo>
                    <a:lnTo>
                      <a:pt x="4311" y="336"/>
                    </a:lnTo>
                    <a:lnTo>
                      <a:pt x="4290" y="419"/>
                    </a:lnTo>
                    <a:lnTo>
                      <a:pt x="4206" y="440"/>
                    </a:lnTo>
                    <a:lnTo>
                      <a:pt x="4122" y="315"/>
                    </a:lnTo>
                    <a:lnTo>
                      <a:pt x="4185" y="252"/>
                    </a:lnTo>
                    <a:lnTo>
                      <a:pt x="4122" y="210"/>
                    </a:lnTo>
                    <a:lnTo>
                      <a:pt x="4101" y="84"/>
                    </a:lnTo>
                    <a:lnTo>
                      <a:pt x="3997" y="64"/>
                    </a:lnTo>
                    <a:lnTo>
                      <a:pt x="3913" y="126"/>
                    </a:lnTo>
                    <a:lnTo>
                      <a:pt x="3829" y="84"/>
                    </a:lnTo>
                    <a:lnTo>
                      <a:pt x="3788" y="168"/>
                    </a:lnTo>
                    <a:lnTo>
                      <a:pt x="3829" y="315"/>
                    </a:lnTo>
                    <a:lnTo>
                      <a:pt x="3788" y="377"/>
                    </a:lnTo>
                    <a:lnTo>
                      <a:pt x="3683" y="377"/>
                    </a:lnTo>
                    <a:lnTo>
                      <a:pt x="3578" y="440"/>
                    </a:lnTo>
                    <a:lnTo>
                      <a:pt x="3557" y="336"/>
                    </a:lnTo>
                    <a:lnTo>
                      <a:pt x="3495" y="315"/>
                    </a:lnTo>
                    <a:lnTo>
                      <a:pt x="3453" y="377"/>
                    </a:lnTo>
                    <a:lnTo>
                      <a:pt x="3369" y="545"/>
                    </a:lnTo>
                    <a:lnTo>
                      <a:pt x="3265" y="545"/>
                    </a:lnTo>
                    <a:lnTo>
                      <a:pt x="3160" y="356"/>
                    </a:lnTo>
                    <a:lnTo>
                      <a:pt x="3076" y="356"/>
                    </a:lnTo>
                    <a:lnTo>
                      <a:pt x="3034" y="336"/>
                    </a:lnTo>
                    <a:lnTo>
                      <a:pt x="2951" y="356"/>
                    </a:lnTo>
                    <a:lnTo>
                      <a:pt x="2888" y="545"/>
                    </a:lnTo>
                    <a:lnTo>
                      <a:pt x="2993" y="754"/>
                    </a:lnTo>
                    <a:lnTo>
                      <a:pt x="2888" y="1047"/>
                    </a:lnTo>
                    <a:lnTo>
                      <a:pt x="2930" y="775"/>
                    </a:lnTo>
                    <a:lnTo>
                      <a:pt x="2825" y="608"/>
                    </a:lnTo>
                    <a:lnTo>
                      <a:pt x="2825" y="524"/>
                    </a:lnTo>
                    <a:lnTo>
                      <a:pt x="2762" y="482"/>
                    </a:lnTo>
                    <a:lnTo>
                      <a:pt x="2783" y="356"/>
                    </a:lnTo>
                    <a:lnTo>
                      <a:pt x="2658" y="273"/>
                    </a:lnTo>
                    <a:lnTo>
                      <a:pt x="2448" y="440"/>
                    </a:lnTo>
                    <a:lnTo>
                      <a:pt x="2428" y="566"/>
                    </a:lnTo>
                    <a:lnTo>
                      <a:pt x="2448" y="649"/>
                    </a:lnTo>
                    <a:lnTo>
                      <a:pt x="2344" y="796"/>
                    </a:lnTo>
                    <a:lnTo>
                      <a:pt x="2260" y="796"/>
                    </a:lnTo>
                    <a:lnTo>
                      <a:pt x="2260" y="649"/>
                    </a:lnTo>
                    <a:lnTo>
                      <a:pt x="2156" y="587"/>
                    </a:lnTo>
                    <a:lnTo>
                      <a:pt x="2156" y="356"/>
                    </a:lnTo>
                    <a:lnTo>
                      <a:pt x="2093" y="315"/>
                    </a:lnTo>
                    <a:lnTo>
                      <a:pt x="1925" y="440"/>
                    </a:lnTo>
                    <a:lnTo>
                      <a:pt x="1946" y="691"/>
                    </a:lnTo>
                    <a:lnTo>
                      <a:pt x="2009" y="775"/>
                    </a:lnTo>
                    <a:lnTo>
                      <a:pt x="2009" y="963"/>
                    </a:lnTo>
                    <a:lnTo>
                      <a:pt x="1925" y="1047"/>
                    </a:lnTo>
                    <a:lnTo>
                      <a:pt x="1842" y="1047"/>
                    </a:lnTo>
                    <a:lnTo>
                      <a:pt x="1821" y="900"/>
                    </a:lnTo>
                    <a:lnTo>
                      <a:pt x="1716" y="963"/>
                    </a:lnTo>
                    <a:lnTo>
                      <a:pt x="1674" y="1110"/>
                    </a:lnTo>
                    <a:lnTo>
                      <a:pt x="1612" y="1131"/>
                    </a:lnTo>
                    <a:lnTo>
                      <a:pt x="1591" y="1319"/>
                    </a:lnTo>
                    <a:lnTo>
                      <a:pt x="1507" y="1131"/>
                    </a:lnTo>
                    <a:lnTo>
                      <a:pt x="1423" y="1131"/>
                    </a:lnTo>
                    <a:lnTo>
                      <a:pt x="1465" y="1068"/>
                    </a:lnTo>
                    <a:lnTo>
                      <a:pt x="1528" y="963"/>
                    </a:lnTo>
                    <a:lnTo>
                      <a:pt x="1528" y="859"/>
                    </a:lnTo>
                    <a:lnTo>
                      <a:pt x="1402" y="859"/>
                    </a:lnTo>
                    <a:lnTo>
                      <a:pt x="1465" y="775"/>
                    </a:lnTo>
                    <a:lnTo>
                      <a:pt x="1402" y="649"/>
                    </a:lnTo>
                    <a:lnTo>
                      <a:pt x="1486" y="691"/>
                    </a:lnTo>
                    <a:lnTo>
                      <a:pt x="1570" y="608"/>
                    </a:lnTo>
                    <a:lnTo>
                      <a:pt x="1528" y="545"/>
                    </a:lnTo>
                    <a:lnTo>
                      <a:pt x="1423" y="482"/>
                    </a:lnTo>
                    <a:lnTo>
                      <a:pt x="1528" y="440"/>
                    </a:lnTo>
                    <a:lnTo>
                      <a:pt x="1465" y="336"/>
                    </a:lnTo>
                    <a:lnTo>
                      <a:pt x="1381" y="377"/>
                    </a:lnTo>
                    <a:lnTo>
                      <a:pt x="1319" y="315"/>
                    </a:lnTo>
                    <a:lnTo>
                      <a:pt x="1193" y="231"/>
                    </a:lnTo>
                    <a:lnTo>
                      <a:pt x="1193" y="126"/>
                    </a:lnTo>
                    <a:lnTo>
                      <a:pt x="1109" y="22"/>
                    </a:lnTo>
                    <a:lnTo>
                      <a:pt x="1005" y="43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6885;p54"/>
              <p:cNvSpPr/>
              <p:nvPr/>
            </p:nvSpPr>
            <p:spPr>
              <a:xfrm>
                <a:off x="4188328" y="2704412"/>
                <a:ext cx="421823" cy="300791"/>
              </a:xfrm>
              <a:custGeom>
                <a:avLst/>
                <a:gdLst/>
                <a:ahLst/>
                <a:cxnLst/>
                <a:rect l="l" t="t" r="r" b="b"/>
                <a:pathLst>
                  <a:path w="35425" h="26449" extrusionOk="0">
                    <a:moveTo>
                      <a:pt x="27390" y="1"/>
                    </a:moveTo>
                    <a:lnTo>
                      <a:pt x="27369" y="21"/>
                    </a:lnTo>
                    <a:lnTo>
                      <a:pt x="27180" y="42"/>
                    </a:lnTo>
                    <a:lnTo>
                      <a:pt x="27139" y="126"/>
                    </a:lnTo>
                    <a:lnTo>
                      <a:pt x="27097" y="126"/>
                    </a:lnTo>
                    <a:lnTo>
                      <a:pt x="27055" y="189"/>
                    </a:lnTo>
                    <a:lnTo>
                      <a:pt x="26867" y="189"/>
                    </a:lnTo>
                    <a:lnTo>
                      <a:pt x="26741" y="147"/>
                    </a:lnTo>
                    <a:lnTo>
                      <a:pt x="26678" y="231"/>
                    </a:lnTo>
                    <a:lnTo>
                      <a:pt x="26574" y="231"/>
                    </a:lnTo>
                    <a:lnTo>
                      <a:pt x="26532" y="335"/>
                    </a:lnTo>
                    <a:lnTo>
                      <a:pt x="26448" y="356"/>
                    </a:lnTo>
                    <a:lnTo>
                      <a:pt x="26344" y="356"/>
                    </a:lnTo>
                    <a:lnTo>
                      <a:pt x="26260" y="398"/>
                    </a:lnTo>
                    <a:lnTo>
                      <a:pt x="26176" y="419"/>
                    </a:lnTo>
                    <a:lnTo>
                      <a:pt x="26051" y="419"/>
                    </a:lnTo>
                    <a:lnTo>
                      <a:pt x="25967" y="461"/>
                    </a:lnTo>
                    <a:lnTo>
                      <a:pt x="25967" y="545"/>
                    </a:lnTo>
                    <a:lnTo>
                      <a:pt x="25904" y="649"/>
                    </a:lnTo>
                    <a:lnTo>
                      <a:pt x="25862" y="754"/>
                    </a:lnTo>
                    <a:lnTo>
                      <a:pt x="25820" y="817"/>
                    </a:lnTo>
                    <a:lnTo>
                      <a:pt x="25820" y="858"/>
                    </a:lnTo>
                    <a:lnTo>
                      <a:pt x="25800" y="921"/>
                    </a:lnTo>
                    <a:lnTo>
                      <a:pt x="25800" y="1068"/>
                    </a:lnTo>
                    <a:lnTo>
                      <a:pt x="25820" y="1089"/>
                    </a:lnTo>
                    <a:lnTo>
                      <a:pt x="25862" y="1130"/>
                    </a:lnTo>
                    <a:lnTo>
                      <a:pt x="26009" y="1047"/>
                    </a:lnTo>
                    <a:lnTo>
                      <a:pt x="26072" y="984"/>
                    </a:lnTo>
                    <a:lnTo>
                      <a:pt x="26155" y="1005"/>
                    </a:lnTo>
                    <a:lnTo>
                      <a:pt x="26239" y="1151"/>
                    </a:lnTo>
                    <a:lnTo>
                      <a:pt x="26281" y="1256"/>
                    </a:lnTo>
                    <a:lnTo>
                      <a:pt x="26364" y="1340"/>
                    </a:lnTo>
                    <a:lnTo>
                      <a:pt x="26364" y="1402"/>
                    </a:lnTo>
                    <a:lnTo>
                      <a:pt x="26385" y="1486"/>
                    </a:lnTo>
                    <a:lnTo>
                      <a:pt x="26385" y="1612"/>
                    </a:lnTo>
                    <a:lnTo>
                      <a:pt x="26323" y="1674"/>
                    </a:lnTo>
                    <a:lnTo>
                      <a:pt x="26239" y="1779"/>
                    </a:lnTo>
                    <a:lnTo>
                      <a:pt x="26218" y="1926"/>
                    </a:lnTo>
                    <a:lnTo>
                      <a:pt x="26134" y="1988"/>
                    </a:lnTo>
                    <a:lnTo>
                      <a:pt x="26072" y="2093"/>
                    </a:lnTo>
                    <a:lnTo>
                      <a:pt x="26051" y="2198"/>
                    </a:lnTo>
                    <a:lnTo>
                      <a:pt x="26134" y="2281"/>
                    </a:lnTo>
                    <a:lnTo>
                      <a:pt x="26092" y="2344"/>
                    </a:lnTo>
                    <a:lnTo>
                      <a:pt x="26134" y="2490"/>
                    </a:lnTo>
                    <a:lnTo>
                      <a:pt x="26176" y="2532"/>
                    </a:lnTo>
                    <a:lnTo>
                      <a:pt x="26176" y="2658"/>
                    </a:lnTo>
                    <a:lnTo>
                      <a:pt x="26092" y="2700"/>
                    </a:lnTo>
                    <a:lnTo>
                      <a:pt x="26072" y="2742"/>
                    </a:lnTo>
                    <a:lnTo>
                      <a:pt x="26134" y="2846"/>
                    </a:lnTo>
                    <a:lnTo>
                      <a:pt x="26134" y="3034"/>
                    </a:lnTo>
                    <a:lnTo>
                      <a:pt x="26092" y="3076"/>
                    </a:lnTo>
                    <a:lnTo>
                      <a:pt x="26092" y="3244"/>
                    </a:lnTo>
                    <a:lnTo>
                      <a:pt x="26155" y="3244"/>
                    </a:lnTo>
                    <a:lnTo>
                      <a:pt x="26218" y="3265"/>
                    </a:lnTo>
                    <a:lnTo>
                      <a:pt x="26260" y="3244"/>
                    </a:lnTo>
                    <a:lnTo>
                      <a:pt x="26281" y="3265"/>
                    </a:lnTo>
                    <a:lnTo>
                      <a:pt x="26323" y="3390"/>
                    </a:lnTo>
                    <a:lnTo>
                      <a:pt x="26281" y="3495"/>
                    </a:lnTo>
                    <a:lnTo>
                      <a:pt x="26218" y="3578"/>
                    </a:lnTo>
                    <a:lnTo>
                      <a:pt x="26009" y="3620"/>
                    </a:lnTo>
                    <a:lnTo>
                      <a:pt x="25862" y="3704"/>
                    </a:lnTo>
                    <a:lnTo>
                      <a:pt x="25569" y="3976"/>
                    </a:lnTo>
                    <a:lnTo>
                      <a:pt x="25527" y="3997"/>
                    </a:lnTo>
                    <a:lnTo>
                      <a:pt x="25444" y="3913"/>
                    </a:lnTo>
                    <a:lnTo>
                      <a:pt x="25276" y="3892"/>
                    </a:lnTo>
                    <a:lnTo>
                      <a:pt x="25172" y="3913"/>
                    </a:lnTo>
                    <a:lnTo>
                      <a:pt x="25130" y="3871"/>
                    </a:lnTo>
                    <a:lnTo>
                      <a:pt x="25004" y="3871"/>
                    </a:lnTo>
                    <a:lnTo>
                      <a:pt x="25004" y="3892"/>
                    </a:lnTo>
                    <a:lnTo>
                      <a:pt x="24879" y="4792"/>
                    </a:lnTo>
                    <a:lnTo>
                      <a:pt x="24900" y="4959"/>
                    </a:lnTo>
                    <a:lnTo>
                      <a:pt x="24858" y="5148"/>
                    </a:lnTo>
                    <a:lnTo>
                      <a:pt x="24879" y="5252"/>
                    </a:lnTo>
                    <a:lnTo>
                      <a:pt x="24795" y="5524"/>
                    </a:lnTo>
                    <a:lnTo>
                      <a:pt x="24900" y="5692"/>
                    </a:lnTo>
                    <a:lnTo>
                      <a:pt x="25172" y="5838"/>
                    </a:lnTo>
                    <a:lnTo>
                      <a:pt x="25339" y="5671"/>
                    </a:lnTo>
                    <a:lnTo>
                      <a:pt x="25569" y="5671"/>
                    </a:lnTo>
                    <a:lnTo>
                      <a:pt x="25841" y="5734"/>
                    </a:lnTo>
                    <a:lnTo>
                      <a:pt x="25946" y="5838"/>
                    </a:lnTo>
                    <a:lnTo>
                      <a:pt x="26072" y="5629"/>
                    </a:lnTo>
                    <a:lnTo>
                      <a:pt x="26072" y="5483"/>
                    </a:lnTo>
                    <a:lnTo>
                      <a:pt x="26072" y="5378"/>
                    </a:lnTo>
                    <a:lnTo>
                      <a:pt x="26239" y="5336"/>
                    </a:lnTo>
                    <a:lnTo>
                      <a:pt x="26281" y="5273"/>
                    </a:lnTo>
                    <a:lnTo>
                      <a:pt x="26553" y="5357"/>
                    </a:lnTo>
                    <a:lnTo>
                      <a:pt x="26699" y="5545"/>
                    </a:lnTo>
                    <a:lnTo>
                      <a:pt x="26908" y="5734"/>
                    </a:lnTo>
                    <a:lnTo>
                      <a:pt x="27076" y="5943"/>
                    </a:lnTo>
                    <a:lnTo>
                      <a:pt x="27285" y="6089"/>
                    </a:lnTo>
                    <a:lnTo>
                      <a:pt x="27306" y="6194"/>
                    </a:lnTo>
                    <a:lnTo>
                      <a:pt x="27327" y="6278"/>
                    </a:lnTo>
                    <a:lnTo>
                      <a:pt x="27327" y="6382"/>
                    </a:lnTo>
                    <a:lnTo>
                      <a:pt x="27285" y="6424"/>
                    </a:lnTo>
                    <a:lnTo>
                      <a:pt x="27285" y="6508"/>
                    </a:lnTo>
                    <a:lnTo>
                      <a:pt x="27264" y="6591"/>
                    </a:lnTo>
                    <a:lnTo>
                      <a:pt x="27139" y="6571"/>
                    </a:lnTo>
                    <a:lnTo>
                      <a:pt x="27097" y="6508"/>
                    </a:lnTo>
                    <a:lnTo>
                      <a:pt x="26992" y="6529"/>
                    </a:lnTo>
                    <a:lnTo>
                      <a:pt x="26908" y="6591"/>
                    </a:lnTo>
                    <a:lnTo>
                      <a:pt x="26762" y="6508"/>
                    </a:lnTo>
                    <a:lnTo>
                      <a:pt x="26657" y="6529"/>
                    </a:lnTo>
                    <a:lnTo>
                      <a:pt x="26553" y="6675"/>
                    </a:lnTo>
                    <a:lnTo>
                      <a:pt x="26385" y="6801"/>
                    </a:lnTo>
                    <a:lnTo>
                      <a:pt x="26323" y="6843"/>
                    </a:lnTo>
                    <a:lnTo>
                      <a:pt x="26218" y="6780"/>
                    </a:lnTo>
                    <a:lnTo>
                      <a:pt x="26155" y="6801"/>
                    </a:lnTo>
                    <a:lnTo>
                      <a:pt x="26155" y="6905"/>
                    </a:lnTo>
                    <a:lnTo>
                      <a:pt x="26092" y="6947"/>
                    </a:lnTo>
                    <a:lnTo>
                      <a:pt x="26030" y="6989"/>
                    </a:lnTo>
                    <a:lnTo>
                      <a:pt x="25967" y="6947"/>
                    </a:lnTo>
                    <a:lnTo>
                      <a:pt x="25925" y="7031"/>
                    </a:lnTo>
                    <a:lnTo>
                      <a:pt x="25820" y="7198"/>
                    </a:lnTo>
                    <a:lnTo>
                      <a:pt x="25800" y="7366"/>
                    </a:lnTo>
                    <a:lnTo>
                      <a:pt x="25800" y="7470"/>
                    </a:lnTo>
                    <a:lnTo>
                      <a:pt x="25737" y="7554"/>
                    </a:lnTo>
                    <a:lnTo>
                      <a:pt x="25611" y="7575"/>
                    </a:lnTo>
                    <a:lnTo>
                      <a:pt x="25381" y="7763"/>
                    </a:lnTo>
                    <a:lnTo>
                      <a:pt x="25214" y="7763"/>
                    </a:lnTo>
                    <a:lnTo>
                      <a:pt x="25088" y="7742"/>
                    </a:lnTo>
                    <a:lnTo>
                      <a:pt x="25004" y="7784"/>
                    </a:lnTo>
                    <a:lnTo>
                      <a:pt x="24900" y="7993"/>
                    </a:lnTo>
                    <a:lnTo>
                      <a:pt x="24795" y="8077"/>
                    </a:lnTo>
                    <a:lnTo>
                      <a:pt x="24670" y="8182"/>
                    </a:lnTo>
                    <a:lnTo>
                      <a:pt x="24586" y="8265"/>
                    </a:lnTo>
                    <a:lnTo>
                      <a:pt x="24565" y="8370"/>
                    </a:lnTo>
                    <a:lnTo>
                      <a:pt x="24502" y="8370"/>
                    </a:lnTo>
                    <a:lnTo>
                      <a:pt x="24377" y="8307"/>
                    </a:lnTo>
                    <a:lnTo>
                      <a:pt x="24251" y="8286"/>
                    </a:lnTo>
                    <a:lnTo>
                      <a:pt x="24063" y="8203"/>
                    </a:lnTo>
                    <a:lnTo>
                      <a:pt x="23937" y="8140"/>
                    </a:lnTo>
                    <a:lnTo>
                      <a:pt x="23770" y="8098"/>
                    </a:lnTo>
                    <a:lnTo>
                      <a:pt x="23561" y="8161"/>
                    </a:lnTo>
                    <a:lnTo>
                      <a:pt x="23435" y="8265"/>
                    </a:lnTo>
                    <a:lnTo>
                      <a:pt x="23331" y="8391"/>
                    </a:lnTo>
                    <a:lnTo>
                      <a:pt x="23331" y="8621"/>
                    </a:lnTo>
                    <a:lnTo>
                      <a:pt x="23351" y="8768"/>
                    </a:lnTo>
                    <a:lnTo>
                      <a:pt x="23331" y="8830"/>
                    </a:lnTo>
                    <a:lnTo>
                      <a:pt x="23603" y="9019"/>
                    </a:lnTo>
                    <a:lnTo>
                      <a:pt x="23833" y="9144"/>
                    </a:lnTo>
                    <a:lnTo>
                      <a:pt x="23833" y="9228"/>
                    </a:lnTo>
                    <a:lnTo>
                      <a:pt x="23770" y="9332"/>
                    </a:lnTo>
                    <a:lnTo>
                      <a:pt x="23707" y="9437"/>
                    </a:lnTo>
                    <a:lnTo>
                      <a:pt x="23435" y="9730"/>
                    </a:lnTo>
                    <a:lnTo>
                      <a:pt x="23310" y="9960"/>
                    </a:lnTo>
                    <a:lnTo>
                      <a:pt x="23226" y="10169"/>
                    </a:lnTo>
                    <a:lnTo>
                      <a:pt x="23121" y="10169"/>
                    </a:lnTo>
                    <a:lnTo>
                      <a:pt x="22933" y="10232"/>
                    </a:lnTo>
                    <a:lnTo>
                      <a:pt x="22807" y="10232"/>
                    </a:lnTo>
                    <a:lnTo>
                      <a:pt x="22661" y="10337"/>
                    </a:lnTo>
                    <a:lnTo>
                      <a:pt x="22494" y="10462"/>
                    </a:lnTo>
                    <a:lnTo>
                      <a:pt x="22347" y="10462"/>
                    </a:lnTo>
                    <a:lnTo>
                      <a:pt x="22096" y="10483"/>
                    </a:lnTo>
                    <a:lnTo>
                      <a:pt x="21908" y="10546"/>
                    </a:lnTo>
                    <a:lnTo>
                      <a:pt x="21740" y="10588"/>
                    </a:lnTo>
                    <a:lnTo>
                      <a:pt x="21322" y="10755"/>
                    </a:lnTo>
                    <a:lnTo>
                      <a:pt x="21008" y="10860"/>
                    </a:lnTo>
                    <a:lnTo>
                      <a:pt x="20841" y="11027"/>
                    </a:lnTo>
                    <a:lnTo>
                      <a:pt x="20590" y="11216"/>
                    </a:lnTo>
                    <a:lnTo>
                      <a:pt x="20485" y="11320"/>
                    </a:lnTo>
                    <a:lnTo>
                      <a:pt x="20338" y="11320"/>
                    </a:lnTo>
                    <a:lnTo>
                      <a:pt x="20192" y="11278"/>
                    </a:lnTo>
                    <a:lnTo>
                      <a:pt x="20192" y="11216"/>
                    </a:lnTo>
                    <a:lnTo>
                      <a:pt x="20171" y="11111"/>
                    </a:lnTo>
                    <a:lnTo>
                      <a:pt x="19899" y="11195"/>
                    </a:lnTo>
                    <a:lnTo>
                      <a:pt x="19732" y="11216"/>
                    </a:lnTo>
                    <a:lnTo>
                      <a:pt x="19522" y="11111"/>
                    </a:lnTo>
                    <a:lnTo>
                      <a:pt x="19355" y="11090"/>
                    </a:lnTo>
                    <a:lnTo>
                      <a:pt x="18999" y="10965"/>
                    </a:lnTo>
                    <a:lnTo>
                      <a:pt x="18623" y="10797"/>
                    </a:lnTo>
                    <a:lnTo>
                      <a:pt x="18413" y="10609"/>
                    </a:lnTo>
                    <a:lnTo>
                      <a:pt x="18288" y="10588"/>
                    </a:lnTo>
                    <a:lnTo>
                      <a:pt x="17869" y="10567"/>
                    </a:lnTo>
                    <a:lnTo>
                      <a:pt x="17493" y="10567"/>
                    </a:lnTo>
                    <a:lnTo>
                      <a:pt x="17430" y="10546"/>
                    </a:lnTo>
                    <a:lnTo>
                      <a:pt x="17367" y="10588"/>
                    </a:lnTo>
                    <a:lnTo>
                      <a:pt x="17325" y="10651"/>
                    </a:lnTo>
                    <a:lnTo>
                      <a:pt x="17137" y="10713"/>
                    </a:lnTo>
                    <a:lnTo>
                      <a:pt x="16865" y="10755"/>
                    </a:lnTo>
                    <a:lnTo>
                      <a:pt x="16384" y="10693"/>
                    </a:lnTo>
                    <a:lnTo>
                      <a:pt x="16028" y="10713"/>
                    </a:lnTo>
                    <a:lnTo>
                      <a:pt x="15777" y="10693"/>
                    </a:lnTo>
                    <a:lnTo>
                      <a:pt x="15547" y="10713"/>
                    </a:lnTo>
                    <a:lnTo>
                      <a:pt x="15442" y="10755"/>
                    </a:lnTo>
                    <a:lnTo>
                      <a:pt x="15338" y="10713"/>
                    </a:lnTo>
                    <a:lnTo>
                      <a:pt x="15191" y="10462"/>
                    </a:lnTo>
                    <a:lnTo>
                      <a:pt x="15149" y="10337"/>
                    </a:lnTo>
                    <a:lnTo>
                      <a:pt x="15024" y="10169"/>
                    </a:lnTo>
                    <a:lnTo>
                      <a:pt x="14919" y="10044"/>
                    </a:lnTo>
                    <a:lnTo>
                      <a:pt x="14856" y="9877"/>
                    </a:lnTo>
                    <a:lnTo>
                      <a:pt x="14856" y="9814"/>
                    </a:lnTo>
                    <a:lnTo>
                      <a:pt x="14752" y="9709"/>
                    </a:lnTo>
                    <a:lnTo>
                      <a:pt x="14668" y="9667"/>
                    </a:lnTo>
                    <a:lnTo>
                      <a:pt x="14626" y="9667"/>
                    </a:lnTo>
                    <a:lnTo>
                      <a:pt x="14584" y="9604"/>
                    </a:lnTo>
                    <a:lnTo>
                      <a:pt x="14564" y="9500"/>
                    </a:lnTo>
                    <a:lnTo>
                      <a:pt x="14333" y="9500"/>
                    </a:lnTo>
                    <a:lnTo>
                      <a:pt x="14187" y="9416"/>
                    </a:lnTo>
                    <a:lnTo>
                      <a:pt x="13978" y="9249"/>
                    </a:lnTo>
                    <a:lnTo>
                      <a:pt x="13873" y="9249"/>
                    </a:lnTo>
                    <a:lnTo>
                      <a:pt x="13768" y="9228"/>
                    </a:lnTo>
                    <a:lnTo>
                      <a:pt x="13706" y="9186"/>
                    </a:lnTo>
                    <a:lnTo>
                      <a:pt x="13517" y="9040"/>
                    </a:lnTo>
                    <a:lnTo>
                      <a:pt x="13141" y="8977"/>
                    </a:lnTo>
                    <a:lnTo>
                      <a:pt x="13099" y="8977"/>
                    </a:lnTo>
                    <a:lnTo>
                      <a:pt x="13057" y="9019"/>
                    </a:lnTo>
                    <a:lnTo>
                      <a:pt x="12890" y="9019"/>
                    </a:lnTo>
                    <a:lnTo>
                      <a:pt x="12639" y="9040"/>
                    </a:lnTo>
                    <a:lnTo>
                      <a:pt x="12053" y="8914"/>
                    </a:lnTo>
                    <a:lnTo>
                      <a:pt x="11948" y="8830"/>
                    </a:lnTo>
                    <a:lnTo>
                      <a:pt x="11823" y="8663"/>
                    </a:lnTo>
                    <a:lnTo>
                      <a:pt x="11802" y="8558"/>
                    </a:lnTo>
                    <a:lnTo>
                      <a:pt x="11802" y="8475"/>
                    </a:lnTo>
                    <a:lnTo>
                      <a:pt x="11823" y="8412"/>
                    </a:lnTo>
                    <a:lnTo>
                      <a:pt x="11906" y="8349"/>
                    </a:lnTo>
                    <a:lnTo>
                      <a:pt x="11948" y="8244"/>
                    </a:lnTo>
                    <a:lnTo>
                      <a:pt x="11885" y="8161"/>
                    </a:lnTo>
                    <a:lnTo>
                      <a:pt x="11843" y="8035"/>
                    </a:lnTo>
                    <a:lnTo>
                      <a:pt x="11885" y="7952"/>
                    </a:lnTo>
                    <a:lnTo>
                      <a:pt x="11885" y="7826"/>
                    </a:lnTo>
                    <a:lnTo>
                      <a:pt x="11823" y="7763"/>
                    </a:lnTo>
                    <a:lnTo>
                      <a:pt x="11739" y="7638"/>
                    </a:lnTo>
                    <a:lnTo>
                      <a:pt x="11676" y="7575"/>
                    </a:lnTo>
                    <a:lnTo>
                      <a:pt x="11592" y="7533"/>
                    </a:lnTo>
                    <a:lnTo>
                      <a:pt x="11530" y="7428"/>
                    </a:lnTo>
                    <a:lnTo>
                      <a:pt x="11488" y="7345"/>
                    </a:lnTo>
                    <a:lnTo>
                      <a:pt x="11446" y="7240"/>
                    </a:lnTo>
                    <a:lnTo>
                      <a:pt x="11425" y="7136"/>
                    </a:lnTo>
                    <a:lnTo>
                      <a:pt x="11383" y="7052"/>
                    </a:lnTo>
                    <a:lnTo>
                      <a:pt x="11279" y="6989"/>
                    </a:lnTo>
                    <a:lnTo>
                      <a:pt x="11195" y="6947"/>
                    </a:lnTo>
                    <a:lnTo>
                      <a:pt x="11153" y="6884"/>
                    </a:lnTo>
                    <a:lnTo>
                      <a:pt x="11069" y="6843"/>
                    </a:lnTo>
                    <a:lnTo>
                      <a:pt x="10965" y="6843"/>
                    </a:lnTo>
                    <a:lnTo>
                      <a:pt x="10902" y="6905"/>
                    </a:lnTo>
                    <a:lnTo>
                      <a:pt x="10860" y="6926"/>
                    </a:lnTo>
                    <a:lnTo>
                      <a:pt x="10776" y="6905"/>
                    </a:lnTo>
                    <a:lnTo>
                      <a:pt x="10693" y="6801"/>
                    </a:lnTo>
                    <a:lnTo>
                      <a:pt x="10672" y="6738"/>
                    </a:lnTo>
                    <a:lnTo>
                      <a:pt x="10567" y="6738"/>
                    </a:lnTo>
                    <a:lnTo>
                      <a:pt x="10442" y="6801"/>
                    </a:lnTo>
                    <a:lnTo>
                      <a:pt x="10400" y="6843"/>
                    </a:lnTo>
                    <a:lnTo>
                      <a:pt x="10379" y="6926"/>
                    </a:lnTo>
                    <a:lnTo>
                      <a:pt x="10337" y="6926"/>
                    </a:lnTo>
                    <a:lnTo>
                      <a:pt x="10211" y="6843"/>
                    </a:lnTo>
                    <a:lnTo>
                      <a:pt x="10170" y="6780"/>
                    </a:lnTo>
                    <a:lnTo>
                      <a:pt x="10170" y="6717"/>
                    </a:lnTo>
                    <a:lnTo>
                      <a:pt x="10107" y="6633"/>
                    </a:lnTo>
                    <a:lnTo>
                      <a:pt x="10002" y="6571"/>
                    </a:lnTo>
                    <a:lnTo>
                      <a:pt x="9877" y="6466"/>
                    </a:lnTo>
                    <a:lnTo>
                      <a:pt x="9835" y="6424"/>
                    </a:lnTo>
                    <a:lnTo>
                      <a:pt x="9751" y="6382"/>
                    </a:lnTo>
                    <a:lnTo>
                      <a:pt x="9730" y="6299"/>
                    </a:lnTo>
                    <a:lnTo>
                      <a:pt x="9730" y="6215"/>
                    </a:lnTo>
                    <a:lnTo>
                      <a:pt x="9709" y="6173"/>
                    </a:lnTo>
                    <a:lnTo>
                      <a:pt x="9688" y="6173"/>
                    </a:lnTo>
                    <a:lnTo>
                      <a:pt x="9688" y="6215"/>
                    </a:lnTo>
                    <a:lnTo>
                      <a:pt x="9646" y="6215"/>
                    </a:lnTo>
                    <a:lnTo>
                      <a:pt x="9605" y="6152"/>
                    </a:lnTo>
                    <a:lnTo>
                      <a:pt x="9584" y="6110"/>
                    </a:lnTo>
                    <a:lnTo>
                      <a:pt x="9584" y="5985"/>
                    </a:lnTo>
                    <a:lnTo>
                      <a:pt x="9542" y="5943"/>
                    </a:lnTo>
                    <a:lnTo>
                      <a:pt x="9521" y="5943"/>
                    </a:lnTo>
                    <a:lnTo>
                      <a:pt x="9395" y="5880"/>
                    </a:lnTo>
                    <a:lnTo>
                      <a:pt x="9312" y="5880"/>
                    </a:lnTo>
                    <a:lnTo>
                      <a:pt x="9333" y="5901"/>
                    </a:lnTo>
                    <a:lnTo>
                      <a:pt x="9228" y="6006"/>
                    </a:lnTo>
                    <a:lnTo>
                      <a:pt x="9123" y="6068"/>
                    </a:lnTo>
                    <a:lnTo>
                      <a:pt x="8998" y="6215"/>
                    </a:lnTo>
                    <a:lnTo>
                      <a:pt x="8977" y="6319"/>
                    </a:lnTo>
                    <a:lnTo>
                      <a:pt x="9019" y="6382"/>
                    </a:lnTo>
                    <a:lnTo>
                      <a:pt x="8956" y="6508"/>
                    </a:lnTo>
                    <a:lnTo>
                      <a:pt x="8768" y="6571"/>
                    </a:lnTo>
                    <a:lnTo>
                      <a:pt x="8684" y="6633"/>
                    </a:lnTo>
                    <a:lnTo>
                      <a:pt x="8663" y="6780"/>
                    </a:lnTo>
                    <a:lnTo>
                      <a:pt x="8663" y="7010"/>
                    </a:lnTo>
                    <a:lnTo>
                      <a:pt x="8768" y="7240"/>
                    </a:lnTo>
                    <a:lnTo>
                      <a:pt x="8872" y="7408"/>
                    </a:lnTo>
                    <a:lnTo>
                      <a:pt x="8872" y="7470"/>
                    </a:lnTo>
                    <a:lnTo>
                      <a:pt x="8705" y="7638"/>
                    </a:lnTo>
                    <a:lnTo>
                      <a:pt x="8579" y="7680"/>
                    </a:lnTo>
                    <a:lnTo>
                      <a:pt x="8496" y="7784"/>
                    </a:lnTo>
                    <a:lnTo>
                      <a:pt x="8433" y="7826"/>
                    </a:lnTo>
                    <a:lnTo>
                      <a:pt x="8349" y="7826"/>
                    </a:lnTo>
                    <a:lnTo>
                      <a:pt x="8307" y="7742"/>
                    </a:lnTo>
                    <a:lnTo>
                      <a:pt x="8245" y="7742"/>
                    </a:lnTo>
                    <a:lnTo>
                      <a:pt x="8014" y="7784"/>
                    </a:lnTo>
                    <a:lnTo>
                      <a:pt x="7847" y="7763"/>
                    </a:lnTo>
                    <a:lnTo>
                      <a:pt x="7638" y="7680"/>
                    </a:lnTo>
                    <a:lnTo>
                      <a:pt x="7429" y="7680"/>
                    </a:lnTo>
                    <a:lnTo>
                      <a:pt x="7387" y="7952"/>
                    </a:lnTo>
                    <a:lnTo>
                      <a:pt x="7324" y="8098"/>
                    </a:lnTo>
                    <a:lnTo>
                      <a:pt x="7324" y="8244"/>
                    </a:lnTo>
                    <a:lnTo>
                      <a:pt x="7261" y="8579"/>
                    </a:lnTo>
                    <a:lnTo>
                      <a:pt x="7261" y="8830"/>
                    </a:lnTo>
                    <a:lnTo>
                      <a:pt x="7240" y="8914"/>
                    </a:lnTo>
                    <a:lnTo>
                      <a:pt x="7303" y="8977"/>
                    </a:lnTo>
                    <a:lnTo>
                      <a:pt x="7429" y="9019"/>
                    </a:lnTo>
                    <a:lnTo>
                      <a:pt x="7387" y="9144"/>
                    </a:lnTo>
                    <a:lnTo>
                      <a:pt x="7387" y="9228"/>
                    </a:lnTo>
                    <a:lnTo>
                      <a:pt x="7303" y="9228"/>
                    </a:lnTo>
                    <a:lnTo>
                      <a:pt x="7219" y="9291"/>
                    </a:lnTo>
                    <a:lnTo>
                      <a:pt x="7136" y="9291"/>
                    </a:lnTo>
                    <a:lnTo>
                      <a:pt x="7073" y="9228"/>
                    </a:lnTo>
                    <a:lnTo>
                      <a:pt x="6989" y="9249"/>
                    </a:lnTo>
                    <a:lnTo>
                      <a:pt x="6864" y="9291"/>
                    </a:lnTo>
                    <a:lnTo>
                      <a:pt x="6592" y="9332"/>
                    </a:lnTo>
                    <a:lnTo>
                      <a:pt x="6445" y="9416"/>
                    </a:lnTo>
                    <a:lnTo>
                      <a:pt x="6341" y="9416"/>
                    </a:lnTo>
                    <a:lnTo>
                      <a:pt x="6278" y="9353"/>
                    </a:lnTo>
                    <a:lnTo>
                      <a:pt x="6173" y="9416"/>
                    </a:lnTo>
                    <a:lnTo>
                      <a:pt x="6069" y="9521"/>
                    </a:lnTo>
                    <a:lnTo>
                      <a:pt x="6069" y="9604"/>
                    </a:lnTo>
                    <a:lnTo>
                      <a:pt x="6173" y="9667"/>
                    </a:lnTo>
                    <a:lnTo>
                      <a:pt x="6341" y="9646"/>
                    </a:lnTo>
                    <a:lnTo>
                      <a:pt x="6466" y="9667"/>
                    </a:lnTo>
                    <a:lnTo>
                      <a:pt x="6466" y="9730"/>
                    </a:lnTo>
                    <a:lnTo>
                      <a:pt x="6382" y="9814"/>
                    </a:lnTo>
                    <a:lnTo>
                      <a:pt x="6445" y="9981"/>
                    </a:lnTo>
                    <a:lnTo>
                      <a:pt x="6445" y="10065"/>
                    </a:lnTo>
                    <a:lnTo>
                      <a:pt x="6487" y="10149"/>
                    </a:lnTo>
                    <a:lnTo>
                      <a:pt x="6508" y="10253"/>
                    </a:lnTo>
                    <a:lnTo>
                      <a:pt x="6613" y="10441"/>
                    </a:lnTo>
                    <a:lnTo>
                      <a:pt x="6654" y="10546"/>
                    </a:lnTo>
                    <a:lnTo>
                      <a:pt x="6780" y="10609"/>
                    </a:lnTo>
                    <a:lnTo>
                      <a:pt x="6822" y="10860"/>
                    </a:lnTo>
                    <a:lnTo>
                      <a:pt x="6738" y="10923"/>
                    </a:lnTo>
                    <a:lnTo>
                      <a:pt x="6696" y="11027"/>
                    </a:lnTo>
                    <a:lnTo>
                      <a:pt x="6801" y="11132"/>
                    </a:lnTo>
                    <a:lnTo>
                      <a:pt x="6738" y="11174"/>
                    </a:lnTo>
                    <a:lnTo>
                      <a:pt x="6738" y="11216"/>
                    </a:lnTo>
                    <a:lnTo>
                      <a:pt x="6613" y="11299"/>
                    </a:lnTo>
                    <a:lnTo>
                      <a:pt x="6654" y="11446"/>
                    </a:lnTo>
                    <a:lnTo>
                      <a:pt x="6508" y="11509"/>
                    </a:lnTo>
                    <a:lnTo>
                      <a:pt x="6278" y="11446"/>
                    </a:lnTo>
                    <a:lnTo>
                      <a:pt x="6027" y="11174"/>
                    </a:lnTo>
                    <a:lnTo>
                      <a:pt x="5922" y="11195"/>
                    </a:lnTo>
                    <a:lnTo>
                      <a:pt x="5671" y="11090"/>
                    </a:lnTo>
                    <a:lnTo>
                      <a:pt x="5336" y="11090"/>
                    </a:lnTo>
                    <a:lnTo>
                      <a:pt x="5148" y="11132"/>
                    </a:lnTo>
                    <a:lnTo>
                      <a:pt x="4876" y="11069"/>
                    </a:lnTo>
                    <a:lnTo>
                      <a:pt x="4583" y="11132"/>
                    </a:lnTo>
                    <a:lnTo>
                      <a:pt x="4457" y="11132"/>
                    </a:lnTo>
                    <a:lnTo>
                      <a:pt x="4311" y="11111"/>
                    </a:lnTo>
                    <a:lnTo>
                      <a:pt x="4206" y="11195"/>
                    </a:lnTo>
                    <a:lnTo>
                      <a:pt x="4102" y="11237"/>
                    </a:lnTo>
                    <a:lnTo>
                      <a:pt x="3767" y="11195"/>
                    </a:lnTo>
                    <a:lnTo>
                      <a:pt x="3558" y="11132"/>
                    </a:lnTo>
                    <a:lnTo>
                      <a:pt x="3432" y="11069"/>
                    </a:lnTo>
                    <a:lnTo>
                      <a:pt x="3244" y="11069"/>
                    </a:lnTo>
                    <a:lnTo>
                      <a:pt x="3202" y="11111"/>
                    </a:lnTo>
                    <a:lnTo>
                      <a:pt x="3035" y="11090"/>
                    </a:lnTo>
                    <a:lnTo>
                      <a:pt x="2930" y="11069"/>
                    </a:lnTo>
                    <a:lnTo>
                      <a:pt x="2888" y="11111"/>
                    </a:lnTo>
                    <a:lnTo>
                      <a:pt x="2888" y="11237"/>
                    </a:lnTo>
                    <a:lnTo>
                      <a:pt x="2909" y="11383"/>
                    </a:lnTo>
                    <a:lnTo>
                      <a:pt x="2930" y="11509"/>
                    </a:lnTo>
                    <a:lnTo>
                      <a:pt x="2742" y="11550"/>
                    </a:lnTo>
                    <a:lnTo>
                      <a:pt x="2386" y="11550"/>
                    </a:lnTo>
                    <a:lnTo>
                      <a:pt x="1968" y="11509"/>
                    </a:lnTo>
                    <a:lnTo>
                      <a:pt x="1863" y="11446"/>
                    </a:lnTo>
                    <a:lnTo>
                      <a:pt x="1675" y="11425"/>
                    </a:lnTo>
                    <a:lnTo>
                      <a:pt x="1570" y="11550"/>
                    </a:lnTo>
                    <a:lnTo>
                      <a:pt x="1591" y="11613"/>
                    </a:lnTo>
                    <a:lnTo>
                      <a:pt x="1465" y="11697"/>
                    </a:lnTo>
                    <a:lnTo>
                      <a:pt x="1465" y="11739"/>
                    </a:lnTo>
                    <a:lnTo>
                      <a:pt x="1507" y="11739"/>
                    </a:lnTo>
                    <a:lnTo>
                      <a:pt x="1507" y="11864"/>
                    </a:lnTo>
                    <a:lnTo>
                      <a:pt x="1340" y="12157"/>
                    </a:lnTo>
                    <a:lnTo>
                      <a:pt x="1256" y="12283"/>
                    </a:lnTo>
                    <a:lnTo>
                      <a:pt x="1361" y="12366"/>
                    </a:lnTo>
                    <a:lnTo>
                      <a:pt x="1633" y="12450"/>
                    </a:lnTo>
                    <a:lnTo>
                      <a:pt x="1737" y="12555"/>
                    </a:lnTo>
                    <a:lnTo>
                      <a:pt x="1842" y="12576"/>
                    </a:lnTo>
                    <a:lnTo>
                      <a:pt x="1947" y="12471"/>
                    </a:lnTo>
                    <a:lnTo>
                      <a:pt x="1947" y="12325"/>
                    </a:lnTo>
                    <a:lnTo>
                      <a:pt x="2009" y="12325"/>
                    </a:lnTo>
                    <a:lnTo>
                      <a:pt x="2302" y="12555"/>
                    </a:lnTo>
                    <a:lnTo>
                      <a:pt x="2323" y="12659"/>
                    </a:lnTo>
                    <a:lnTo>
                      <a:pt x="2177" y="12848"/>
                    </a:lnTo>
                    <a:lnTo>
                      <a:pt x="1968" y="12848"/>
                    </a:lnTo>
                    <a:lnTo>
                      <a:pt x="1675" y="12890"/>
                    </a:lnTo>
                    <a:lnTo>
                      <a:pt x="1654" y="12785"/>
                    </a:lnTo>
                    <a:lnTo>
                      <a:pt x="1507" y="12659"/>
                    </a:lnTo>
                    <a:lnTo>
                      <a:pt x="1340" y="12869"/>
                    </a:lnTo>
                    <a:lnTo>
                      <a:pt x="1235" y="12848"/>
                    </a:lnTo>
                    <a:lnTo>
                      <a:pt x="1068" y="12973"/>
                    </a:lnTo>
                    <a:lnTo>
                      <a:pt x="921" y="13015"/>
                    </a:lnTo>
                    <a:lnTo>
                      <a:pt x="921" y="13162"/>
                    </a:lnTo>
                    <a:lnTo>
                      <a:pt x="1110" y="13224"/>
                    </a:lnTo>
                    <a:lnTo>
                      <a:pt x="1068" y="13371"/>
                    </a:lnTo>
                    <a:lnTo>
                      <a:pt x="900" y="13434"/>
                    </a:lnTo>
                    <a:lnTo>
                      <a:pt x="628" y="13496"/>
                    </a:lnTo>
                    <a:lnTo>
                      <a:pt x="691" y="13538"/>
                    </a:lnTo>
                    <a:lnTo>
                      <a:pt x="733" y="13622"/>
                    </a:lnTo>
                    <a:lnTo>
                      <a:pt x="503" y="13706"/>
                    </a:lnTo>
                    <a:lnTo>
                      <a:pt x="503" y="13831"/>
                    </a:lnTo>
                    <a:lnTo>
                      <a:pt x="398" y="13852"/>
                    </a:lnTo>
                    <a:lnTo>
                      <a:pt x="126" y="13831"/>
                    </a:lnTo>
                    <a:lnTo>
                      <a:pt x="1" y="13936"/>
                    </a:lnTo>
                    <a:lnTo>
                      <a:pt x="1" y="14103"/>
                    </a:lnTo>
                    <a:lnTo>
                      <a:pt x="168" y="14333"/>
                    </a:lnTo>
                    <a:lnTo>
                      <a:pt x="273" y="14270"/>
                    </a:lnTo>
                    <a:lnTo>
                      <a:pt x="419" y="14250"/>
                    </a:lnTo>
                    <a:lnTo>
                      <a:pt x="440" y="14375"/>
                    </a:lnTo>
                    <a:lnTo>
                      <a:pt x="398" y="14522"/>
                    </a:lnTo>
                    <a:lnTo>
                      <a:pt x="461" y="14668"/>
                    </a:lnTo>
                    <a:lnTo>
                      <a:pt x="587" y="14731"/>
                    </a:lnTo>
                    <a:lnTo>
                      <a:pt x="607" y="14877"/>
                    </a:lnTo>
                    <a:lnTo>
                      <a:pt x="545" y="14940"/>
                    </a:lnTo>
                    <a:lnTo>
                      <a:pt x="419" y="15212"/>
                    </a:lnTo>
                    <a:lnTo>
                      <a:pt x="377" y="15589"/>
                    </a:lnTo>
                    <a:lnTo>
                      <a:pt x="335" y="15526"/>
                    </a:lnTo>
                    <a:lnTo>
                      <a:pt x="440" y="15693"/>
                    </a:lnTo>
                    <a:lnTo>
                      <a:pt x="545" y="15714"/>
                    </a:lnTo>
                    <a:lnTo>
                      <a:pt x="733" y="15693"/>
                    </a:lnTo>
                    <a:lnTo>
                      <a:pt x="859" y="15610"/>
                    </a:lnTo>
                    <a:lnTo>
                      <a:pt x="921" y="15526"/>
                    </a:lnTo>
                    <a:lnTo>
                      <a:pt x="984" y="15505"/>
                    </a:lnTo>
                    <a:lnTo>
                      <a:pt x="1047" y="15463"/>
                    </a:lnTo>
                    <a:lnTo>
                      <a:pt x="1110" y="15484"/>
                    </a:lnTo>
                    <a:lnTo>
                      <a:pt x="1172" y="15568"/>
                    </a:lnTo>
                    <a:lnTo>
                      <a:pt x="1361" y="15589"/>
                    </a:lnTo>
                    <a:lnTo>
                      <a:pt x="1361" y="15505"/>
                    </a:lnTo>
                    <a:lnTo>
                      <a:pt x="1319" y="15463"/>
                    </a:lnTo>
                    <a:lnTo>
                      <a:pt x="1319" y="15358"/>
                    </a:lnTo>
                    <a:lnTo>
                      <a:pt x="1444" y="15317"/>
                    </a:lnTo>
                    <a:lnTo>
                      <a:pt x="1486" y="15275"/>
                    </a:lnTo>
                    <a:lnTo>
                      <a:pt x="1549" y="15275"/>
                    </a:lnTo>
                    <a:lnTo>
                      <a:pt x="1570" y="15317"/>
                    </a:lnTo>
                    <a:lnTo>
                      <a:pt x="1695" y="15317"/>
                    </a:lnTo>
                    <a:lnTo>
                      <a:pt x="1779" y="15191"/>
                    </a:lnTo>
                    <a:lnTo>
                      <a:pt x="1758" y="15045"/>
                    </a:lnTo>
                    <a:lnTo>
                      <a:pt x="1779" y="14961"/>
                    </a:lnTo>
                    <a:lnTo>
                      <a:pt x="1863" y="14898"/>
                    </a:lnTo>
                    <a:lnTo>
                      <a:pt x="1884" y="14731"/>
                    </a:lnTo>
                    <a:lnTo>
                      <a:pt x="1947" y="14626"/>
                    </a:lnTo>
                    <a:lnTo>
                      <a:pt x="2072" y="14626"/>
                    </a:lnTo>
                    <a:lnTo>
                      <a:pt x="2177" y="14689"/>
                    </a:lnTo>
                    <a:lnTo>
                      <a:pt x="2281" y="14752"/>
                    </a:lnTo>
                    <a:lnTo>
                      <a:pt x="2281" y="14835"/>
                    </a:lnTo>
                    <a:lnTo>
                      <a:pt x="2260" y="14982"/>
                    </a:lnTo>
                    <a:lnTo>
                      <a:pt x="2281" y="15086"/>
                    </a:lnTo>
                    <a:lnTo>
                      <a:pt x="2386" y="15086"/>
                    </a:lnTo>
                    <a:lnTo>
                      <a:pt x="2428" y="15191"/>
                    </a:lnTo>
                    <a:lnTo>
                      <a:pt x="2407" y="15317"/>
                    </a:lnTo>
                    <a:lnTo>
                      <a:pt x="2428" y="15463"/>
                    </a:lnTo>
                    <a:lnTo>
                      <a:pt x="2428" y="15672"/>
                    </a:lnTo>
                    <a:lnTo>
                      <a:pt x="2532" y="15798"/>
                    </a:lnTo>
                    <a:lnTo>
                      <a:pt x="2532" y="15882"/>
                    </a:lnTo>
                    <a:lnTo>
                      <a:pt x="2637" y="15903"/>
                    </a:lnTo>
                    <a:lnTo>
                      <a:pt x="2784" y="15903"/>
                    </a:lnTo>
                    <a:lnTo>
                      <a:pt x="2888" y="15819"/>
                    </a:lnTo>
                    <a:lnTo>
                      <a:pt x="2909" y="15777"/>
                    </a:lnTo>
                    <a:lnTo>
                      <a:pt x="3076" y="15693"/>
                    </a:lnTo>
                    <a:lnTo>
                      <a:pt x="3202" y="15610"/>
                    </a:lnTo>
                    <a:lnTo>
                      <a:pt x="3223" y="15484"/>
                    </a:lnTo>
                    <a:lnTo>
                      <a:pt x="3307" y="15421"/>
                    </a:lnTo>
                    <a:lnTo>
                      <a:pt x="3558" y="15275"/>
                    </a:lnTo>
                    <a:lnTo>
                      <a:pt x="3725" y="15212"/>
                    </a:lnTo>
                    <a:lnTo>
                      <a:pt x="3746" y="15358"/>
                    </a:lnTo>
                    <a:lnTo>
                      <a:pt x="3976" y="15317"/>
                    </a:lnTo>
                    <a:lnTo>
                      <a:pt x="4039" y="15212"/>
                    </a:lnTo>
                    <a:lnTo>
                      <a:pt x="4290" y="15212"/>
                    </a:lnTo>
                    <a:lnTo>
                      <a:pt x="4311" y="15317"/>
                    </a:lnTo>
                    <a:lnTo>
                      <a:pt x="4123" y="15484"/>
                    </a:lnTo>
                    <a:lnTo>
                      <a:pt x="4248" y="15505"/>
                    </a:lnTo>
                    <a:lnTo>
                      <a:pt x="4290" y="15463"/>
                    </a:lnTo>
                    <a:lnTo>
                      <a:pt x="4374" y="15463"/>
                    </a:lnTo>
                    <a:lnTo>
                      <a:pt x="4478" y="15526"/>
                    </a:lnTo>
                    <a:lnTo>
                      <a:pt x="4520" y="15505"/>
                    </a:lnTo>
                    <a:lnTo>
                      <a:pt x="4625" y="15505"/>
                    </a:lnTo>
                    <a:lnTo>
                      <a:pt x="4688" y="15463"/>
                    </a:lnTo>
                    <a:lnTo>
                      <a:pt x="4729" y="15400"/>
                    </a:lnTo>
                    <a:lnTo>
                      <a:pt x="4813" y="15400"/>
                    </a:lnTo>
                    <a:lnTo>
                      <a:pt x="4897" y="15484"/>
                    </a:lnTo>
                    <a:lnTo>
                      <a:pt x="4981" y="15672"/>
                    </a:lnTo>
                    <a:lnTo>
                      <a:pt x="5232" y="16049"/>
                    </a:lnTo>
                    <a:lnTo>
                      <a:pt x="5357" y="16133"/>
                    </a:lnTo>
                    <a:lnTo>
                      <a:pt x="5399" y="16300"/>
                    </a:lnTo>
                    <a:lnTo>
                      <a:pt x="5462" y="16363"/>
                    </a:lnTo>
                    <a:lnTo>
                      <a:pt x="5545" y="16447"/>
                    </a:lnTo>
                    <a:lnTo>
                      <a:pt x="5776" y="16467"/>
                    </a:lnTo>
                    <a:lnTo>
                      <a:pt x="5985" y="16467"/>
                    </a:lnTo>
                    <a:lnTo>
                      <a:pt x="6089" y="16509"/>
                    </a:lnTo>
                    <a:lnTo>
                      <a:pt x="6131" y="16635"/>
                    </a:lnTo>
                    <a:lnTo>
                      <a:pt x="6361" y="16719"/>
                    </a:lnTo>
                    <a:lnTo>
                      <a:pt x="6550" y="16823"/>
                    </a:lnTo>
                    <a:lnTo>
                      <a:pt x="6654" y="17095"/>
                    </a:lnTo>
                    <a:lnTo>
                      <a:pt x="6801" y="17263"/>
                    </a:lnTo>
                    <a:lnTo>
                      <a:pt x="6989" y="17367"/>
                    </a:lnTo>
                    <a:lnTo>
                      <a:pt x="7073" y="17514"/>
                    </a:lnTo>
                    <a:lnTo>
                      <a:pt x="7073" y="17786"/>
                    </a:lnTo>
                    <a:lnTo>
                      <a:pt x="7177" y="18037"/>
                    </a:lnTo>
                    <a:lnTo>
                      <a:pt x="7324" y="18079"/>
                    </a:lnTo>
                    <a:lnTo>
                      <a:pt x="7387" y="18330"/>
                    </a:lnTo>
                    <a:lnTo>
                      <a:pt x="7429" y="18539"/>
                    </a:lnTo>
                    <a:lnTo>
                      <a:pt x="7345" y="18664"/>
                    </a:lnTo>
                    <a:lnTo>
                      <a:pt x="7324" y="18602"/>
                    </a:lnTo>
                    <a:lnTo>
                      <a:pt x="7219" y="18539"/>
                    </a:lnTo>
                    <a:lnTo>
                      <a:pt x="7073" y="18727"/>
                    </a:lnTo>
                    <a:lnTo>
                      <a:pt x="7094" y="18811"/>
                    </a:lnTo>
                    <a:lnTo>
                      <a:pt x="7115" y="18874"/>
                    </a:lnTo>
                    <a:lnTo>
                      <a:pt x="7261" y="18957"/>
                    </a:lnTo>
                    <a:lnTo>
                      <a:pt x="7240" y="19188"/>
                    </a:lnTo>
                    <a:lnTo>
                      <a:pt x="7303" y="19292"/>
                    </a:lnTo>
                    <a:lnTo>
                      <a:pt x="7261" y="19376"/>
                    </a:lnTo>
                    <a:lnTo>
                      <a:pt x="7324" y="19397"/>
                    </a:lnTo>
                    <a:lnTo>
                      <a:pt x="7408" y="19501"/>
                    </a:lnTo>
                    <a:lnTo>
                      <a:pt x="7408" y="19606"/>
                    </a:lnTo>
                    <a:lnTo>
                      <a:pt x="7449" y="19606"/>
                    </a:lnTo>
                    <a:lnTo>
                      <a:pt x="7491" y="19752"/>
                    </a:lnTo>
                    <a:lnTo>
                      <a:pt x="7617" y="19794"/>
                    </a:lnTo>
                    <a:lnTo>
                      <a:pt x="7701" y="19690"/>
                    </a:lnTo>
                    <a:lnTo>
                      <a:pt x="7826" y="19690"/>
                    </a:lnTo>
                    <a:lnTo>
                      <a:pt x="7868" y="19773"/>
                    </a:lnTo>
                    <a:lnTo>
                      <a:pt x="8014" y="19794"/>
                    </a:lnTo>
                    <a:lnTo>
                      <a:pt x="8119" y="19899"/>
                    </a:lnTo>
                    <a:lnTo>
                      <a:pt x="8182" y="19920"/>
                    </a:lnTo>
                    <a:lnTo>
                      <a:pt x="8266" y="20087"/>
                    </a:lnTo>
                    <a:lnTo>
                      <a:pt x="8370" y="20087"/>
                    </a:lnTo>
                    <a:lnTo>
                      <a:pt x="8391" y="20192"/>
                    </a:lnTo>
                    <a:lnTo>
                      <a:pt x="8433" y="20171"/>
                    </a:lnTo>
                    <a:lnTo>
                      <a:pt x="8454" y="20129"/>
                    </a:lnTo>
                    <a:lnTo>
                      <a:pt x="8600" y="20213"/>
                    </a:lnTo>
                    <a:lnTo>
                      <a:pt x="8663" y="20296"/>
                    </a:lnTo>
                    <a:lnTo>
                      <a:pt x="8768" y="20296"/>
                    </a:lnTo>
                    <a:lnTo>
                      <a:pt x="8830" y="20317"/>
                    </a:lnTo>
                    <a:lnTo>
                      <a:pt x="8893" y="20213"/>
                    </a:lnTo>
                    <a:lnTo>
                      <a:pt x="9061" y="20192"/>
                    </a:lnTo>
                    <a:lnTo>
                      <a:pt x="9270" y="20276"/>
                    </a:lnTo>
                    <a:lnTo>
                      <a:pt x="9312" y="20338"/>
                    </a:lnTo>
                    <a:lnTo>
                      <a:pt x="9437" y="20338"/>
                    </a:lnTo>
                    <a:lnTo>
                      <a:pt x="9542" y="20401"/>
                    </a:lnTo>
                    <a:lnTo>
                      <a:pt x="9709" y="20589"/>
                    </a:lnTo>
                    <a:lnTo>
                      <a:pt x="9835" y="20589"/>
                    </a:lnTo>
                    <a:lnTo>
                      <a:pt x="9960" y="20652"/>
                    </a:lnTo>
                    <a:lnTo>
                      <a:pt x="10023" y="20715"/>
                    </a:lnTo>
                    <a:lnTo>
                      <a:pt x="10128" y="20840"/>
                    </a:lnTo>
                    <a:lnTo>
                      <a:pt x="10170" y="20966"/>
                    </a:lnTo>
                    <a:lnTo>
                      <a:pt x="10232" y="20945"/>
                    </a:lnTo>
                    <a:lnTo>
                      <a:pt x="10232" y="20757"/>
                    </a:lnTo>
                    <a:lnTo>
                      <a:pt x="10316" y="20715"/>
                    </a:lnTo>
                    <a:lnTo>
                      <a:pt x="10337" y="20757"/>
                    </a:lnTo>
                    <a:lnTo>
                      <a:pt x="10462" y="20757"/>
                    </a:lnTo>
                    <a:lnTo>
                      <a:pt x="10588" y="20840"/>
                    </a:lnTo>
                    <a:lnTo>
                      <a:pt x="10588" y="21008"/>
                    </a:lnTo>
                    <a:lnTo>
                      <a:pt x="10755" y="21133"/>
                    </a:lnTo>
                    <a:lnTo>
                      <a:pt x="10923" y="21071"/>
                    </a:lnTo>
                    <a:lnTo>
                      <a:pt x="11069" y="21071"/>
                    </a:lnTo>
                    <a:lnTo>
                      <a:pt x="11048" y="21322"/>
                    </a:lnTo>
                    <a:lnTo>
                      <a:pt x="11090" y="21468"/>
                    </a:lnTo>
                    <a:lnTo>
                      <a:pt x="11195" y="21447"/>
                    </a:lnTo>
                    <a:lnTo>
                      <a:pt x="11362" y="21531"/>
                    </a:lnTo>
                    <a:lnTo>
                      <a:pt x="11425" y="21447"/>
                    </a:lnTo>
                    <a:lnTo>
                      <a:pt x="11571" y="21426"/>
                    </a:lnTo>
                    <a:lnTo>
                      <a:pt x="11676" y="21322"/>
                    </a:lnTo>
                    <a:lnTo>
                      <a:pt x="11885" y="21322"/>
                    </a:lnTo>
                    <a:lnTo>
                      <a:pt x="12011" y="21384"/>
                    </a:lnTo>
                    <a:lnTo>
                      <a:pt x="12053" y="21531"/>
                    </a:lnTo>
                    <a:lnTo>
                      <a:pt x="12220" y="21594"/>
                    </a:lnTo>
                    <a:lnTo>
                      <a:pt x="12346" y="21761"/>
                    </a:lnTo>
                    <a:lnTo>
                      <a:pt x="12429" y="21782"/>
                    </a:lnTo>
                    <a:lnTo>
                      <a:pt x="12576" y="21740"/>
                    </a:lnTo>
                    <a:lnTo>
                      <a:pt x="12639" y="21761"/>
                    </a:lnTo>
                    <a:lnTo>
                      <a:pt x="12785" y="21698"/>
                    </a:lnTo>
                    <a:lnTo>
                      <a:pt x="12931" y="21698"/>
                    </a:lnTo>
                    <a:lnTo>
                      <a:pt x="13015" y="21594"/>
                    </a:lnTo>
                    <a:lnTo>
                      <a:pt x="13162" y="21594"/>
                    </a:lnTo>
                    <a:lnTo>
                      <a:pt x="13203" y="21698"/>
                    </a:lnTo>
                    <a:lnTo>
                      <a:pt x="13245" y="21866"/>
                    </a:lnTo>
                    <a:lnTo>
                      <a:pt x="13350" y="21949"/>
                    </a:lnTo>
                    <a:lnTo>
                      <a:pt x="13475" y="21887"/>
                    </a:lnTo>
                    <a:lnTo>
                      <a:pt x="13601" y="21636"/>
                    </a:lnTo>
                    <a:lnTo>
                      <a:pt x="13873" y="21468"/>
                    </a:lnTo>
                    <a:lnTo>
                      <a:pt x="14040" y="21447"/>
                    </a:lnTo>
                    <a:lnTo>
                      <a:pt x="14124" y="21552"/>
                    </a:lnTo>
                    <a:lnTo>
                      <a:pt x="14396" y="21573"/>
                    </a:lnTo>
                    <a:lnTo>
                      <a:pt x="14501" y="21636"/>
                    </a:lnTo>
                    <a:lnTo>
                      <a:pt x="14647" y="21552"/>
                    </a:lnTo>
                    <a:lnTo>
                      <a:pt x="14815" y="21573"/>
                    </a:lnTo>
                    <a:lnTo>
                      <a:pt x="14877" y="21677"/>
                    </a:lnTo>
                    <a:lnTo>
                      <a:pt x="14982" y="21677"/>
                    </a:lnTo>
                    <a:lnTo>
                      <a:pt x="15191" y="21636"/>
                    </a:lnTo>
                    <a:lnTo>
                      <a:pt x="15296" y="21636"/>
                    </a:lnTo>
                    <a:lnTo>
                      <a:pt x="15359" y="21468"/>
                    </a:lnTo>
                    <a:lnTo>
                      <a:pt x="15442" y="21426"/>
                    </a:lnTo>
                    <a:lnTo>
                      <a:pt x="15547" y="21447"/>
                    </a:lnTo>
                    <a:lnTo>
                      <a:pt x="15547" y="21364"/>
                    </a:lnTo>
                    <a:lnTo>
                      <a:pt x="15631" y="21343"/>
                    </a:lnTo>
                    <a:lnTo>
                      <a:pt x="15693" y="21217"/>
                    </a:lnTo>
                    <a:lnTo>
                      <a:pt x="15798" y="21112"/>
                    </a:lnTo>
                    <a:lnTo>
                      <a:pt x="15903" y="21071"/>
                    </a:lnTo>
                    <a:lnTo>
                      <a:pt x="16133" y="21029"/>
                    </a:lnTo>
                    <a:lnTo>
                      <a:pt x="16237" y="20861"/>
                    </a:lnTo>
                    <a:lnTo>
                      <a:pt x="16237" y="20736"/>
                    </a:lnTo>
                    <a:lnTo>
                      <a:pt x="16321" y="20736"/>
                    </a:lnTo>
                    <a:lnTo>
                      <a:pt x="16447" y="20631"/>
                    </a:lnTo>
                    <a:lnTo>
                      <a:pt x="16551" y="20799"/>
                    </a:lnTo>
                    <a:lnTo>
                      <a:pt x="16719" y="20736"/>
                    </a:lnTo>
                    <a:lnTo>
                      <a:pt x="16928" y="20820"/>
                    </a:lnTo>
                    <a:lnTo>
                      <a:pt x="17012" y="20757"/>
                    </a:lnTo>
                    <a:lnTo>
                      <a:pt x="16970" y="20652"/>
                    </a:lnTo>
                    <a:lnTo>
                      <a:pt x="17242" y="20506"/>
                    </a:lnTo>
                    <a:lnTo>
                      <a:pt x="17325" y="20527"/>
                    </a:lnTo>
                    <a:lnTo>
                      <a:pt x="17367" y="20610"/>
                    </a:lnTo>
                    <a:lnTo>
                      <a:pt x="17451" y="20610"/>
                    </a:lnTo>
                    <a:lnTo>
                      <a:pt x="17472" y="20652"/>
                    </a:lnTo>
                    <a:lnTo>
                      <a:pt x="17388" y="20820"/>
                    </a:lnTo>
                    <a:lnTo>
                      <a:pt x="17451" y="20903"/>
                    </a:lnTo>
                    <a:lnTo>
                      <a:pt x="17535" y="20903"/>
                    </a:lnTo>
                    <a:lnTo>
                      <a:pt x="17597" y="20861"/>
                    </a:lnTo>
                    <a:lnTo>
                      <a:pt x="17639" y="20945"/>
                    </a:lnTo>
                    <a:lnTo>
                      <a:pt x="17702" y="21050"/>
                    </a:lnTo>
                    <a:lnTo>
                      <a:pt x="17702" y="21133"/>
                    </a:lnTo>
                    <a:lnTo>
                      <a:pt x="17597" y="21238"/>
                    </a:lnTo>
                    <a:lnTo>
                      <a:pt x="17639" y="21343"/>
                    </a:lnTo>
                    <a:lnTo>
                      <a:pt x="17765" y="21364"/>
                    </a:lnTo>
                    <a:lnTo>
                      <a:pt x="17849" y="21322"/>
                    </a:lnTo>
                    <a:lnTo>
                      <a:pt x="17953" y="21364"/>
                    </a:lnTo>
                    <a:lnTo>
                      <a:pt x="18016" y="21468"/>
                    </a:lnTo>
                    <a:lnTo>
                      <a:pt x="18121" y="21426"/>
                    </a:lnTo>
                    <a:lnTo>
                      <a:pt x="18246" y="21468"/>
                    </a:lnTo>
                    <a:lnTo>
                      <a:pt x="18330" y="21426"/>
                    </a:lnTo>
                    <a:lnTo>
                      <a:pt x="18497" y="21426"/>
                    </a:lnTo>
                    <a:lnTo>
                      <a:pt x="18539" y="21573"/>
                    </a:lnTo>
                    <a:lnTo>
                      <a:pt x="18685" y="21677"/>
                    </a:lnTo>
                    <a:lnTo>
                      <a:pt x="18706" y="21845"/>
                    </a:lnTo>
                    <a:lnTo>
                      <a:pt x="18811" y="21845"/>
                    </a:lnTo>
                    <a:lnTo>
                      <a:pt x="18916" y="21970"/>
                    </a:lnTo>
                    <a:lnTo>
                      <a:pt x="18916" y="22117"/>
                    </a:lnTo>
                    <a:lnTo>
                      <a:pt x="18999" y="22326"/>
                    </a:lnTo>
                    <a:lnTo>
                      <a:pt x="19020" y="22493"/>
                    </a:lnTo>
                    <a:lnTo>
                      <a:pt x="18999" y="22745"/>
                    </a:lnTo>
                    <a:lnTo>
                      <a:pt x="18999" y="22849"/>
                    </a:lnTo>
                    <a:lnTo>
                      <a:pt x="18957" y="22933"/>
                    </a:lnTo>
                    <a:lnTo>
                      <a:pt x="18853" y="22996"/>
                    </a:lnTo>
                    <a:lnTo>
                      <a:pt x="18832" y="23100"/>
                    </a:lnTo>
                    <a:lnTo>
                      <a:pt x="18769" y="23121"/>
                    </a:lnTo>
                    <a:lnTo>
                      <a:pt x="18748" y="23205"/>
                    </a:lnTo>
                    <a:lnTo>
                      <a:pt x="18811" y="23309"/>
                    </a:lnTo>
                    <a:lnTo>
                      <a:pt x="18748" y="23351"/>
                    </a:lnTo>
                    <a:lnTo>
                      <a:pt x="18685" y="23330"/>
                    </a:lnTo>
                    <a:lnTo>
                      <a:pt x="18602" y="23435"/>
                    </a:lnTo>
                    <a:lnTo>
                      <a:pt x="18539" y="23519"/>
                    </a:lnTo>
                    <a:lnTo>
                      <a:pt x="18602" y="23581"/>
                    </a:lnTo>
                    <a:lnTo>
                      <a:pt x="18539" y="23665"/>
                    </a:lnTo>
                    <a:lnTo>
                      <a:pt x="18539" y="23770"/>
                    </a:lnTo>
                    <a:lnTo>
                      <a:pt x="18644" y="23833"/>
                    </a:lnTo>
                    <a:lnTo>
                      <a:pt x="18706" y="23895"/>
                    </a:lnTo>
                    <a:lnTo>
                      <a:pt x="18769" y="23958"/>
                    </a:lnTo>
                    <a:lnTo>
                      <a:pt x="18748" y="24105"/>
                    </a:lnTo>
                    <a:lnTo>
                      <a:pt x="18811" y="24251"/>
                    </a:lnTo>
                    <a:lnTo>
                      <a:pt x="18937" y="24146"/>
                    </a:lnTo>
                    <a:lnTo>
                      <a:pt x="19209" y="24084"/>
                    </a:lnTo>
                    <a:lnTo>
                      <a:pt x="19229" y="24167"/>
                    </a:lnTo>
                    <a:lnTo>
                      <a:pt x="19209" y="24251"/>
                    </a:lnTo>
                    <a:lnTo>
                      <a:pt x="19271" y="24293"/>
                    </a:lnTo>
                    <a:lnTo>
                      <a:pt x="19418" y="24272"/>
                    </a:lnTo>
                    <a:lnTo>
                      <a:pt x="19439" y="24377"/>
                    </a:lnTo>
                    <a:lnTo>
                      <a:pt x="19418" y="24481"/>
                    </a:lnTo>
                    <a:lnTo>
                      <a:pt x="19481" y="24565"/>
                    </a:lnTo>
                    <a:lnTo>
                      <a:pt x="19627" y="24586"/>
                    </a:lnTo>
                    <a:lnTo>
                      <a:pt x="19585" y="24628"/>
                    </a:lnTo>
                    <a:lnTo>
                      <a:pt x="19648" y="24711"/>
                    </a:lnTo>
                    <a:lnTo>
                      <a:pt x="19669" y="24670"/>
                    </a:lnTo>
                    <a:lnTo>
                      <a:pt x="19815" y="24670"/>
                    </a:lnTo>
                    <a:lnTo>
                      <a:pt x="19941" y="24732"/>
                    </a:lnTo>
                    <a:lnTo>
                      <a:pt x="19941" y="24816"/>
                    </a:lnTo>
                    <a:lnTo>
                      <a:pt x="19878" y="24921"/>
                    </a:lnTo>
                    <a:lnTo>
                      <a:pt x="19899" y="25004"/>
                    </a:lnTo>
                    <a:lnTo>
                      <a:pt x="19753" y="25193"/>
                    </a:lnTo>
                    <a:lnTo>
                      <a:pt x="19648" y="25297"/>
                    </a:lnTo>
                    <a:lnTo>
                      <a:pt x="19669" y="25360"/>
                    </a:lnTo>
                    <a:lnTo>
                      <a:pt x="19753" y="25339"/>
                    </a:lnTo>
                    <a:lnTo>
                      <a:pt x="19941" y="25339"/>
                    </a:lnTo>
                    <a:lnTo>
                      <a:pt x="19983" y="25402"/>
                    </a:lnTo>
                    <a:lnTo>
                      <a:pt x="20066" y="25318"/>
                    </a:lnTo>
                    <a:lnTo>
                      <a:pt x="20150" y="25423"/>
                    </a:lnTo>
                    <a:lnTo>
                      <a:pt x="20108" y="25548"/>
                    </a:lnTo>
                    <a:lnTo>
                      <a:pt x="20150" y="25674"/>
                    </a:lnTo>
                    <a:lnTo>
                      <a:pt x="20276" y="25737"/>
                    </a:lnTo>
                    <a:lnTo>
                      <a:pt x="20338" y="25653"/>
                    </a:lnTo>
                    <a:lnTo>
                      <a:pt x="20485" y="25653"/>
                    </a:lnTo>
                    <a:lnTo>
                      <a:pt x="20736" y="25548"/>
                    </a:lnTo>
                    <a:lnTo>
                      <a:pt x="20841" y="25569"/>
                    </a:lnTo>
                    <a:lnTo>
                      <a:pt x="20841" y="25716"/>
                    </a:lnTo>
                    <a:lnTo>
                      <a:pt x="20799" y="25737"/>
                    </a:lnTo>
                    <a:lnTo>
                      <a:pt x="20862" y="25778"/>
                    </a:lnTo>
                    <a:lnTo>
                      <a:pt x="20924" y="25883"/>
                    </a:lnTo>
                    <a:lnTo>
                      <a:pt x="21050" y="25841"/>
                    </a:lnTo>
                    <a:lnTo>
                      <a:pt x="21154" y="25862"/>
                    </a:lnTo>
                    <a:lnTo>
                      <a:pt x="21134" y="25716"/>
                    </a:lnTo>
                    <a:lnTo>
                      <a:pt x="21134" y="25569"/>
                    </a:lnTo>
                    <a:lnTo>
                      <a:pt x="21092" y="25465"/>
                    </a:lnTo>
                    <a:lnTo>
                      <a:pt x="21092" y="25255"/>
                    </a:lnTo>
                    <a:lnTo>
                      <a:pt x="21154" y="25214"/>
                    </a:lnTo>
                    <a:lnTo>
                      <a:pt x="21154" y="25130"/>
                    </a:lnTo>
                    <a:lnTo>
                      <a:pt x="21364" y="25130"/>
                    </a:lnTo>
                    <a:lnTo>
                      <a:pt x="21426" y="25109"/>
                    </a:lnTo>
                    <a:lnTo>
                      <a:pt x="21468" y="25088"/>
                    </a:lnTo>
                    <a:lnTo>
                      <a:pt x="21510" y="25025"/>
                    </a:lnTo>
                    <a:lnTo>
                      <a:pt x="21552" y="24983"/>
                    </a:lnTo>
                    <a:lnTo>
                      <a:pt x="21678" y="24921"/>
                    </a:lnTo>
                    <a:lnTo>
                      <a:pt x="21761" y="24942"/>
                    </a:lnTo>
                    <a:lnTo>
                      <a:pt x="21740" y="25025"/>
                    </a:lnTo>
                    <a:lnTo>
                      <a:pt x="21782" y="25046"/>
                    </a:lnTo>
                    <a:lnTo>
                      <a:pt x="21866" y="25046"/>
                    </a:lnTo>
                    <a:lnTo>
                      <a:pt x="21887" y="24942"/>
                    </a:lnTo>
                    <a:lnTo>
                      <a:pt x="21970" y="24900"/>
                    </a:lnTo>
                    <a:lnTo>
                      <a:pt x="22096" y="25004"/>
                    </a:lnTo>
                    <a:lnTo>
                      <a:pt x="22159" y="24921"/>
                    </a:lnTo>
                    <a:lnTo>
                      <a:pt x="22242" y="24921"/>
                    </a:lnTo>
                    <a:lnTo>
                      <a:pt x="22263" y="25004"/>
                    </a:lnTo>
                    <a:lnTo>
                      <a:pt x="22389" y="24942"/>
                    </a:lnTo>
                    <a:lnTo>
                      <a:pt x="22389" y="24879"/>
                    </a:lnTo>
                    <a:lnTo>
                      <a:pt x="22556" y="24816"/>
                    </a:lnTo>
                    <a:lnTo>
                      <a:pt x="22661" y="24900"/>
                    </a:lnTo>
                    <a:lnTo>
                      <a:pt x="22870" y="24816"/>
                    </a:lnTo>
                    <a:lnTo>
                      <a:pt x="22828" y="24628"/>
                    </a:lnTo>
                    <a:lnTo>
                      <a:pt x="22954" y="24586"/>
                    </a:lnTo>
                    <a:lnTo>
                      <a:pt x="23100" y="24586"/>
                    </a:lnTo>
                    <a:lnTo>
                      <a:pt x="23184" y="24502"/>
                    </a:lnTo>
                    <a:lnTo>
                      <a:pt x="23310" y="24586"/>
                    </a:lnTo>
                    <a:lnTo>
                      <a:pt x="23310" y="24670"/>
                    </a:lnTo>
                    <a:lnTo>
                      <a:pt x="23435" y="24690"/>
                    </a:lnTo>
                    <a:lnTo>
                      <a:pt x="23477" y="24774"/>
                    </a:lnTo>
                    <a:lnTo>
                      <a:pt x="23749" y="24774"/>
                    </a:lnTo>
                    <a:lnTo>
                      <a:pt x="23812" y="24816"/>
                    </a:lnTo>
                    <a:lnTo>
                      <a:pt x="23958" y="24774"/>
                    </a:lnTo>
                    <a:lnTo>
                      <a:pt x="24042" y="24837"/>
                    </a:lnTo>
                    <a:lnTo>
                      <a:pt x="24042" y="24942"/>
                    </a:lnTo>
                    <a:lnTo>
                      <a:pt x="23937" y="24983"/>
                    </a:lnTo>
                    <a:lnTo>
                      <a:pt x="23875" y="25193"/>
                    </a:lnTo>
                    <a:lnTo>
                      <a:pt x="23958" y="25214"/>
                    </a:lnTo>
                    <a:lnTo>
                      <a:pt x="23979" y="25318"/>
                    </a:lnTo>
                    <a:lnTo>
                      <a:pt x="24230" y="25402"/>
                    </a:lnTo>
                    <a:lnTo>
                      <a:pt x="24251" y="25506"/>
                    </a:lnTo>
                    <a:lnTo>
                      <a:pt x="24377" y="25527"/>
                    </a:lnTo>
                    <a:lnTo>
                      <a:pt x="24481" y="25611"/>
                    </a:lnTo>
                    <a:lnTo>
                      <a:pt x="24586" y="25548"/>
                    </a:lnTo>
                    <a:lnTo>
                      <a:pt x="24649" y="25611"/>
                    </a:lnTo>
                    <a:lnTo>
                      <a:pt x="24711" y="25569"/>
                    </a:lnTo>
                    <a:lnTo>
                      <a:pt x="24816" y="25632"/>
                    </a:lnTo>
                    <a:lnTo>
                      <a:pt x="24858" y="25632"/>
                    </a:lnTo>
                    <a:lnTo>
                      <a:pt x="24900" y="25611"/>
                    </a:lnTo>
                    <a:lnTo>
                      <a:pt x="24963" y="25653"/>
                    </a:lnTo>
                    <a:lnTo>
                      <a:pt x="25046" y="25611"/>
                    </a:lnTo>
                    <a:lnTo>
                      <a:pt x="25046" y="25548"/>
                    </a:lnTo>
                    <a:lnTo>
                      <a:pt x="25088" y="25423"/>
                    </a:lnTo>
                    <a:lnTo>
                      <a:pt x="25130" y="25527"/>
                    </a:lnTo>
                    <a:lnTo>
                      <a:pt x="25235" y="25653"/>
                    </a:lnTo>
                    <a:lnTo>
                      <a:pt x="25297" y="25632"/>
                    </a:lnTo>
                    <a:lnTo>
                      <a:pt x="25444" y="25737"/>
                    </a:lnTo>
                    <a:lnTo>
                      <a:pt x="25569" y="25737"/>
                    </a:lnTo>
                    <a:lnTo>
                      <a:pt x="25632" y="25632"/>
                    </a:lnTo>
                    <a:lnTo>
                      <a:pt x="25716" y="25716"/>
                    </a:lnTo>
                    <a:lnTo>
                      <a:pt x="25820" y="25674"/>
                    </a:lnTo>
                    <a:lnTo>
                      <a:pt x="25862" y="25716"/>
                    </a:lnTo>
                    <a:lnTo>
                      <a:pt x="25862" y="25737"/>
                    </a:lnTo>
                    <a:lnTo>
                      <a:pt x="25800" y="25758"/>
                    </a:lnTo>
                    <a:lnTo>
                      <a:pt x="25758" y="25862"/>
                    </a:lnTo>
                    <a:lnTo>
                      <a:pt x="25695" y="25967"/>
                    </a:lnTo>
                    <a:lnTo>
                      <a:pt x="25695" y="26030"/>
                    </a:lnTo>
                    <a:lnTo>
                      <a:pt x="25820" y="26197"/>
                    </a:lnTo>
                    <a:lnTo>
                      <a:pt x="25904" y="26260"/>
                    </a:lnTo>
                    <a:lnTo>
                      <a:pt x="25904" y="26302"/>
                    </a:lnTo>
                    <a:lnTo>
                      <a:pt x="25925" y="26448"/>
                    </a:lnTo>
                    <a:lnTo>
                      <a:pt x="25946" y="26406"/>
                    </a:lnTo>
                    <a:lnTo>
                      <a:pt x="26009" y="26343"/>
                    </a:lnTo>
                    <a:lnTo>
                      <a:pt x="26092" y="26364"/>
                    </a:lnTo>
                    <a:lnTo>
                      <a:pt x="26134" y="26385"/>
                    </a:lnTo>
                    <a:lnTo>
                      <a:pt x="26176" y="26385"/>
                    </a:lnTo>
                    <a:lnTo>
                      <a:pt x="26281" y="26281"/>
                    </a:lnTo>
                    <a:lnTo>
                      <a:pt x="26260" y="26239"/>
                    </a:lnTo>
                    <a:lnTo>
                      <a:pt x="26218" y="26197"/>
                    </a:lnTo>
                    <a:lnTo>
                      <a:pt x="26218" y="26176"/>
                    </a:lnTo>
                    <a:lnTo>
                      <a:pt x="26155" y="26071"/>
                    </a:lnTo>
                    <a:lnTo>
                      <a:pt x="26072" y="26071"/>
                    </a:lnTo>
                    <a:lnTo>
                      <a:pt x="26030" y="25967"/>
                    </a:lnTo>
                    <a:lnTo>
                      <a:pt x="26051" y="25925"/>
                    </a:lnTo>
                    <a:lnTo>
                      <a:pt x="26155" y="25841"/>
                    </a:lnTo>
                    <a:lnTo>
                      <a:pt x="26155" y="25758"/>
                    </a:lnTo>
                    <a:lnTo>
                      <a:pt x="26155" y="25716"/>
                    </a:lnTo>
                    <a:lnTo>
                      <a:pt x="26176" y="25716"/>
                    </a:lnTo>
                    <a:lnTo>
                      <a:pt x="26218" y="25653"/>
                    </a:lnTo>
                    <a:lnTo>
                      <a:pt x="26239" y="25716"/>
                    </a:lnTo>
                    <a:lnTo>
                      <a:pt x="26260" y="25737"/>
                    </a:lnTo>
                    <a:lnTo>
                      <a:pt x="26281" y="25737"/>
                    </a:lnTo>
                    <a:lnTo>
                      <a:pt x="26260" y="25758"/>
                    </a:lnTo>
                    <a:lnTo>
                      <a:pt x="26260" y="25778"/>
                    </a:lnTo>
                    <a:lnTo>
                      <a:pt x="26323" y="25778"/>
                    </a:lnTo>
                    <a:lnTo>
                      <a:pt x="26281" y="25820"/>
                    </a:lnTo>
                    <a:lnTo>
                      <a:pt x="26344" y="25841"/>
                    </a:lnTo>
                    <a:lnTo>
                      <a:pt x="26385" y="25758"/>
                    </a:lnTo>
                    <a:lnTo>
                      <a:pt x="26490" y="25737"/>
                    </a:lnTo>
                    <a:lnTo>
                      <a:pt x="26553" y="25653"/>
                    </a:lnTo>
                    <a:lnTo>
                      <a:pt x="26616" y="25716"/>
                    </a:lnTo>
                    <a:lnTo>
                      <a:pt x="26741" y="25653"/>
                    </a:lnTo>
                    <a:lnTo>
                      <a:pt x="26867" y="25611"/>
                    </a:lnTo>
                    <a:lnTo>
                      <a:pt x="26804" y="25527"/>
                    </a:lnTo>
                    <a:lnTo>
                      <a:pt x="26908" y="25527"/>
                    </a:lnTo>
                    <a:lnTo>
                      <a:pt x="27013" y="25465"/>
                    </a:lnTo>
                    <a:lnTo>
                      <a:pt x="27139" y="25527"/>
                    </a:lnTo>
                    <a:lnTo>
                      <a:pt x="27201" y="25506"/>
                    </a:lnTo>
                    <a:lnTo>
                      <a:pt x="27327" y="25444"/>
                    </a:lnTo>
                    <a:lnTo>
                      <a:pt x="27432" y="25339"/>
                    </a:lnTo>
                    <a:lnTo>
                      <a:pt x="27515" y="25234"/>
                    </a:lnTo>
                    <a:lnTo>
                      <a:pt x="27536" y="25193"/>
                    </a:lnTo>
                    <a:lnTo>
                      <a:pt x="27578" y="25214"/>
                    </a:lnTo>
                    <a:lnTo>
                      <a:pt x="27620" y="25255"/>
                    </a:lnTo>
                    <a:lnTo>
                      <a:pt x="27662" y="25214"/>
                    </a:lnTo>
                    <a:lnTo>
                      <a:pt x="27724" y="25130"/>
                    </a:lnTo>
                    <a:lnTo>
                      <a:pt x="27808" y="25088"/>
                    </a:lnTo>
                    <a:lnTo>
                      <a:pt x="27787" y="24942"/>
                    </a:lnTo>
                    <a:lnTo>
                      <a:pt x="27745" y="24837"/>
                    </a:lnTo>
                    <a:lnTo>
                      <a:pt x="27787" y="24774"/>
                    </a:lnTo>
                    <a:lnTo>
                      <a:pt x="27745" y="24690"/>
                    </a:lnTo>
                    <a:lnTo>
                      <a:pt x="27808" y="24732"/>
                    </a:lnTo>
                    <a:lnTo>
                      <a:pt x="27934" y="24816"/>
                    </a:lnTo>
                    <a:lnTo>
                      <a:pt x="27955" y="24900"/>
                    </a:lnTo>
                    <a:lnTo>
                      <a:pt x="28059" y="25004"/>
                    </a:lnTo>
                    <a:lnTo>
                      <a:pt x="28143" y="24983"/>
                    </a:lnTo>
                    <a:lnTo>
                      <a:pt x="28143" y="24983"/>
                    </a:lnTo>
                    <a:lnTo>
                      <a:pt x="28101" y="25046"/>
                    </a:lnTo>
                    <a:lnTo>
                      <a:pt x="28017" y="25109"/>
                    </a:lnTo>
                    <a:lnTo>
                      <a:pt x="28038" y="25151"/>
                    </a:lnTo>
                    <a:lnTo>
                      <a:pt x="28248" y="25046"/>
                    </a:lnTo>
                    <a:lnTo>
                      <a:pt x="28248" y="24921"/>
                    </a:lnTo>
                    <a:lnTo>
                      <a:pt x="28352" y="24900"/>
                    </a:lnTo>
                    <a:lnTo>
                      <a:pt x="28415" y="24837"/>
                    </a:lnTo>
                    <a:lnTo>
                      <a:pt x="28520" y="24900"/>
                    </a:lnTo>
                    <a:lnTo>
                      <a:pt x="28582" y="24879"/>
                    </a:lnTo>
                    <a:lnTo>
                      <a:pt x="28624" y="24795"/>
                    </a:lnTo>
                    <a:lnTo>
                      <a:pt x="28687" y="24795"/>
                    </a:lnTo>
                    <a:lnTo>
                      <a:pt x="28708" y="24711"/>
                    </a:lnTo>
                    <a:lnTo>
                      <a:pt x="28771" y="24795"/>
                    </a:lnTo>
                    <a:lnTo>
                      <a:pt x="28854" y="24900"/>
                    </a:lnTo>
                    <a:lnTo>
                      <a:pt x="28896" y="24837"/>
                    </a:lnTo>
                    <a:lnTo>
                      <a:pt x="28938" y="24732"/>
                    </a:lnTo>
                    <a:lnTo>
                      <a:pt x="28980" y="24732"/>
                    </a:lnTo>
                    <a:lnTo>
                      <a:pt x="29001" y="24774"/>
                    </a:lnTo>
                    <a:lnTo>
                      <a:pt x="29085" y="24774"/>
                    </a:lnTo>
                    <a:lnTo>
                      <a:pt x="29105" y="24711"/>
                    </a:lnTo>
                    <a:lnTo>
                      <a:pt x="29231" y="24711"/>
                    </a:lnTo>
                    <a:lnTo>
                      <a:pt x="29294" y="24628"/>
                    </a:lnTo>
                    <a:lnTo>
                      <a:pt x="29357" y="24586"/>
                    </a:lnTo>
                    <a:lnTo>
                      <a:pt x="29377" y="24670"/>
                    </a:lnTo>
                    <a:lnTo>
                      <a:pt x="29398" y="24607"/>
                    </a:lnTo>
                    <a:lnTo>
                      <a:pt x="29482" y="24607"/>
                    </a:lnTo>
                    <a:lnTo>
                      <a:pt x="29566" y="24586"/>
                    </a:lnTo>
                    <a:lnTo>
                      <a:pt x="29524" y="24502"/>
                    </a:lnTo>
                    <a:lnTo>
                      <a:pt x="29587" y="24418"/>
                    </a:lnTo>
                    <a:lnTo>
                      <a:pt x="29608" y="24293"/>
                    </a:lnTo>
                    <a:lnTo>
                      <a:pt x="29566" y="24188"/>
                    </a:lnTo>
                    <a:lnTo>
                      <a:pt x="29566" y="24188"/>
                    </a:lnTo>
                    <a:lnTo>
                      <a:pt x="29608" y="24209"/>
                    </a:lnTo>
                    <a:lnTo>
                      <a:pt x="29670" y="24146"/>
                    </a:lnTo>
                    <a:lnTo>
                      <a:pt x="29796" y="24105"/>
                    </a:lnTo>
                    <a:lnTo>
                      <a:pt x="29817" y="24167"/>
                    </a:lnTo>
                    <a:lnTo>
                      <a:pt x="29921" y="24167"/>
                    </a:lnTo>
                    <a:lnTo>
                      <a:pt x="29942" y="24042"/>
                    </a:lnTo>
                    <a:lnTo>
                      <a:pt x="30005" y="24042"/>
                    </a:lnTo>
                    <a:lnTo>
                      <a:pt x="30026" y="23958"/>
                    </a:lnTo>
                    <a:lnTo>
                      <a:pt x="30089" y="23958"/>
                    </a:lnTo>
                    <a:lnTo>
                      <a:pt x="30089" y="23979"/>
                    </a:lnTo>
                    <a:lnTo>
                      <a:pt x="30110" y="23979"/>
                    </a:lnTo>
                    <a:lnTo>
                      <a:pt x="30193" y="23874"/>
                    </a:lnTo>
                    <a:lnTo>
                      <a:pt x="30256" y="23958"/>
                    </a:lnTo>
                    <a:lnTo>
                      <a:pt x="30256" y="23833"/>
                    </a:lnTo>
                    <a:lnTo>
                      <a:pt x="30340" y="23833"/>
                    </a:lnTo>
                    <a:lnTo>
                      <a:pt x="30361" y="23728"/>
                    </a:lnTo>
                    <a:lnTo>
                      <a:pt x="30277" y="23686"/>
                    </a:lnTo>
                    <a:lnTo>
                      <a:pt x="30193" y="23749"/>
                    </a:lnTo>
                    <a:lnTo>
                      <a:pt x="30047" y="23623"/>
                    </a:lnTo>
                    <a:lnTo>
                      <a:pt x="30235" y="23623"/>
                    </a:lnTo>
                    <a:lnTo>
                      <a:pt x="30340" y="23477"/>
                    </a:lnTo>
                    <a:lnTo>
                      <a:pt x="30361" y="23540"/>
                    </a:lnTo>
                    <a:lnTo>
                      <a:pt x="30445" y="23477"/>
                    </a:lnTo>
                    <a:lnTo>
                      <a:pt x="30612" y="23581"/>
                    </a:lnTo>
                    <a:lnTo>
                      <a:pt x="30633" y="23456"/>
                    </a:lnTo>
                    <a:lnTo>
                      <a:pt x="30549" y="23435"/>
                    </a:lnTo>
                    <a:lnTo>
                      <a:pt x="30507" y="23372"/>
                    </a:lnTo>
                    <a:lnTo>
                      <a:pt x="30528" y="23309"/>
                    </a:lnTo>
                    <a:lnTo>
                      <a:pt x="30633" y="23372"/>
                    </a:lnTo>
                    <a:lnTo>
                      <a:pt x="30717" y="23309"/>
                    </a:lnTo>
                    <a:lnTo>
                      <a:pt x="30675" y="23268"/>
                    </a:lnTo>
                    <a:lnTo>
                      <a:pt x="30612" y="23268"/>
                    </a:lnTo>
                    <a:lnTo>
                      <a:pt x="30612" y="23163"/>
                    </a:lnTo>
                    <a:lnTo>
                      <a:pt x="30528" y="23121"/>
                    </a:lnTo>
                    <a:lnTo>
                      <a:pt x="30612" y="23100"/>
                    </a:lnTo>
                    <a:lnTo>
                      <a:pt x="30654" y="23142"/>
                    </a:lnTo>
                    <a:lnTo>
                      <a:pt x="30717" y="23142"/>
                    </a:lnTo>
                    <a:lnTo>
                      <a:pt x="30758" y="23205"/>
                    </a:lnTo>
                    <a:lnTo>
                      <a:pt x="30758" y="23121"/>
                    </a:lnTo>
                    <a:lnTo>
                      <a:pt x="30654" y="23037"/>
                    </a:lnTo>
                    <a:lnTo>
                      <a:pt x="30654" y="22933"/>
                    </a:lnTo>
                    <a:lnTo>
                      <a:pt x="30737" y="22933"/>
                    </a:lnTo>
                    <a:lnTo>
                      <a:pt x="30758" y="22891"/>
                    </a:lnTo>
                    <a:lnTo>
                      <a:pt x="30863" y="22954"/>
                    </a:lnTo>
                    <a:lnTo>
                      <a:pt x="30863" y="23037"/>
                    </a:lnTo>
                    <a:lnTo>
                      <a:pt x="30926" y="23037"/>
                    </a:lnTo>
                    <a:lnTo>
                      <a:pt x="30968" y="23121"/>
                    </a:lnTo>
                    <a:lnTo>
                      <a:pt x="30989" y="22996"/>
                    </a:lnTo>
                    <a:lnTo>
                      <a:pt x="30947" y="22912"/>
                    </a:lnTo>
                    <a:lnTo>
                      <a:pt x="30884" y="22912"/>
                    </a:lnTo>
                    <a:lnTo>
                      <a:pt x="30863" y="22828"/>
                    </a:lnTo>
                    <a:lnTo>
                      <a:pt x="30947" y="22828"/>
                    </a:lnTo>
                    <a:lnTo>
                      <a:pt x="30947" y="22745"/>
                    </a:lnTo>
                    <a:lnTo>
                      <a:pt x="30863" y="22724"/>
                    </a:lnTo>
                    <a:lnTo>
                      <a:pt x="30989" y="22598"/>
                    </a:lnTo>
                    <a:lnTo>
                      <a:pt x="30926" y="22535"/>
                    </a:lnTo>
                    <a:lnTo>
                      <a:pt x="30842" y="22535"/>
                    </a:lnTo>
                    <a:lnTo>
                      <a:pt x="30779" y="22598"/>
                    </a:lnTo>
                    <a:lnTo>
                      <a:pt x="30800" y="22493"/>
                    </a:lnTo>
                    <a:lnTo>
                      <a:pt x="30947" y="22410"/>
                    </a:lnTo>
                    <a:lnTo>
                      <a:pt x="31135" y="22326"/>
                    </a:lnTo>
                    <a:lnTo>
                      <a:pt x="31072" y="22263"/>
                    </a:lnTo>
                    <a:lnTo>
                      <a:pt x="30989" y="22326"/>
                    </a:lnTo>
                    <a:lnTo>
                      <a:pt x="30863" y="22201"/>
                    </a:lnTo>
                    <a:lnTo>
                      <a:pt x="30968" y="22201"/>
                    </a:lnTo>
                    <a:lnTo>
                      <a:pt x="30884" y="22096"/>
                    </a:lnTo>
                    <a:lnTo>
                      <a:pt x="30800" y="22096"/>
                    </a:lnTo>
                    <a:lnTo>
                      <a:pt x="30863" y="22054"/>
                    </a:lnTo>
                    <a:lnTo>
                      <a:pt x="30800" y="21991"/>
                    </a:lnTo>
                    <a:lnTo>
                      <a:pt x="30884" y="21991"/>
                    </a:lnTo>
                    <a:lnTo>
                      <a:pt x="30926" y="21908"/>
                    </a:lnTo>
                    <a:lnTo>
                      <a:pt x="31030" y="21908"/>
                    </a:lnTo>
                    <a:lnTo>
                      <a:pt x="30989" y="22012"/>
                    </a:lnTo>
                    <a:lnTo>
                      <a:pt x="31072" y="22012"/>
                    </a:lnTo>
                    <a:lnTo>
                      <a:pt x="31240" y="21866"/>
                    </a:lnTo>
                    <a:lnTo>
                      <a:pt x="31240" y="21782"/>
                    </a:lnTo>
                    <a:lnTo>
                      <a:pt x="31365" y="21803"/>
                    </a:lnTo>
                    <a:lnTo>
                      <a:pt x="31281" y="21698"/>
                    </a:lnTo>
                    <a:lnTo>
                      <a:pt x="31198" y="21698"/>
                    </a:lnTo>
                    <a:lnTo>
                      <a:pt x="31240" y="21594"/>
                    </a:lnTo>
                    <a:lnTo>
                      <a:pt x="31302" y="21677"/>
                    </a:lnTo>
                    <a:lnTo>
                      <a:pt x="31386" y="21636"/>
                    </a:lnTo>
                    <a:lnTo>
                      <a:pt x="31386" y="21531"/>
                    </a:lnTo>
                    <a:lnTo>
                      <a:pt x="31449" y="21489"/>
                    </a:lnTo>
                    <a:lnTo>
                      <a:pt x="31386" y="21426"/>
                    </a:lnTo>
                    <a:lnTo>
                      <a:pt x="31386" y="21343"/>
                    </a:lnTo>
                    <a:lnTo>
                      <a:pt x="31470" y="21322"/>
                    </a:lnTo>
                    <a:lnTo>
                      <a:pt x="31407" y="21238"/>
                    </a:lnTo>
                    <a:lnTo>
                      <a:pt x="31407" y="21175"/>
                    </a:lnTo>
                    <a:lnTo>
                      <a:pt x="31302" y="21112"/>
                    </a:lnTo>
                    <a:lnTo>
                      <a:pt x="31470" y="21154"/>
                    </a:lnTo>
                    <a:lnTo>
                      <a:pt x="31512" y="21112"/>
                    </a:lnTo>
                    <a:lnTo>
                      <a:pt x="31616" y="20903"/>
                    </a:lnTo>
                    <a:lnTo>
                      <a:pt x="31700" y="20903"/>
                    </a:lnTo>
                    <a:lnTo>
                      <a:pt x="31721" y="20966"/>
                    </a:lnTo>
                    <a:lnTo>
                      <a:pt x="31763" y="21029"/>
                    </a:lnTo>
                    <a:lnTo>
                      <a:pt x="31784" y="20924"/>
                    </a:lnTo>
                    <a:lnTo>
                      <a:pt x="31846" y="20861"/>
                    </a:lnTo>
                    <a:lnTo>
                      <a:pt x="31805" y="20736"/>
                    </a:lnTo>
                    <a:lnTo>
                      <a:pt x="31679" y="20736"/>
                    </a:lnTo>
                    <a:lnTo>
                      <a:pt x="31616" y="20694"/>
                    </a:lnTo>
                    <a:lnTo>
                      <a:pt x="31679" y="20652"/>
                    </a:lnTo>
                    <a:lnTo>
                      <a:pt x="31763" y="20652"/>
                    </a:lnTo>
                    <a:lnTo>
                      <a:pt x="31826" y="20610"/>
                    </a:lnTo>
                    <a:lnTo>
                      <a:pt x="31784" y="20548"/>
                    </a:lnTo>
                    <a:lnTo>
                      <a:pt x="31700" y="20506"/>
                    </a:lnTo>
                    <a:lnTo>
                      <a:pt x="31784" y="20443"/>
                    </a:lnTo>
                    <a:lnTo>
                      <a:pt x="31826" y="20443"/>
                    </a:lnTo>
                    <a:lnTo>
                      <a:pt x="31826" y="20401"/>
                    </a:lnTo>
                    <a:lnTo>
                      <a:pt x="31784" y="20338"/>
                    </a:lnTo>
                    <a:lnTo>
                      <a:pt x="31574" y="20338"/>
                    </a:lnTo>
                    <a:lnTo>
                      <a:pt x="31595" y="20296"/>
                    </a:lnTo>
                    <a:lnTo>
                      <a:pt x="31721" y="20192"/>
                    </a:lnTo>
                    <a:lnTo>
                      <a:pt x="31826" y="20213"/>
                    </a:lnTo>
                    <a:lnTo>
                      <a:pt x="31846" y="20192"/>
                    </a:lnTo>
                    <a:lnTo>
                      <a:pt x="31888" y="20129"/>
                    </a:lnTo>
                    <a:lnTo>
                      <a:pt x="31930" y="20192"/>
                    </a:lnTo>
                    <a:lnTo>
                      <a:pt x="31972" y="20213"/>
                    </a:lnTo>
                    <a:lnTo>
                      <a:pt x="32014" y="20171"/>
                    </a:lnTo>
                    <a:lnTo>
                      <a:pt x="31993" y="20087"/>
                    </a:lnTo>
                    <a:lnTo>
                      <a:pt x="31972" y="19920"/>
                    </a:lnTo>
                    <a:lnTo>
                      <a:pt x="31909" y="19878"/>
                    </a:lnTo>
                    <a:lnTo>
                      <a:pt x="31826" y="19962"/>
                    </a:lnTo>
                    <a:lnTo>
                      <a:pt x="31846" y="19983"/>
                    </a:lnTo>
                    <a:lnTo>
                      <a:pt x="31846" y="20024"/>
                    </a:lnTo>
                    <a:lnTo>
                      <a:pt x="31763" y="20004"/>
                    </a:lnTo>
                    <a:lnTo>
                      <a:pt x="31595" y="20129"/>
                    </a:lnTo>
                    <a:lnTo>
                      <a:pt x="31512" y="20108"/>
                    </a:lnTo>
                    <a:lnTo>
                      <a:pt x="31512" y="20004"/>
                    </a:lnTo>
                    <a:lnTo>
                      <a:pt x="31679" y="19983"/>
                    </a:lnTo>
                    <a:lnTo>
                      <a:pt x="31930" y="19752"/>
                    </a:lnTo>
                    <a:lnTo>
                      <a:pt x="31909" y="19711"/>
                    </a:lnTo>
                    <a:lnTo>
                      <a:pt x="31805" y="19711"/>
                    </a:lnTo>
                    <a:lnTo>
                      <a:pt x="31763" y="19648"/>
                    </a:lnTo>
                    <a:lnTo>
                      <a:pt x="31721" y="19690"/>
                    </a:lnTo>
                    <a:lnTo>
                      <a:pt x="31553" y="19460"/>
                    </a:lnTo>
                    <a:lnTo>
                      <a:pt x="31386" y="19439"/>
                    </a:lnTo>
                    <a:lnTo>
                      <a:pt x="31240" y="19585"/>
                    </a:lnTo>
                    <a:lnTo>
                      <a:pt x="31135" y="19564"/>
                    </a:lnTo>
                    <a:lnTo>
                      <a:pt x="31030" y="19397"/>
                    </a:lnTo>
                    <a:lnTo>
                      <a:pt x="30884" y="19439"/>
                    </a:lnTo>
                    <a:lnTo>
                      <a:pt x="30779" y="19501"/>
                    </a:lnTo>
                    <a:lnTo>
                      <a:pt x="30737" y="19606"/>
                    </a:lnTo>
                    <a:lnTo>
                      <a:pt x="30758" y="19480"/>
                    </a:lnTo>
                    <a:lnTo>
                      <a:pt x="30884" y="19376"/>
                    </a:lnTo>
                    <a:lnTo>
                      <a:pt x="30968" y="19376"/>
                    </a:lnTo>
                    <a:lnTo>
                      <a:pt x="31051" y="19334"/>
                    </a:lnTo>
                    <a:lnTo>
                      <a:pt x="31177" y="19376"/>
                    </a:lnTo>
                    <a:lnTo>
                      <a:pt x="31281" y="19355"/>
                    </a:lnTo>
                    <a:lnTo>
                      <a:pt x="31281" y="19250"/>
                    </a:lnTo>
                    <a:lnTo>
                      <a:pt x="31323" y="19188"/>
                    </a:lnTo>
                    <a:lnTo>
                      <a:pt x="31407" y="19188"/>
                    </a:lnTo>
                    <a:lnTo>
                      <a:pt x="31553" y="19041"/>
                    </a:lnTo>
                    <a:lnTo>
                      <a:pt x="31700" y="19020"/>
                    </a:lnTo>
                    <a:lnTo>
                      <a:pt x="31700" y="18936"/>
                    </a:lnTo>
                    <a:lnTo>
                      <a:pt x="31574" y="18727"/>
                    </a:lnTo>
                    <a:lnTo>
                      <a:pt x="31281" y="18539"/>
                    </a:lnTo>
                    <a:lnTo>
                      <a:pt x="31072" y="18413"/>
                    </a:lnTo>
                    <a:lnTo>
                      <a:pt x="30842" y="18204"/>
                    </a:lnTo>
                    <a:lnTo>
                      <a:pt x="30737" y="18204"/>
                    </a:lnTo>
                    <a:lnTo>
                      <a:pt x="30549" y="18330"/>
                    </a:lnTo>
                    <a:lnTo>
                      <a:pt x="30445" y="18309"/>
                    </a:lnTo>
                    <a:lnTo>
                      <a:pt x="30319" y="18183"/>
                    </a:lnTo>
                    <a:lnTo>
                      <a:pt x="30319" y="18099"/>
                    </a:lnTo>
                    <a:lnTo>
                      <a:pt x="30235" y="18079"/>
                    </a:lnTo>
                    <a:lnTo>
                      <a:pt x="30110" y="18120"/>
                    </a:lnTo>
                    <a:lnTo>
                      <a:pt x="29984" y="18120"/>
                    </a:lnTo>
                    <a:lnTo>
                      <a:pt x="29838" y="18141"/>
                    </a:lnTo>
                    <a:lnTo>
                      <a:pt x="29691" y="18351"/>
                    </a:lnTo>
                    <a:lnTo>
                      <a:pt x="29817" y="18099"/>
                    </a:lnTo>
                    <a:lnTo>
                      <a:pt x="29921" y="18037"/>
                    </a:lnTo>
                    <a:lnTo>
                      <a:pt x="29984" y="18079"/>
                    </a:lnTo>
                    <a:lnTo>
                      <a:pt x="30047" y="18079"/>
                    </a:lnTo>
                    <a:lnTo>
                      <a:pt x="30089" y="18016"/>
                    </a:lnTo>
                    <a:lnTo>
                      <a:pt x="30193" y="18079"/>
                    </a:lnTo>
                    <a:lnTo>
                      <a:pt x="30340" y="17995"/>
                    </a:lnTo>
                    <a:lnTo>
                      <a:pt x="30403" y="18183"/>
                    </a:lnTo>
                    <a:lnTo>
                      <a:pt x="30465" y="18225"/>
                    </a:lnTo>
                    <a:lnTo>
                      <a:pt x="30570" y="18225"/>
                    </a:lnTo>
                    <a:lnTo>
                      <a:pt x="30654" y="18120"/>
                    </a:lnTo>
                    <a:lnTo>
                      <a:pt x="30842" y="18141"/>
                    </a:lnTo>
                    <a:lnTo>
                      <a:pt x="30968" y="18246"/>
                    </a:lnTo>
                    <a:lnTo>
                      <a:pt x="31051" y="18246"/>
                    </a:lnTo>
                    <a:lnTo>
                      <a:pt x="31177" y="18351"/>
                    </a:lnTo>
                    <a:lnTo>
                      <a:pt x="31323" y="18288"/>
                    </a:lnTo>
                    <a:lnTo>
                      <a:pt x="31574" y="18351"/>
                    </a:lnTo>
                    <a:lnTo>
                      <a:pt x="31658" y="18330"/>
                    </a:lnTo>
                    <a:lnTo>
                      <a:pt x="31553" y="18141"/>
                    </a:lnTo>
                    <a:lnTo>
                      <a:pt x="31491" y="18120"/>
                    </a:lnTo>
                    <a:lnTo>
                      <a:pt x="31323" y="17974"/>
                    </a:lnTo>
                    <a:lnTo>
                      <a:pt x="31323" y="17911"/>
                    </a:lnTo>
                    <a:lnTo>
                      <a:pt x="31281" y="17869"/>
                    </a:lnTo>
                    <a:lnTo>
                      <a:pt x="31177" y="17890"/>
                    </a:lnTo>
                    <a:lnTo>
                      <a:pt x="31051" y="17827"/>
                    </a:lnTo>
                    <a:lnTo>
                      <a:pt x="30884" y="17597"/>
                    </a:lnTo>
                    <a:lnTo>
                      <a:pt x="30884" y="17451"/>
                    </a:lnTo>
                    <a:lnTo>
                      <a:pt x="30675" y="17283"/>
                    </a:lnTo>
                    <a:lnTo>
                      <a:pt x="30675" y="17095"/>
                    </a:lnTo>
                    <a:lnTo>
                      <a:pt x="30549" y="17074"/>
                    </a:lnTo>
                    <a:lnTo>
                      <a:pt x="30612" y="16949"/>
                    </a:lnTo>
                    <a:lnTo>
                      <a:pt x="30570" y="16928"/>
                    </a:lnTo>
                    <a:lnTo>
                      <a:pt x="30403" y="16572"/>
                    </a:lnTo>
                    <a:lnTo>
                      <a:pt x="30089" y="16405"/>
                    </a:lnTo>
                    <a:lnTo>
                      <a:pt x="30005" y="16447"/>
                    </a:lnTo>
                    <a:lnTo>
                      <a:pt x="30005" y="16363"/>
                    </a:lnTo>
                    <a:lnTo>
                      <a:pt x="29712" y="16237"/>
                    </a:lnTo>
                    <a:lnTo>
                      <a:pt x="29670" y="16237"/>
                    </a:lnTo>
                    <a:lnTo>
                      <a:pt x="29670" y="15944"/>
                    </a:lnTo>
                    <a:lnTo>
                      <a:pt x="29712" y="15735"/>
                    </a:lnTo>
                    <a:lnTo>
                      <a:pt x="29670" y="15610"/>
                    </a:lnTo>
                    <a:lnTo>
                      <a:pt x="29691" y="15463"/>
                    </a:lnTo>
                    <a:lnTo>
                      <a:pt x="29712" y="15484"/>
                    </a:lnTo>
                    <a:lnTo>
                      <a:pt x="29817" y="15463"/>
                    </a:lnTo>
                    <a:lnTo>
                      <a:pt x="29921" y="15296"/>
                    </a:lnTo>
                    <a:lnTo>
                      <a:pt x="29984" y="15317"/>
                    </a:lnTo>
                    <a:lnTo>
                      <a:pt x="30089" y="15191"/>
                    </a:lnTo>
                    <a:lnTo>
                      <a:pt x="29984" y="15149"/>
                    </a:lnTo>
                    <a:lnTo>
                      <a:pt x="29921" y="15066"/>
                    </a:lnTo>
                    <a:lnTo>
                      <a:pt x="30005" y="14961"/>
                    </a:lnTo>
                    <a:lnTo>
                      <a:pt x="30193" y="14982"/>
                    </a:lnTo>
                    <a:lnTo>
                      <a:pt x="30193" y="14856"/>
                    </a:lnTo>
                    <a:lnTo>
                      <a:pt x="30319" y="14835"/>
                    </a:lnTo>
                    <a:lnTo>
                      <a:pt x="30319" y="14731"/>
                    </a:lnTo>
                    <a:lnTo>
                      <a:pt x="30193" y="14647"/>
                    </a:lnTo>
                    <a:lnTo>
                      <a:pt x="30319" y="14647"/>
                    </a:lnTo>
                    <a:lnTo>
                      <a:pt x="30424" y="14689"/>
                    </a:lnTo>
                    <a:lnTo>
                      <a:pt x="30445" y="14647"/>
                    </a:lnTo>
                    <a:lnTo>
                      <a:pt x="30549" y="14647"/>
                    </a:lnTo>
                    <a:lnTo>
                      <a:pt x="30654" y="14563"/>
                    </a:lnTo>
                    <a:lnTo>
                      <a:pt x="30717" y="14563"/>
                    </a:lnTo>
                    <a:lnTo>
                      <a:pt x="30842" y="14375"/>
                    </a:lnTo>
                    <a:lnTo>
                      <a:pt x="30884" y="14459"/>
                    </a:lnTo>
                    <a:lnTo>
                      <a:pt x="30947" y="14417"/>
                    </a:lnTo>
                    <a:lnTo>
                      <a:pt x="30947" y="14459"/>
                    </a:lnTo>
                    <a:lnTo>
                      <a:pt x="31093" y="14563"/>
                    </a:lnTo>
                    <a:lnTo>
                      <a:pt x="31240" y="14438"/>
                    </a:lnTo>
                    <a:lnTo>
                      <a:pt x="31240" y="14375"/>
                    </a:lnTo>
                    <a:lnTo>
                      <a:pt x="31156" y="14354"/>
                    </a:lnTo>
                    <a:lnTo>
                      <a:pt x="31135" y="14250"/>
                    </a:lnTo>
                    <a:lnTo>
                      <a:pt x="31198" y="14208"/>
                    </a:lnTo>
                    <a:lnTo>
                      <a:pt x="31261" y="14208"/>
                    </a:lnTo>
                    <a:lnTo>
                      <a:pt x="31177" y="14061"/>
                    </a:lnTo>
                    <a:lnTo>
                      <a:pt x="31177" y="13998"/>
                    </a:lnTo>
                    <a:lnTo>
                      <a:pt x="31302" y="13957"/>
                    </a:lnTo>
                    <a:lnTo>
                      <a:pt x="31240" y="13936"/>
                    </a:lnTo>
                    <a:lnTo>
                      <a:pt x="31093" y="13957"/>
                    </a:lnTo>
                    <a:lnTo>
                      <a:pt x="30947" y="13957"/>
                    </a:lnTo>
                    <a:lnTo>
                      <a:pt x="30947" y="13915"/>
                    </a:lnTo>
                    <a:lnTo>
                      <a:pt x="30800" y="13915"/>
                    </a:lnTo>
                    <a:lnTo>
                      <a:pt x="30758" y="13957"/>
                    </a:lnTo>
                    <a:lnTo>
                      <a:pt x="30403" y="13998"/>
                    </a:lnTo>
                    <a:lnTo>
                      <a:pt x="30319" y="13915"/>
                    </a:lnTo>
                    <a:lnTo>
                      <a:pt x="30256" y="13894"/>
                    </a:lnTo>
                    <a:lnTo>
                      <a:pt x="30193" y="13789"/>
                    </a:lnTo>
                    <a:lnTo>
                      <a:pt x="30131" y="13747"/>
                    </a:lnTo>
                    <a:lnTo>
                      <a:pt x="30089" y="13706"/>
                    </a:lnTo>
                    <a:lnTo>
                      <a:pt x="29817" y="13831"/>
                    </a:lnTo>
                    <a:lnTo>
                      <a:pt x="29691" y="13831"/>
                    </a:lnTo>
                    <a:lnTo>
                      <a:pt x="29733" y="13894"/>
                    </a:lnTo>
                    <a:lnTo>
                      <a:pt x="29733" y="13998"/>
                    </a:lnTo>
                    <a:lnTo>
                      <a:pt x="29670" y="14040"/>
                    </a:lnTo>
                    <a:lnTo>
                      <a:pt x="29503" y="14103"/>
                    </a:lnTo>
                    <a:lnTo>
                      <a:pt x="29524" y="14124"/>
                    </a:lnTo>
                    <a:lnTo>
                      <a:pt x="29587" y="14208"/>
                    </a:lnTo>
                    <a:lnTo>
                      <a:pt x="29524" y="14312"/>
                    </a:lnTo>
                    <a:lnTo>
                      <a:pt x="29482" y="14354"/>
                    </a:lnTo>
                    <a:lnTo>
                      <a:pt x="29357" y="14312"/>
                    </a:lnTo>
                    <a:lnTo>
                      <a:pt x="29231" y="14375"/>
                    </a:lnTo>
                    <a:lnTo>
                      <a:pt x="29085" y="14354"/>
                    </a:lnTo>
                    <a:lnTo>
                      <a:pt x="28938" y="14061"/>
                    </a:lnTo>
                    <a:lnTo>
                      <a:pt x="28938" y="13915"/>
                    </a:lnTo>
                    <a:lnTo>
                      <a:pt x="28896" y="13810"/>
                    </a:lnTo>
                    <a:lnTo>
                      <a:pt x="28750" y="13810"/>
                    </a:lnTo>
                    <a:lnTo>
                      <a:pt x="28687" y="13831"/>
                    </a:lnTo>
                    <a:lnTo>
                      <a:pt x="28687" y="13789"/>
                    </a:lnTo>
                    <a:lnTo>
                      <a:pt x="28624" y="13789"/>
                    </a:lnTo>
                    <a:lnTo>
                      <a:pt x="28561" y="13852"/>
                    </a:lnTo>
                    <a:lnTo>
                      <a:pt x="28540" y="13789"/>
                    </a:lnTo>
                    <a:lnTo>
                      <a:pt x="28540" y="13831"/>
                    </a:lnTo>
                    <a:lnTo>
                      <a:pt x="28436" y="13706"/>
                    </a:lnTo>
                    <a:lnTo>
                      <a:pt x="28436" y="13622"/>
                    </a:lnTo>
                    <a:lnTo>
                      <a:pt x="28227" y="13496"/>
                    </a:lnTo>
                    <a:lnTo>
                      <a:pt x="28122" y="13413"/>
                    </a:lnTo>
                    <a:lnTo>
                      <a:pt x="28101" y="13287"/>
                    </a:lnTo>
                    <a:lnTo>
                      <a:pt x="28038" y="13162"/>
                    </a:lnTo>
                    <a:lnTo>
                      <a:pt x="28101" y="13099"/>
                    </a:lnTo>
                    <a:lnTo>
                      <a:pt x="28101" y="13057"/>
                    </a:lnTo>
                    <a:lnTo>
                      <a:pt x="28101" y="12994"/>
                    </a:lnTo>
                    <a:lnTo>
                      <a:pt x="28122" y="12869"/>
                    </a:lnTo>
                    <a:lnTo>
                      <a:pt x="28164" y="12806"/>
                    </a:lnTo>
                    <a:lnTo>
                      <a:pt x="28185" y="12764"/>
                    </a:lnTo>
                    <a:lnTo>
                      <a:pt x="28415" y="12848"/>
                    </a:lnTo>
                    <a:lnTo>
                      <a:pt x="28750" y="12848"/>
                    </a:lnTo>
                    <a:lnTo>
                      <a:pt x="28792" y="12701"/>
                    </a:lnTo>
                    <a:lnTo>
                      <a:pt x="28771" y="12659"/>
                    </a:lnTo>
                    <a:lnTo>
                      <a:pt x="28854" y="12659"/>
                    </a:lnTo>
                    <a:lnTo>
                      <a:pt x="28833" y="12492"/>
                    </a:lnTo>
                    <a:lnTo>
                      <a:pt x="28792" y="12471"/>
                    </a:lnTo>
                    <a:lnTo>
                      <a:pt x="28854" y="12429"/>
                    </a:lnTo>
                    <a:lnTo>
                      <a:pt x="28896" y="12136"/>
                    </a:lnTo>
                    <a:lnTo>
                      <a:pt x="29105" y="12011"/>
                    </a:lnTo>
                    <a:lnTo>
                      <a:pt x="29210" y="12011"/>
                    </a:lnTo>
                    <a:lnTo>
                      <a:pt x="29315" y="11843"/>
                    </a:lnTo>
                    <a:lnTo>
                      <a:pt x="29377" y="11843"/>
                    </a:lnTo>
                    <a:lnTo>
                      <a:pt x="29398" y="11613"/>
                    </a:lnTo>
                    <a:lnTo>
                      <a:pt x="29503" y="11488"/>
                    </a:lnTo>
                    <a:lnTo>
                      <a:pt x="29524" y="11341"/>
                    </a:lnTo>
                    <a:lnTo>
                      <a:pt x="29587" y="11320"/>
                    </a:lnTo>
                    <a:lnTo>
                      <a:pt x="29670" y="11195"/>
                    </a:lnTo>
                    <a:lnTo>
                      <a:pt x="29796" y="11195"/>
                    </a:lnTo>
                    <a:lnTo>
                      <a:pt x="29838" y="11216"/>
                    </a:lnTo>
                    <a:lnTo>
                      <a:pt x="29942" y="11216"/>
                    </a:lnTo>
                    <a:lnTo>
                      <a:pt x="29984" y="11111"/>
                    </a:lnTo>
                    <a:lnTo>
                      <a:pt x="30152" y="11320"/>
                    </a:lnTo>
                    <a:lnTo>
                      <a:pt x="30424" y="11488"/>
                    </a:lnTo>
                    <a:lnTo>
                      <a:pt x="30424" y="11592"/>
                    </a:lnTo>
                    <a:lnTo>
                      <a:pt x="30361" y="11613"/>
                    </a:lnTo>
                    <a:lnTo>
                      <a:pt x="30340" y="11697"/>
                    </a:lnTo>
                    <a:lnTo>
                      <a:pt x="30214" y="11843"/>
                    </a:lnTo>
                    <a:lnTo>
                      <a:pt x="30193" y="12011"/>
                    </a:lnTo>
                    <a:lnTo>
                      <a:pt x="30089" y="12011"/>
                    </a:lnTo>
                    <a:lnTo>
                      <a:pt x="30110" y="12032"/>
                    </a:lnTo>
                    <a:lnTo>
                      <a:pt x="30089" y="12178"/>
                    </a:lnTo>
                    <a:lnTo>
                      <a:pt x="30214" y="12325"/>
                    </a:lnTo>
                    <a:lnTo>
                      <a:pt x="30193" y="12387"/>
                    </a:lnTo>
                    <a:lnTo>
                      <a:pt x="30131" y="12429"/>
                    </a:lnTo>
                    <a:lnTo>
                      <a:pt x="30131" y="12471"/>
                    </a:lnTo>
                    <a:lnTo>
                      <a:pt x="30193" y="12555"/>
                    </a:lnTo>
                    <a:lnTo>
                      <a:pt x="30319" y="12492"/>
                    </a:lnTo>
                    <a:lnTo>
                      <a:pt x="30445" y="12387"/>
                    </a:lnTo>
                    <a:lnTo>
                      <a:pt x="30403" y="12492"/>
                    </a:lnTo>
                    <a:lnTo>
                      <a:pt x="30277" y="12576"/>
                    </a:lnTo>
                    <a:lnTo>
                      <a:pt x="30319" y="12638"/>
                    </a:lnTo>
                    <a:lnTo>
                      <a:pt x="30361" y="12659"/>
                    </a:lnTo>
                    <a:lnTo>
                      <a:pt x="30361" y="12701"/>
                    </a:lnTo>
                    <a:lnTo>
                      <a:pt x="30319" y="12743"/>
                    </a:lnTo>
                    <a:lnTo>
                      <a:pt x="30193" y="12743"/>
                    </a:lnTo>
                    <a:lnTo>
                      <a:pt x="30131" y="12806"/>
                    </a:lnTo>
                    <a:lnTo>
                      <a:pt x="30026" y="12806"/>
                    </a:lnTo>
                    <a:lnTo>
                      <a:pt x="29984" y="12890"/>
                    </a:lnTo>
                    <a:lnTo>
                      <a:pt x="30089" y="12973"/>
                    </a:lnTo>
                    <a:lnTo>
                      <a:pt x="30089" y="13057"/>
                    </a:lnTo>
                    <a:lnTo>
                      <a:pt x="30152" y="13057"/>
                    </a:lnTo>
                    <a:lnTo>
                      <a:pt x="30235" y="12952"/>
                    </a:lnTo>
                    <a:lnTo>
                      <a:pt x="30277" y="12952"/>
                    </a:lnTo>
                    <a:lnTo>
                      <a:pt x="30403" y="12806"/>
                    </a:lnTo>
                    <a:lnTo>
                      <a:pt x="30549" y="12743"/>
                    </a:lnTo>
                    <a:lnTo>
                      <a:pt x="30570" y="12701"/>
                    </a:lnTo>
                    <a:lnTo>
                      <a:pt x="30528" y="12576"/>
                    </a:lnTo>
                    <a:lnTo>
                      <a:pt x="30654" y="12471"/>
                    </a:lnTo>
                    <a:lnTo>
                      <a:pt x="30926" y="12283"/>
                    </a:lnTo>
                    <a:lnTo>
                      <a:pt x="30989" y="12283"/>
                    </a:lnTo>
                    <a:lnTo>
                      <a:pt x="31030" y="12178"/>
                    </a:lnTo>
                    <a:lnTo>
                      <a:pt x="31156" y="12178"/>
                    </a:lnTo>
                    <a:lnTo>
                      <a:pt x="31302" y="12053"/>
                    </a:lnTo>
                    <a:lnTo>
                      <a:pt x="31365" y="12115"/>
                    </a:lnTo>
                    <a:lnTo>
                      <a:pt x="31407" y="12115"/>
                    </a:lnTo>
                    <a:lnTo>
                      <a:pt x="31553" y="12073"/>
                    </a:lnTo>
                    <a:lnTo>
                      <a:pt x="31721" y="11906"/>
                    </a:lnTo>
                    <a:lnTo>
                      <a:pt x="31763" y="12011"/>
                    </a:lnTo>
                    <a:lnTo>
                      <a:pt x="31763" y="11655"/>
                    </a:lnTo>
                    <a:lnTo>
                      <a:pt x="31909" y="11550"/>
                    </a:lnTo>
                    <a:lnTo>
                      <a:pt x="31972" y="11404"/>
                    </a:lnTo>
                    <a:lnTo>
                      <a:pt x="31972" y="11299"/>
                    </a:lnTo>
                    <a:lnTo>
                      <a:pt x="32118" y="11195"/>
                    </a:lnTo>
                    <a:lnTo>
                      <a:pt x="32223" y="11006"/>
                    </a:lnTo>
                    <a:lnTo>
                      <a:pt x="32328" y="10965"/>
                    </a:lnTo>
                    <a:lnTo>
                      <a:pt x="32411" y="10672"/>
                    </a:lnTo>
                    <a:lnTo>
                      <a:pt x="32453" y="10567"/>
                    </a:lnTo>
                    <a:lnTo>
                      <a:pt x="32453" y="10504"/>
                    </a:lnTo>
                    <a:lnTo>
                      <a:pt x="32453" y="10337"/>
                    </a:lnTo>
                    <a:lnTo>
                      <a:pt x="32600" y="10190"/>
                    </a:lnTo>
                    <a:lnTo>
                      <a:pt x="32704" y="10358"/>
                    </a:lnTo>
                    <a:lnTo>
                      <a:pt x="32767" y="10400"/>
                    </a:lnTo>
                    <a:lnTo>
                      <a:pt x="32851" y="10483"/>
                    </a:lnTo>
                    <a:lnTo>
                      <a:pt x="32955" y="10441"/>
                    </a:lnTo>
                    <a:lnTo>
                      <a:pt x="33081" y="10483"/>
                    </a:lnTo>
                    <a:lnTo>
                      <a:pt x="33332" y="10462"/>
                    </a:lnTo>
                    <a:lnTo>
                      <a:pt x="33478" y="10483"/>
                    </a:lnTo>
                    <a:lnTo>
                      <a:pt x="33541" y="10337"/>
                    </a:lnTo>
                    <a:lnTo>
                      <a:pt x="33541" y="10253"/>
                    </a:lnTo>
                    <a:lnTo>
                      <a:pt x="33395" y="10128"/>
                    </a:lnTo>
                    <a:lnTo>
                      <a:pt x="33290" y="10044"/>
                    </a:lnTo>
                    <a:lnTo>
                      <a:pt x="33374" y="9960"/>
                    </a:lnTo>
                    <a:lnTo>
                      <a:pt x="33499" y="9960"/>
                    </a:lnTo>
                    <a:lnTo>
                      <a:pt x="33750" y="9772"/>
                    </a:lnTo>
                    <a:lnTo>
                      <a:pt x="33750" y="9646"/>
                    </a:lnTo>
                    <a:lnTo>
                      <a:pt x="33855" y="9521"/>
                    </a:lnTo>
                    <a:lnTo>
                      <a:pt x="33939" y="9521"/>
                    </a:lnTo>
                    <a:lnTo>
                      <a:pt x="34002" y="9416"/>
                    </a:lnTo>
                    <a:lnTo>
                      <a:pt x="33939" y="9312"/>
                    </a:lnTo>
                    <a:lnTo>
                      <a:pt x="33939" y="9207"/>
                    </a:lnTo>
                    <a:lnTo>
                      <a:pt x="33939" y="9081"/>
                    </a:lnTo>
                    <a:lnTo>
                      <a:pt x="34022" y="9040"/>
                    </a:lnTo>
                    <a:lnTo>
                      <a:pt x="34127" y="9123"/>
                    </a:lnTo>
                    <a:lnTo>
                      <a:pt x="34127" y="9228"/>
                    </a:lnTo>
                    <a:lnTo>
                      <a:pt x="34190" y="9312"/>
                    </a:lnTo>
                    <a:lnTo>
                      <a:pt x="34378" y="9332"/>
                    </a:lnTo>
                    <a:lnTo>
                      <a:pt x="34399" y="9395"/>
                    </a:lnTo>
                    <a:lnTo>
                      <a:pt x="34399" y="9353"/>
                    </a:lnTo>
                    <a:lnTo>
                      <a:pt x="34399" y="9291"/>
                    </a:lnTo>
                    <a:lnTo>
                      <a:pt x="34378" y="9249"/>
                    </a:lnTo>
                    <a:lnTo>
                      <a:pt x="34336" y="9144"/>
                    </a:lnTo>
                    <a:lnTo>
                      <a:pt x="34336" y="9123"/>
                    </a:lnTo>
                    <a:lnTo>
                      <a:pt x="34420" y="9081"/>
                    </a:lnTo>
                    <a:lnTo>
                      <a:pt x="34546" y="9102"/>
                    </a:lnTo>
                    <a:lnTo>
                      <a:pt x="34608" y="9081"/>
                    </a:lnTo>
                    <a:lnTo>
                      <a:pt x="34608" y="8977"/>
                    </a:lnTo>
                    <a:lnTo>
                      <a:pt x="34587" y="8914"/>
                    </a:lnTo>
                    <a:lnTo>
                      <a:pt x="34587" y="8830"/>
                    </a:lnTo>
                    <a:lnTo>
                      <a:pt x="34608" y="8788"/>
                    </a:lnTo>
                    <a:lnTo>
                      <a:pt x="34608" y="8684"/>
                    </a:lnTo>
                    <a:lnTo>
                      <a:pt x="34608" y="8579"/>
                    </a:lnTo>
                    <a:lnTo>
                      <a:pt x="34525" y="8516"/>
                    </a:lnTo>
                    <a:lnTo>
                      <a:pt x="34525" y="8349"/>
                    </a:lnTo>
                    <a:lnTo>
                      <a:pt x="34525" y="8244"/>
                    </a:lnTo>
                    <a:lnTo>
                      <a:pt x="34504" y="8098"/>
                    </a:lnTo>
                    <a:lnTo>
                      <a:pt x="34504" y="7993"/>
                    </a:lnTo>
                    <a:lnTo>
                      <a:pt x="34441" y="7889"/>
                    </a:lnTo>
                    <a:lnTo>
                      <a:pt x="34399" y="7826"/>
                    </a:lnTo>
                    <a:lnTo>
                      <a:pt x="34378" y="7742"/>
                    </a:lnTo>
                    <a:lnTo>
                      <a:pt x="34232" y="7533"/>
                    </a:lnTo>
                    <a:lnTo>
                      <a:pt x="34190" y="7428"/>
                    </a:lnTo>
                    <a:lnTo>
                      <a:pt x="34211" y="7366"/>
                    </a:lnTo>
                    <a:lnTo>
                      <a:pt x="34294" y="7345"/>
                    </a:lnTo>
                    <a:lnTo>
                      <a:pt x="34378" y="7324"/>
                    </a:lnTo>
                    <a:lnTo>
                      <a:pt x="34420" y="7261"/>
                    </a:lnTo>
                    <a:lnTo>
                      <a:pt x="34441" y="7198"/>
                    </a:lnTo>
                    <a:lnTo>
                      <a:pt x="34546" y="7010"/>
                    </a:lnTo>
                    <a:lnTo>
                      <a:pt x="34587" y="7010"/>
                    </a:lnTo>
                    <a:lnTo>
                      <a:pt x="34692" y="7031"/>
                    </a:lnTo>
                    <a:lnTo>
                      <a:pt x="34755" y="7052"/>
                    </a:lnTo>
                    <a:lnTo>
                      <a:pt x="35131" y="7115"/>
                    </a:lnTo>
                    <a:lnTo>
                      <a:pt x="35173" y="7136"/>
                    </a:lnTo>
                    <a:lnTo>
                      <a:pt x="35236" y="7136"/>
                    </a:lnTo>
                    <a:lnTo>
                      <a:pt x="35278" y="7094"/>
                    </a:lnTo>
                    <a:lnTo>
                      <a:pt x="35257" y="7010"/>
                    </a:lnTo>
                    <a:lnTo>
                      <a:pt x="35236" y="6926"/>
                    </a:lnTo>
                    <a:lnTo>
                      <a:pt x="35236" y="6884"/>
                    </a:lnTo>
                    <a:lnTo>
                      <a:pt x="35257" y="6822"/>
                    </a:lnTo>
                    <a:lnTo>
                      <a:pt x="35236" y="6780"/>
                    </a:lnTo>
                    <a:lnTo>
                      <a:pt x="35215" y="6696"/>
                    </a:lnTo>
                    <a:lnTo>
                      <a:pt x="35257" y="6591"/>
                    </a:lnTo>
                    <a:lnTo>
                      <a:pt x="35320" y="6571"/>
                    </a:lnTo>
                    <a:lnTo>
                      <a:pt x="35278" y="6466"/>
                    </a:lnTo>
                    <a:lnTo>
                      <a:pt x="35257" y="6403"/>
                    </a:lnTo>
                    <a:lnTo>
                      <a:pt x="35257" y="6382"/>
                    </a:lnTo>
                    <a:lnTo>
                      <a:pt x="35341" y="6319"/>
                    </a:lnTo>
                    <a:lnTo>
                      <a:pt x="35320" y="6278"/>
                    </a:lnTo>
                    <a:lnTo>
                      <a:pt x="35320" y="6215"/>
                    </a:lnTo>
                    <a:lnTo>
                      <a:pt x="35278" y="6152"/>
                    </a:lnTo>
                    <a:lnTo>
                      <a:pt x="35320" y="6068"/>
                    </a:lnTo>
                    <a:lnTo>
                      <a:pt x="35362" y="6047"/>
                    </a:lnTo>
                    <a:lnTo>
                      <a:pt x="35362" y="5985"/>
                    </a:lnTo>
                    <a:lnTo>
                      <a:pt x="35341" y="5943"/>
                    </a:lnTo>
                    <a:lnTo>
                      <a:pt x="35278" y="5796"/>
                    </a:lnTo>
                    <a:lnTo>
                      <a:pt x="35278" y="5671"/>
                    </a:lnTo>
                    <a:lnTo>
                      <a:pt x="35320" y="5650"/>
                    </a:lnTo>
                    <a:lnTo>
                      <a:pt x="35341" y="5629"/>
                    </a:lnTo>
                    <a:lnTo>
                      <a:pt x="35341" y="5587"/>
                    </a:lnTo>
                    <a:lnTo>
                      <a:pt x="35320" y="5545"/>
                    </a:lnTo>
                    <a:lnTo>
                      <a:pt x="35320" y="5483"/>
                    </a:lnTo>
                    <a:lnTo>
                      <a:pt x="35257" y="5441"/>
                    </a:lnTo>
                    <a:lnTo>
                      <a:pt x="35236" y="5378"/>
                    </a:lnTo>
                    <a:lnTo>
                      <a:pt x="35257" y="5315"/>
                    </a:lnTo>
                    <a:lnTo>
                      <a:pt x="35257" y="5231"/>
                    </a:lnTo>
                    <a:lnTo>
                      <a:pt x="35236" y="5169"/>
                    </a:lnTo>
                    <a:lnTo>
                      <a:pt x="35173" y="5127"/>
                    </a:lnTo>
                    <a:lnTo>
                      <a:pt x="35173" y="5064"/>
                    </a:lnTo>
                    <a:lnTo>
                      <a:pt x="35257" y="4959"/>
                    </a:lnTo>
                    <a:lnTo>
                      <a:pt x="35362" y="4939"/>
                    </a:lnTo>
                    <a:lnTo>
                      <a:pt x="35383" y="4918"/>
                    </a:lnTo>
                    <a:lnTo>
                      <a:pt x="35383" y="4813"/>
                    </a:lnTo>
                    <a:lnTo>
                      <a:pt x="35424" y="4687"/>
                    </a:lnTo>
                    <a:lnTo>
                      <a:pt x="35341" y="4646"/>
                    </a:lnTo>
                    <a:lnTo>
                      <a:pt x="35278" y="4583"/>
                    </a:lnTo>
                    <a:lnTo>
                      <a:pt x="35257" y="4499"/>
                    </a:lnTo>
                    <a:lnTo>
                      <a:pt x="35173" y="4395"/>
                    </a:lnTo>
                    <a:lnTo>
                      <a:pt x="35152" y="4332"/>
                    </a:lnTo>
                    <a:lnTo>
                      <a:pt x="35215" y="4290"/>
                    </a:lnTo>
                    <a:lnTo>
                      <a:pt x="35152" y="4185"/>
                    </a:lnTo>
                    <a:lnTo>
                      <a:pt x="35131" y="4123"/>
                    </a:lnTo>
                    <a:lnTo>
                      <a:pt x="35027" y="4102"/>
                    </a:lnTo>
                    <a:lnTo>
                      <a:pt x="34964" y="4081"/>
                    </a:lnTo>
                    <a:lnTo>
                      <a:pt x="34859" y="4018"/>
                    </a:lnTo>
                    <a:lnTo>
                      <a:pt x="34797" y="4081"/>
                    </a:lnTo>
                    <a:lnTo>
                      <a:pt x="34713" y="4102"/>
                    </a:lnTo>
                    <a:lnTo>
                      <a:pt x="34629" y="4143"/>
                    </a:lnTo>
                    <a:lnTo>
                      <a:pt x="34629" y="4227"/>
                    </a:lnTo>
                    <a:lnTo>
                      <a:pt x="34587" y="4269"/>
                    </a:lnTo>
                    <a:lnTo>
                      <a:pt x="34504" y="4269"/>
                    </a:lnTo>
                    <a:lnTo>
                      <a:pt x="34483" y="4395"/>
                    </a:lnTo>
                    <a:lnTo>
                      <a:pt x="34294" y="4395"/>
                    </a:lnTo>
                    <a:lnTo>
                      <a:pt x="34232" y="4478"/>
                    </a:lnTo>
                    <a:lnTo>
                      <a:pt x="34232" y="4583"/>
                    </a:lnTo>
                    <a:lnTo>
                      <a:pt x="34190" y="4604"/>
                    </a:lnTo>
                    <a:lnTo>
                      <a:pt x="34169" y="4729"/>
                    </a:lnTo>
                    <a:lnTo>
                      <a:pt x="34169" y="4792"/>
                    </a:lnTo>
                    <a:lnTo>
                      <a:pt x="34106" y="4813"/>
                    </a:lnTo>
                    <a:lnTo>
                      <a:pt x="34022" y="4897"/>
                    </a:lnTo>
                    <a:lnTo>
                      <a:pt x="33876" y="4918"/>
                    </a:lnTo>
                    <a:lnTo>
                      <a:pt x="33709" y="4918"/>
                    </a:lnTo>
                    <a:lnTo>
                      <a:pt x="33667" y="4939"/>
                    </a:lnTo>
                    <a:lnTo>
                      <a:pt x="33604" y="5001"/>
                    </a:lnTo>
                    <a:lnTo>
                      <a:pt x="33583" y="4918"/>
                    </a:lnTo>
                    <a:lnTo>
                      <a:pt x="33541" y="4834"/>
                    </a:lnTo>
                    <a:lnTo>
                      <a:pt x="33458" y="4834"/>
                    </a:lnTo>
                    <a:lnTo>
                      <a:pt x="33374" y="4897"/>
                    </a:lnTo>
                    <a:lnTo>
                      <a:pt x="33269" y="4918"/>
                    </a:lnTo>
                    <a:lnTo>
                      <a:pt x="33248" y="4834"/>
                    </a:lnTo>
                    <a:lnTo>
                      <a:pt x="33165" y="4729"/>
                    </a:lnTo>
                    <a:lnTo>
                      <a:pt x="33123" y="4708"/>
                    </a:lnTo>
                    <a:lnTo>
                      <a:pt x="32976" y="4583"/>
                    </a:lnTo>
                    <a:lnTo>
                      <a:pt x="32976" y="4478"/>
                    </a:lnTo>
                    <a:lnTo>
                      <a:pt x="33018" y="4436"/>
                    </a:lnTo>
                    <a:lnTo>
                      <a:pt x="33039" y="4332"/>
                    </a:lnTo>
                    <a:lnTo>
                      <a:pt x="33018" y="4227"/>
                    </a:lnTo>
                    <a:lnTo>
                      <a:pt x="32976" y="4123"/>
                    </a:lnTo>
                    <a:lnTo>
                      <a:pt x="32872" y="4143"/>
                    </a:lnTo>
                    <a:lnTo>
                      <a:pt x="32872" y="4081"/>
                    </a:lnTo>
                    <a:lnTo>
                      <a:pt x="32872" y="3997"/>
                    </a:lnTo>
                    <a:lnTo>
                      <a:pt x="32934" y="3913"/>
                    </a:lnTo>
                    <a:lnTo>
                      <a:pt x="32934" y="3871"/>
                    </a:lnTo>
                    <a:lnTo>
                      <a:pt x="32872" y="3851"/>
                    </a:lnTo>
                    <a:lnTo>
                      <a:pt x="32851" y="3851"/>
                    </a:lnTo>
                    <a:lnTo>
                      <a:pt x="32767" y="3892"/>
                    </a:lnTo>
                    <a:lnTo>
                      <a:pt x="32725" y="3892"/>
                    </a:lnTo>
                    <a:lnTo>
                      <a:pt x="32642" y="3913"/>
                    </a:lnTo>
                    <a:lnTo>
                      <a:pt x="32558" y="3892"/>
                    </a:lnTo>
                    <a:lnTo>
                      <a:pt x="32516" y="3871"/>
                    </a:lnTo>
                    <a:lnTo>
                      <a:pt x="32453" y="3851"/>
                    </a:lnTo>
                    <a:lnTo>
                      <a:pt x="32432" y="3809"/>
                    </a:lnTo>
                    <a:lnTo>
                      <a:pt x="32307" y="3767"/>
                    </a:lnTo>
                    <a:lnTo>
                      <a:pt x="32307" y="3704"/>
                    </a:lnTo>
                    <a:lnTo>
                      <a:pt x="32244" y="3662"/>
                    </a:lnTo>
                    <a:lnTo>
                      <a:pt x="32202" y="3662"/>
                    </a:lnTo>
                    <a:lnTo>
                      <a:pt x="32139" y="3599"/>
                    </a:lnTo>
                    <a:lnTo>
                      <a:pt x="32139" y="3558"/>
                    </a:lnTo>
                    <a:lnTo>
                      <a:pt x="32077" y="3558"/>
                    </a:lnTo>
                    <a:lnTo>
                      <a:pt x="32014" y="3474"/>
                    </a:lnTo>
                    <a:lnTo>
                      <a:pt x="31993" y="3432"/>
                    </a:lnTo>
                    <a:lnTo>
                      <a:pt x="31930" y="3369"/>
                    </a:lnTo>
                    <a:lnTo>
                      <a:pt x="31888" y="3369"/>
                    </a:lnTo>
                    <a:lnTo>
                      <a:pt x="31846" y="3453"/>
                    </a:lnTo>
                    <a:lnTo>
                      <a:pt x="31805" y="3432"/>
                    </a:lnTo>
                    <a:lnTo>
                      <a:pt x="31763" y="3453"/>
                    </a:lnTo>
                    <a:lnTo>
                      <a:pt x="31721" y="3495"/>
                    </a:lnTo>
                    <a:lnTo>
                      <a:pt x="31658" y="3453"/>
                    </a:lnTo>
                    <a:lnTo>
                      <a:pt x="31616" y="3390"/>
                    </a:lnTo>
                    <a:lnTo>
                      <a:pt x="31574" y="3369"/>
                    </a:lnTo>
                    <a:lnTo>
                      <a:pt x="31449" y="3369"/>
                    </a:lnTo>
                    <a:lnTo>
                      <a:pt x="31386" y="3348"/>
                    </a:lnTo>
                    <a:lnTo>
                      <a:pt x="31449" y="3286"/>
                    </a:lnTo>
                    <a:lnTo>
                      <a:pt x="31449" y="3244"/>
                    </a:lnTo>
                    <a:lnTo>
                      <a:pt x="31365" y="3244"/>
                    </a:lnTo>
                    <a:lnTo>
                      <a:pt x="31302" y="3286"/>
                    </a:lnTo>
                    <a:lnTo>
                      <a:pt x="31177" y="3286"/>
                    </a:lnTo>
                    <a:lnTo>
                      <a:pt x="31135" y="3327"/>
                    </a:lnTo>
                    <a:lnTo>
                      <a:pt x="31072" y="3265"/>
                    </a:lnTo>
                    <a:lnTo>
                      <a:pt x="31030" y="3286"/>
                    </a:lnTo>
                    <a:lnTo>
                      <a:pt x="30947" y="3286"/>
                    </a:lnTo>
                    <a:lnTo>
                      <a:pt x="30884" y="3223"/>
                    </a:lnTo>
                    <a:lnTo>
                      <a:pt x="30800" y="3181"/>
                    </a:lnTo>
                    <a:lnTo>
                      <a:pt x="30675" y="3055"/>
                    </a:lnTo>
                    <a:lnTo>
                      <a:pt x="30633" y="2930"/>
                    </a:lnTo>
                    <a:lnTo>
                      <a:pt x="30633" y="2846"/>
                    </a:lnTo>
                    <a:lnTo>
                      <a:pt x="30612" y="2742"/>
                    </a:lnTo>
                    <a:lnTo>
                      <a:pt x="30549" y="2742"/>
                    </a:lnTo>
                    <a:lnTo>
                      <a:pt x="30465" y="2721"/>
                    </a:lnTo>
                    <a:lnTo>
                      <a:pt x="30465" y="2574"/>
                    </a:lnTo>
                    <a:lnTo>
                      <a:pt x="30424" y="2553"/>
                    </a:lnTo>
                    <a:lnTo>
                      <a:pt x="30403" y="2428"/>
                    </a:lnTo>
                    <a:lnTo>
                      <a:pt x="30361" y="2323"/>
                    </a:lnTo>
                    <a:lnTo>
                      <a:pt x="30152" y="2198"/>
                    </a:lnTo>
                    <a:lnTo>
                      <a:pt x="30047" y="2030"/>
                    </a:lnTo>
                    <a:lnTo>
                      <a:pt x="30026" y="1988"/>
                    </a:lnTo>
                    <a:lnTo>
                      <a:pt x="29984" y="1884"/>
                    </a:lnTo>
                    <a:lnTo>
                      <a:pt x="29921" y="1905"/>
                    </a:lnTo>
                    <a:lnTo>
                      <a:pt x="29901" y="1905"/>
                    </a:lnTo>
                    <a:lnTo>
                      <a:pt x="29901" y="1821"/>
                    </a:lnTo>
                    <a:lnTo>
                      <a:pt x="29921" y="1779"/>
                    </a:lnTo>
                    <a:lnTo>
                      <a:pt x="29838" y="1716"/>
                    </a:lnTo>
                    <a:lnTo>
                      <a:pt x="29796" y="1612"/>
                    </a:lnTo>
                    <a:lnTo>
                      <a:pt x="29733" y="1591"/>
                    </a:lnTo>
                    <a:lnTo>
                      <a:pt x="29712" y="1507"/>
                    </a:lnTo>
                    <a:lnTo>
                      <a:pt x="29670" y="1444"/>
                    </a:lnTo>
                    <a:lnTo>
                      <a:pt x="29608" y="1340"/>
                    </a:lnTo>
                    <a:lnTo>
                      <a:pt x="29482" y="1256"/>
                    </a:lnTo>
                    <a:lnTo>
                      <a:pt x="29461" y="1193"/>
                    </a:lnTo>
                    <a:lnTo>
                      <a:pt x="29503" y="1130"/>
                    </a:lnTo>
                    <a:lnTo>
                      <a:pt x="29482" y="1047"/>
                    </a:lnTo>
                    <a:lnTo>
                      <a:pt x="29315" y="1047"/>
                    </a:lnTo>
                    <a:lnTo>
                      <a:pt x="29294" y="984"/>
                    </a:lnTo>
                    <a:lnTo>
                      <a:pt x="29294" y="942"/>
                    </a:lnTo>
                    <a:lnTo>
                      <a:pt x="29273" y="879"/>
                    </a:lnTo>
                    <a:lnTo>
                      <a:pt x="29273" y="817"/>
                    </a:lnTo>
                    <a:lnTo>
                      <a:pt x="29231" y="733"/>
                    </a:lnTo>
                    <a:lnTo>
                      <a:pt x="29168" y="712"/>
                    </a:lnTo>
                    <a:lnTo>
                      <a:pt x="29168" y="649"/>
                    </a:lnTo>
                    <a:lnTo>
                      <a:pt x="29147" y="607"/>
                    </a:lnTo>
                    <a:lnTo>
                      <a:pt x="29085" y="628"/>
                    </a:lnTo>
                    <a:lnTo>
                      <a:pt x="28980" y="607"/>
                    </a:lnTo>
                    <a:lnTo>
                      <a:pt x="28959" y="545"/>
                    </a:lnTo>
                    <a:lnTo>
                      <a:pt x="28980" y="482"/>
                    </a:lnTo>
                    <a:lnTo>
                      <a:pt x="28959" y="440"/>
                    </a:lnTo>
                    <a:lnTo>
                      <a:pt x="28875" y="419"/>
                    </a:lnTo>
                    <a:lnTo>
                      <a:pt x="28833" y="461"/>
                    </a:lnTo>
                    <a:lnTo>
                      <a:pt x="28792" y="419"/>
                    </a:lnTo>
                    <a:lnTo>
                      <a:pt x="28750" y="419"/>
                    </a:lnTo>
                    <a:lnTo>
                      <a:pt x="28708" y="356"/>
                    </a:lnTo>
                    <a:lnTo>
                      <a:pt x="28750" y="293"/>
                    </a:lnTo>
                    <a:lnTo>
                      <a:pt x="28687" y="231"/>
                    </a:lnTo>
                    <a:lnTo>
                      <a:pt x="28624" y="210"/>
                    </a:lnTo>
                    <a:lnTo>
                      <a:pt x="28561" y="231"/>
                    </a:lnTo>
                    <a:lnTo>
                      <a:pt x="28520" y="147"/>
                    </a:lnTo>
                    <a:lnTo>
                      <a:pt x="28457" y="189"/>
                    </a:lnTo>
                    <a:lnTo>
                      <a:pt x="28373" y="189"/>
                    </a:lnTo>
                    <a:lnTo>
                      <a:pt x="28331" y="147"/>
                    </a:lnTo>
                    <a:lnTo>
                      <a:pt x="28268" y="189"/>
                    </a:lnTo>
                    <a:lnTo>
                      <a:pt x="28268" y="252"/>
                    </a:lnTo>
                    <a:lnTo>
                      <a:pt x="28248" y="293"/>
                    </a:lnTo>
                    <a:lnTo>
                      <a:pt x="28143" y="231"/>
                    </a:lnTo>
                    <a:lnTo>
                      <a:pt x="28101" y="189"/>
                    </a:lnTo>
                    <a:lnTo>
                      <a:pt x="28017" y="210"/>
                    </a:lnTo>
                    <a:lnTo>
                      <a:pt x="27892" y="210"/>
                    </a:lnTo>
                    <a:lnTo>
                      <a:pt x="27892" y="189"/>
                    </a:lnTo>
                    <a:lnTo>
                      <a:pt x="27808" y="105"/>
                    </a:lnTo>
                    <a:lnTo>
                      <a:pt x="27620" y="84"/>
                    </a:lnTo>
                    <a:lnTo>
                      <a:pt x="27536" y="21"/>
                    </a:lnTo>
                    <a:lnTo>
                      <a:pt x="27432" y="21"/>
                    </a:lnTo>
                    <a:lnTo>
                      <a:pt x="273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6886;p54"/>
              <p:cNvSpPr/>
              <p:nvPr/>
            </p:nvSpPr>
            <p:spPr>
              <a:xfrm>
                <a:off x="4442708" y="2990191"/>
                <a:ext cx="762" cy="967"/>
              </a:xfrm>
              <a:custGeom>
                <a:avLst/>
                <a:gdLst/>
                <a:ahLst/>
                <a:cxnLst/>
                <a:rect l="l" t="t" r="r" b="b"/>
                <a:pathLst>
                  <a:path w="64" h="85" extrusionOk="0">
                    <a:moveTo>
                      <a:pt x="63" y="85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6887;p54"/>
              <p:cNvSpPr/>
              <p:nvPr/>
            </p:nvSpPr>
            <p:spPr>
              <a:xfrm>
                <a:off x="4434742" y="2997094"/>
                <a:ext cx="1250" cy="120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extrusionOk="0">
                    <a:moveTo>
                      <a:pt x="0" y="105"/>
                    </a:moveTo>
                    <a:lnTo>
                      <a:pt x="105" y="1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6888;p54"/>
              <p:cNvSpPr/>
              <p:nvPr/>
            </p:nvSpPr>
            <p:spPr>
              <a:xfrm>
                <a:off x="4184339" y="2879787"/>
                <a:ext cx="2512" cy="728"/>
              </a:xfrm>
              <a:custGeom>
                <a:avLst/>
                <a:gdLst/>
                <a:ahLst/>
                <a:cxnLst/>
                <a:rect l="l" t="t" r="r" b="b"/>
                <a:pathLst>
                  <a:path w="211" h="64" extrusionOk="0">
                    <a:moveTo>
                      <a:pt x="210" y="0"/>
                    </a:moveTo>
                    <a:lnTo>
                      <a:pt x="1" y="63"/>
                    </a:lnTo>
                    <a:lnTo>
                      <a:pt x="22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6889;p54"/>
              <p:cNvSpPr/>
              <p:nvPr/>
            </p:nvSpPr>
            <p:spPr>
              <a:xfrm>
                <a:off x="4038591" y="2720356"/>
                <a:ext cx="260870" cy="130886"/>
              </a:xfrm>
              <a:custGeom>
                <a:avLst/>
                <a:gdLst/>
                <a:ahLst/>
                <a:cxnLst/>
                <a:rect l="l" t="t" r="r" b="b"/>
                <a:pathLst>
                  <a:path w="21908" h="11509" extrusionOk="0">
                    <a:moveTo>
                      <a:pt x="10860" y="0"/>
                    </a:moveTo>
                    <a:lnTo>
                      <a:pt x="10755" y="84"/>
                    </a:lnTo>
                    <a:lnTo>
                      <a:pt x="10713" y="189"/>
                    </a:lnTo>
                    <a:lnTo>
                      <a:pt x="10567" y="189"/>
                    </a:lnTo>
                    <a:lnTo>
                      <a:pt x="10483" y="252"/>
                    </a:lnTo>
                    <a:lnTo>
                      <a:pt x="10546" y="314"/>
                    </a:lnTo>
                    <a:lnTo>
                      <a:pt x="10546" y="398"/>
                    </a:lnTo>
                    <a:lnTo>
                      <a:pt x="10400" y="419"/>
                    </a:lnTo>
                    <a:lnTo>
                      <a:pt x="10337" y="419"/>
                    </a:lnTo>
                    <a:lnTo>
                      <a:pt x="10253" y="524"/>
                    </a:lnTo>
                    <a:lnTo>
                      <a:pt x="10128" y="524"/>
                    </a:lnTo>
                    <a:lnTo>
                      <a:pt x="10044" y="586"/>
                    </a:lnTo>
                    <a:lnTo>
                      <a:pt x="9981" y="586"/>
                    </a:lnTo>
                    <a:lnTo>
                      <a:pt x="9751" y="733"/>
                    </a:lnTo>
                    <a:lnTo>
                      <a:pt x="9625" y="796"/>
                    </a:lnTo>
                    <a:lnTo>
                      <a:pt x="9521" y="837"/>
                    </a:lnTo>
                    <a:lnTo>
                      <a:pt x="9437" y="837"/>
                    </a:lnTo>
                    <a:lnTo>
                      <a:pt x="9353" y="775"/>
                    </a:lnTo>
                    <a:lnTo>
                      <a:pt x="9312" y="837"/>
                    </a:lnTo>
                    <a:lnTo>
                      <a:pt x="9291" y="921"/>
                    </a:lnTo>
                    <a:lnTo>
                      <a:pt x="9144" y="921"/>
                    </a:lnTo>
                    <a:lnTo>
                      <a:pt x="9102" y="984"/>
                    </a:lnTo>
                    <a:lnTo>
                      <a:pt x="9102" y="1088"/>
                    </a:lnTo>
                    <a:lnTo>
                      <a:pt x="9040" y="1130"/>
                    </a:lnTo>
                    <a:lnTo>
                      <a:pt x="8977" y="1109"/>
                    </a:lnTo>
                    <a:lnTo>
                      <a:pt x="8893" y="1109"/>
                    </a:lnTo>
                    <a:lnTo>
                      <a:pt x="8789" y="1151"/>
                    </a:lnTo>
                    <a:lnTo>
                      <a:pt x="8663" y="1172"/>
                    </a:lnTo>
                    <a:lnTo>
                      <a:pt x="8496" y="1256"/>
                    </a:lnTo>
                    <a:lnTo>
                      <a:pt x="8475" y="1319"/>
                    </a:lnTo>
                    <a:lnTo>
                      <a:pt x="8307" y="1340"/>
                    </a:lnTo>
                    <a:lnTo>
                      <a:pt x="8182" y="1402"/>
                    </a:lnTo>
                    <a:lnTo>
                      <a:pt x="8035" y="1423"/>
                    </a:lnTo>
                    <a:lnTo>
                      <a:pt x="7847" y="1465"/>
                    </a:lnTo>
                    <a:lnTo>
                      <a:pt x="7826" y="1549"/>
                    </a:lnTo>
                    <a:lnTo>
                      <a:pt x="7763" y="1632"/>
                    </a:lnTo>
                    <a:lnTo>
                      <a:pt x="7721" y="1528"/>
                    </a:lnTo>
                    <a:lnTo>
                      <a:pt x="7617" y="1528"/>
                    </a:lnTo>
                    <a:lnTo>
                      <a:pt x="7512" y="1570"/>
                    </a:lnTo>
                    <a:lnTo>
                      <a:pt x="7512" y="1653"/>
                    </a:lnTo>
                    <a:lnTo>
                      <a:pt x="7449" y="1695"/>
                    </a:lnTo>
                    <a:lnTo>
                      <a:pt x="7345" y="1653"/>
                    </a:lnTo>
                    <a:lnTo>
                      <a:pt x="7219" y="1653"/>
                    </a:lnTo>
                    <a:lnTo>
                      <a:pt x="7198" y="1612"/>
                    </a:lnTo>
                    <a:lnTo>
                      <a:pt x="7115" y="1612"/>
                    </a:lnTo>
                    <a:lnTo>
                      <a:pt x="7031" y="1653"/>
                    </a:lnTo>
                    <a:lnTo>
                      <a:pt x="6926" y="1674"/>
                    </a:lnTo>
                    <a:lnTo>
                      <a:pt x="6884" y="1695"/>
                    </a:lnTo>
                    <a:lnTo>
                      <a:pt x="6926" y="1842"/>
                    </a:lnTo>
                    <a:lnTo>
                      <a:pt x="6884" y="1925"/>
                    </a:lnTo>
                    <a:lnTo>
                      <a:pt x="6989" y="1946"/>
                    </a:lnTo>
                    <a:lnTo>
                      <a:pt x="7136" y="1925"/>
                    </a:lnTo>
                    <a:lnTo>
                      <a:pt x="7198" y="2051"/>
                    </a:lnTo>
                    <a:lnTo>
                      <a:pt x="7031" y="2051"/>
                    </a:lnTo>
                    <a:lnTo>
                      <a:pt x="6989" y="2093"/>
                    </a:lnTo>
                    <a:lnTo>
                      <a:pt x="6989" y="2156"/>
                    </a:lnTo>
                    <a:lnTo>
                      <a:pt x="7136" y="2176"/>
                    </a:lnTo>
                    <a:lnTo>
                      <a:pt x="7240" y="2197"/>
                    </a:lnTo>
                    <a:lnTo>
                      <a:pt x="7324" y="2156"/>
                    </a:lnTo>
                    <a:lnTo>
                      <a:pt x="7408" y="2156"/>
                    </a:lnTo>
                    <a:lnTo>
                      <a:pt x="7512" y="2260"/>
                    </a:lnTo>
                    <a:lnTo>
                      <a:pt x="7617" y="2281"/>
                    </a:lnTo>
                    <a:lnTo>
                      <a:pt x="7617" y="2386"/>
                    </a:lnTo>
                    <a:lnTo>
                      <a:pt x="7554" y="2449"/>
                    </a:lnTo>
                    <a:lnTo>
                      <a:pt x="7449" y="2407"/>
                    </a:lnTo>
                    <a:lnTo>
                      <a:pt x="7219" y="2449"/>
                    </a:lnTo>
                    <a:lnTo>
                      <a:pt x="7094" y="2553"/>
                    </a:lnTo>
                    <a:lnTo>
                      <a:pt x="6947" y="2741"/>
                    </a:lnTo>
                    <a:lnTo>
                      <a:pt x="6947" y="2867"/>
                    </a:lnTo>
                    <a:lnTo>
                      <a:pt x="7031" y="2888"/>
                    </a:lnTo>
                    <a:lnTo>
                      <a:pt x="7052" y="3013"/>
                    </a:lnTo>
                    <a:lnTo>
                      <a:pt x="6989" y="3118"/>
                    </a:lnTo>
                    <a:lnTo>
                      <a:pt x="6947" y="3244"/>
                    </a:lnTo>
                    <a:lnTo>
                      <a:pt x="6843" y="3244"/>
                    </a:lnTo>
                    <a:lnTo>
                      <a:pt x="6843" y="3306"/>
                    </a:lnTo>
                    <a:lnTo>
                      <a:pt x="6884" y="3390"/>
                    </a:lnTo>
                    <a:lnTo>
                      <a:pt x="6884" y="3453"/>
                    </a:lnTo>
                    <a:lnTo>
                      <a:pt x="7031" y="3453"/>
                    </a:lnTo>
                    <a:lnTo>
                      <a:pt x="7115" y="3537"/>
                    </a:lnTo>
                    <a:lnTo>
                      <a:pt x="7240" y="3557"/>
                    </a:lnTo>
                    <a:lnTo>
                      <a:pt x="7240" y="3620"/>
                    </a:lnTo>
                    <a:lnTo>
                      <a:pt x="7366" y="3704"/>
                    </a:lnTo>
                    <a:lnTo>
                      <a:pt x="7533" y="3725"/>
                    </a:lnTo>
                    <a:lnTo>
                      <a:pt x="7575" y="3746"/>
                    </a:lnTo>
                    <a:lnTo>
                      <a:pt x="7617" y="4227"/>
                    </a:lnTo>
                    <a:lnTo>
                      <a:pt x="7554" y="4290"/>
                    </a:lnTo>
                    <a:lnTo>
                      <a:pt x="7366" y="4373"/>
                    </a:lnTo>
                    <a:lnTo>
                      <a:pt x="7219" y="4353"/>
                    </a:lnTo>
                    <a:lnTo>
                      <a:pt x="7031" y="4248"/>
                    </a:lnTo>
                    <a:lnTo>
                      <a:pt x="6947" y="4290"/>
                    </a:lnTo>
                    <a:lnTo>
                      <a:pt x="6947" y="4394"/>
                    </a:lnTo>
                    <a:lnTo>
                      <a:pt x="6905" y="4541"/>
                    </a:lnTo>
                    <a:lnTo>
                      <a:pt x="6780" y="4562"/>
                    </a:lnTo>
                    <a:lnTo>
                      <a:pt x="6571" y="4457"/>
                    </a:lnTo>
                    <a:lnTo>
                      <a:pt x="6403" y="4457"/>
                    </a:lnTo>
                    <a:lnTo>
                      <a:pt x="6320" y="4394"/>
                    </a:lnTo>
                    <a:lnTo>
                      <a:pt x="6278" y="4436"/>
                    </a:lnTo>
                    <a:lnTo>
                      <a:pt x="6173" y="4394"/>
                    </a:lnTo>
                    <a:lnTo>
                      <a:pt x="6048" y="4269"/>
                    </a:lnTo>
                    <a:lnTo>
                      <a:pt x="6152" y="4227"/>
                    </a:lnTo>
                    <a:lnTo>
                      <a:pt x="6173" y="4143"/>
                    </a:lnTo>
                    <a:lnTo>
                      <a:pt x="6089" y="4122"/>
                    </a:lnTo>
                    <a:lnTo>
                      <a:pt x="5964" y="4039"/>
                    </a:lnTo>
                    <a:lnTo>
                      <a:pt x="5880" y="4122"/>
                    </a:lnTo>
                    <a:lnTo>
                      <a:pt x="5755" y="4081"/>
                    </a:lnTo>
                    <a:lnTo>
                      <a:pt x="5671" y="4122"/>
                    </a:lnTo>
                    <a:lnTo>
                      <a:pt x="5692" y="4269"/>
                    </a:lnTo>
                    <a:lnTo>
                      <a:pt x="5545" y="4290"/>
                    </a:lnTo>
                    <a:lnTo>
                      <a:pt x="5483" y="4227"/>
                    </a:lnTo>
                    <a:lnTo>
                      <a:pt x="5336" y="4060"/>
                    </a:lnTo>
                    <a:lnTo>
                      <a:pt x="5211" y="4081"/>
                    </a:lnTo>
                    <a:lnTo>
                      <a:pt x="5148" y="4185"/>
                    </a:lnTo>
                    <a:lnTo>
                      <a:pt x="5064" y="4081"/>
                    </a:lnTo>
                    <a:lnTo>
                      <a:pt x="5001" y="4122"/>
                    </a:lnTo>
                    <a:lnTo>
                      <a:pt x="5001" y="4248"/>
                    </a:lnTo>
                    <a:lnTo>
                      <a:pt x="4855" y="4248"/>
                    </a:lnTo>
                    <a:lnTo>
                      <a:pt x="4834" y="4457"/>
                    </a:lnTo>
                    <a:lnTo>
                      <a:pt x="4708" y="4562"/>
                    </a:lnTo>
                    <a:lnTo>
                      <a:pt x="4625" y="4541"/>
                    </a:lnTo>
                    <a:lnTo>
                      <a:pt x="4541" y="4436"/>
                    </a:lnTo>
                    <a:lnTo>
                      <a:pt x="4332" y="4394"/>
                    </a:lnTo>
                    <a:lnTo>
                      <a:pt x="4269" y="4269"/>
                    </a:lnTo>
                    <a:lnTo>
                      <a:pt x="4123" y="4353"/>
                    </a:lnTo>
                    <a:lnTo>
                      <a:pt x="4164" y="4478"/>
                    </a:lnTo>
                    <a:lnTo>
                      <a:pt x="4081" y="4604"/>
                    </a:lnTo>
                    <a:lnTo>
                      <a:pt x="3997" y="4583"/>
                    </a:lnTo>
                    <a:lnTo>
                      <a:pt x="3997" y="4457"/>
                    </a:lnTo>
                    <a:lnTo>
                      <a:pt x="3955" y="4373"/>
                    </a:lnTo>
                    <a:lnTo>
                      <a:pt x="3871" y="4373"/>
                    </a:lnTo>
                    <a:lnTo>
                      <a:pt x="3704" y="4248"/>
                    </a:lnTo>
                    <a:lnTo>
                      <a:pt x="3599" y="4122"/>
                    </a:lnTo>
                    <a:lnTo>
                      <a:pt x="3474" y="4122"/>
                    </a:lnTo>
                    <a:lnTo>
                      <a:pt x="3369" y="3976"/>
                    </a:lnTo>
                    <a:lnTo>
                      <a:pt x="3286" y="3955"/>
                    </a:lnTo>
                    <a:lnTo>
                      <a:pt x="3244" y="3871"/>
                    </a:lnTo>
                    <a:lnTo>
                      <a:pt x="3160" y="3871"/>
                    </a:lnTo>
                    <a:lnTo>
                      <a:pt x="2951" y="3955"/>
                    </a:lnTo>
                    <a:lnTo>
                      <a:pt x="2825" y="3850"/>
                    </a:lnTo>
                    <a:lnTo>
                      <a:pt x="2742" y="3704"/>
                    </a:lnTo>
                    <a:lnTo>
                      <a:pt x="2637" y="3704"/>
                    </a:lnTo>
                    <a:lnTo>
                      <a:pt x="2532" y="3809"/>
                    </a:lnTo>
                    <a:lnTo>
                      <a:pt x="2407" y="3809"/>
                    </a:lnTo>
                    <a:lnTo>
                      <a:pt x="2407" y="3871"/>
                    </a:lnTo>
                    <a:lnTo>
                      <a:pt x="2323" y="3955"/>
                    </a:lnTo>
                    <a:lnTo>
                      <a:pt x="2323" y="3850"/>
                    </a:lnTo>
                    <a:lnTo>
                      <a:pt x="2239" y="3913"/>
                    </a:lnTo>
                    <a:lnTo>
                      <a:pt x="2218" y="3976"/>
                    </a:lnTo>
                    <a:lnTo>
                      <a:pt x="2114" y="4060"/>
                    </a:lnTo>
                    <a:lnTo>
                      <a:pt x="2030" y="3976"/>
                    </a:lnTo>
                    <a:lnTo>
                      <a:pt x="2114" y="3913"/>
                    </a:lnTo>
                    <a:lnTo>
                      <a:pt x="2135" y="3829"/>
                    </a:lnTo>
                    <a:lnTo>
                      <a:pt x="2009" y="3767"/>
                    </a:lnTo>
                    <a:lnTo>
                      <a:pt x="1821" y="3662"/>
                    </a:lnTo>
                    <a:lnTo>
                      <a:pt x="1800" y="3746"/>
                    </a:lnTo>
                    <a:lnTo>
                      <a:pt x="1821" y="3850"/>
                    </a:lnTo>
                    <a:lnTo>
                      <a:pt x="1821" y="3955"/>
                    </a:lnTo>
                    <a:lnTo>
                      <a:pt x="1695" y="3913"/>
                    </a:lnTo>
                    <a:lnTo>
                      <a:pt x="1612" y="3976"/>
                    </a:lnTo>
                    <a:lnTo>
                      <a:pt x="1570" y="4143"/>
                    </a:lnTo>
                    <a:lnTo>
                      <a:pt x="1486" y="4143"/>
                    </a:lnTo>
                    <a:lnTo>
                      <a:pt x="1298" y="4248"/>
                    </a:lnTo>
                    <a:lnTo>
                      <a:pt x="1277" y="4373"/>
                    </a:lnTo>
                    <a:lnTo>
                      <a:pt x="1361" y="4478"/>
                    </a:lnTo>
                    <a:lnTo>
                      <a:pt x="1361" y="4604"/>
                    </a:lnTo>
                    <a:lnTo>
                      <a:pt x="1172" y="4604"/>
                    </a:lnTo>
                    <a:lnTo>
                      <a:pt x="984" y="4645"/>
                    </a:lnTo>
                    <a:lnTo>
                      <a:pt x="1130" y="5106"/>
                    </a:lnTo>
                    <a:lnTo>
                      <a:pt x="1047" y="5169"/>
                    </a:lnTo>
                    <a:lnTo>
                      <a:pt x="1068" y="5336"/>
                    </a:lnTo>
                    <a:lnTo>
                      <a:pt x="879" y="5336"/>
                    </a:lnTo>
                    <a:lnTo>
                      <a:pt x="733" y="5231"/>
                    </a:lnTo>
                    <a:lnTo>
                      <a:pt x="670" y="5127"/>
                    </a:lnTo>
                    <a:lnTo>
                      <a:pt x="356" y="4876"/>
                    </a:lnTo>
                    <a:lnTo>
                      <a:pt x="294" y="4980"/>
                    </a:lnTo>
                    <a:lnTo>
                      <a:pt x="294" y="5106"/>
                    </a:lnTo>
                    <a:lnTo>
                      <a:pt x="126" y="5315"/>
                    </a:lnTo>
                    <a:lnTo>
                      <a:pt x="22" y="5378"/>
                    </a:lnTo>
                    <a:lnTo>
                      <a:pt x="42" y="5629"/>
                    </a:lnTo>
                    <a:lnTo>
                      <a:pt x="126" y="5734"/>
                    </a:lnTo>
                    <a:lnTo>
                      <a:pt x="105" y="6068"/>
                    </a:lnTo>
                    <a:lnTo>
                      <a:pt x="1" y="6278"/>
                    </a:lnTo>
                    <a:lnTo>
                      <a:pt x="231" y="6382"/>
                    </a:lnTo>
                    <a:lnTo>
                      <a:pt x="335" y="6550"/>
                    </a:lnTo>
                    <a:lnTo>
                      <a:pt x="314" y="6633"/>
                    </a:lnTo>
                    <a:lnTo>
                      <a:pt x="503" y="6780"/>
                    </a:lnTo>
                    <a:lnTo>
                      <a:pt x="545" y="6696"/>
                    </a:lnTo>
                    <a:lnTo>
                      <a:pt x="921" y="6801"/>
                    </a:lnTo>
                    <a:lnTo>
                      <a:pt x="1172" y="7052"/>
                    </a:lnTo>
                    <a:lnTo>
                      <a:pt x="1402" y="7428"/>
                    </a:lnTo>
                    <a:lnTo>
                      <a:pt x="1172" y="7428"/>
                    </a:lnTo>
                    <a:lnTo>
                      <a:pt x="1172" y="7533"/>
                    </a:lnTo>
                    <a:lnTo>
                      <a:pt x="1382" y="7679"/>
                    </a:lnTo>
                    <a:lnTo>
                      <a:pt x="1549" y="7617"/>
                    </a:lnTo>
                    <a:lnTo>
                      <a:pt x="1674" y="7721"/>
                    </a:lnTo>
                    <a:lnTo>
                      <a:pt x="1716" y="7721"/>
                    </a:lnTo>
                    <a:lnTo>
                      <a:pt x="1758" y="7784"/>
                    </a:lnTo>
                    <a:lnTo>
                      <a:pt x="1821" y="7784"/>
                    </a:lnTo>
                    <a:lnTo>
                      <a:pt x="1863" y="7721"/>
                    </a:lnTo>
                    <a:lnTo>
                      <a:pt x="1905" y="7721"/>
                    </a:lnTo>
                    <a:lnTo>
                      <a:pt x="1967" y="7784"/>
                    </a:lnTo>
                    <a:lnTo>
                      <a:pt x="2009" y="7721"/>
                    </a:lnTo>
                    <a:lnTo>
                      <a:pt x="2009" y="7638"/>
                    </a:lnTo>
                    <a:lnTo>
                      <a:pt x="2072" y="7679"/>
                    </a:lnTo>
                    <a:lnTo>
                      <a:pt x="2177" y="7596"/>
                    </a:lnTo>
                    <a:lnTo>
                      <a:pt x="2218" y="7512"/>
                    </a:lnTo>
                    <a:lnTo>
                      <a:pt x="2281" y="7512"/>
                    </a:lnTo>
                    <a:lnTo>
                      <a:pt x="2344" y="7428"/>
                    </a:lnTo>
                    <a:lnTo>
                      <a:pt x="2407" y="7428"/>
                    </a:lnTo>
                    <a:lnTo>
                      <a:pt x="2428" y="7470"/>
                    </a:lnTo>
                    <a:lnTo>
                      <a:pt x="2491" y="7428"/>
                    </a:lnTo>
                    <a:lnTo>
                      <a:pt x="2511" y="7366"/>
                    </a:lnTo>
                    <a:lnTo>
                      <a:pt x="2595" y="7282"/>
                    </a:lnTo>
                    <a:lnTo>
                      <a:pt x="2721" y="7282"/>
                    </a:lnTo>
                    <a:lnTo>
                      <a:pt x="2763" y="7303"/>
                    </a:lnTo>
                    <a:lnTo>
                      <a:pt x="2846" y="7303"/>
                    </a:lnTo>
                    <a:lnTo>
                      <a:pt x="2909" y="7282"/>
                    </a:lnTo>
                    <a:lnTo>
                      <a:pt x="2930" y="7303"/>
                    </a:lnTo>
                    <a:lnTo>
                      <a:pt x="2930" y="7386"/>
                    </a:lnTo>
                    <a:lnTo>
                      <a:pt x="2972" y="7470"/>
                    </a:lnTo>
                    <a:lnTo>
                      <a:pt x="3014" y="7407"/>
                    </a:lnTo>
                    <a:lnTo>
                      <a:pt x="3076" y="7407"/>
                    </a:lnTo>
                    <a:lnTo>
                      <a:pt x="3076" y="7470"/>
                    </a:lnTo>
                    <a:lnTo>
                      <a:pt x="3160" y="7491"/>
                    </a:lnTo>
                    <a:lnTo>
                      <a:pt x="3223" y="7470"/>
                    </a:lnTo>
                    <a:lnTo>
                      <a:pt x="3244" y="7407"/>
                    </a:lnTo>
                    <a:lnTo>
                      <a:pt x="3286" y="7386"/>
                    </a:lnTo>
                    <a:lnTo>
                      <a:pt x="3286" y="7324"/>
                    </a:lnTo>
                    <a:lnTo>
                      <a:pt x="3369" y="7303"/>
                    </a:lnTo>
                    <a:lnTo>
                      <a:pt x="3453" y="7324"/>
                    </a:lnTo>
                    <a:lnTo>
                      <a:pt x="3662" y="7324"/>
                    </a:lnTo>
                    <a:lnTo>
                      <a:pt x="3662" y="7386"/>
                    </a:lnTo>
                    <a:lnTo>
                      <a:pt x="3704" y="7470"/>
                    </a:lnTo>
                    <a:lnTo>
                      <a:pt x="3788" y="7491"/>
                    </a:lnTo>
                    <a:lnTo>
                      <a:pt x="3788" y="7512"/>
                    </a:lnTo>
                    <a:lnTo>
                      <a:pt x="3746" y="7596"/>
                    </a:lnTo>
                    <a:lnTo>
                      <a:pt x="3767" y="7638"/>
                    </a:lnTo>
                    <a:lnTo>
                      <a:pt x="3871" y="7742"/>
                    </a:lnTo>
                    <a:lnTo>
                      <a:pt x="3851" y="7826"/>
                    </a:lnTo>
                    <a:lnTo>
                      <a:pt x="3788" y="7951"/>
                    </a:lnTo>
                    <a:lnTo>
                      <a:pt x="3809" y="8014"/>
                    </a:lnTo>
                    <a:lnTo>
                      <a:pt x="3851" y="8056"/>
                    </a:lnTo>
                    <a:lnTo>
                      <a:pt x="3871" y="8098"/>
                    </a:lnTo>
                    <a:lnTo>
                      <a:pt x="3851" y="8140"/>
                    </a:lnTo>
                    <a:lnTo>
                      <a:pt x="3767" y="8161"/>
                    </a:lnTo>
                    <a:lnTo>
                      <a:pt x="3746" y="8307"/>
                    </a:lnTo>
                    <a:lnTo>
                      <a:pt x="3809" y="8454"/>
                    </a:lnTo>
                    <a:lnTo>
                      <a:pt x="3913" y="8475"/>
                    </a:lnTo>
                    <a:lnTo>
                      <a:pt x="3997" y="8516"/>
                    </a:lnTo>
                    <a:lnTo>
                      <a:pt x="3997" y="8558"/>
                    </a:lnTo>
                    <a:lnTo>
                      <a:pt x="3871" y="8621"/>
                    </a:lnTo>
                    <a:lnTo>
                      <a:pt x="3788" y="8621"/>
                    </a:lnTo>
                    <a:lnTo>
                      <a:pt x="3683" y="8516"/>
                    </a:lnTo>
                    <a:lnTo>
                      <a:pt x="3599" y="8516"/>
                    </a:lnTo>
                    <a:lnTo>
                      <a:pt x="3558" y="8558"/>
                    </a:lnTo>
                    <a:lnTo>
                      <a:pt x="3495" y="8516"/>
                    </a:lnTo>
                    <a:lnTo>
                      <a:pt x="3432" y="8516"/>
                    </a:lnTo>
                    <a:lnTo>
                      <a:pt x="3286" y="8558"/>
                    </a:lnTo>
                    <a:lnTo>
                      <a:pt x="3223" y="8516"/>
                    </a:lnTo>
                    <a:lnTo>
                      <a:pt x="3118" y="8537"/>
                    </a:lnTo>
                    <a:lnTo>
                      <a:pt x="2972" y="8579"/>
                    </a:lnTo>
                    <a:lnTo>
                      <a:pt x="2930" y="8663"/>
                    </a:lnTo>
                    <a:lnTo>
                      <a:pt x="2930" y="8726"/>
                    </a:lnTo>
                    <a:lnTo>
                      <a:pt x="2930" y="8788"/>
                    </a:lnTo>
                    <a:lnTo>
                      <a:pt x="2867" y="8830"/>
                    </a:lnTo>
                    <a:lnTo>
                      <a:pt x="2867" y="8893"/>
                    </a:lnTo>
                    <a:lnTo>
                      <a:pt x="3014" y="9039"/>
                    </a:lnTo>
                    <a:lnTo>
                      <a:pt x="3014" y="9102"/>
                    </a:lnTo>
                    <a:lnTo>
                      <a:pt x="3035" y="9144"/>
                    </a:lnTo>
                    <a:lnTo>
                      <a:pt x="3139" y="9102"/>
                    </a:lnTo>
                    <a:lnTo>
                      <a:pt x="3160" y="9186"/>
                    </a:lnTo>
                    <a:lnTo>
                      <a:pt x="3139" y="9207"/>
                    </a:lnTo>
                    <a:lnTo>
                      <a:pt x="3055" y="9165"/>
                    </a:lnTo>
                    <a:lnTo>
                      <a:pt x="3014" y="9186"/>
                    </a:lnTo>
                    <a:lnTo>
                      <a:pt x="2930" y="9249"/>
                    </a:lnTo>
                    <a:lnTo>
                      <a:pt x="2867" y="9207"/>
                    </a:lnTo>
                    <a:lnTo>
                      <a:pt x="2825" y="9207"/>
                    </a:lnTo>
                    <a:lnTo>
                      <a:pt x="2763" y="9186"/>
                    </a:lnTo>
                    <a:lnTo>
                      <a:pt x="2616" y="9207"/>
                    </a:lnTo>
                    <a:lnTo>
                      <a:pt x="2532" y="9186"/>
                    </a:lnTo>
                    <a:lnTo>
                      <a:pt x="2491" y="9249"/>
                    </a:lnTo>
                    <a:lnTo>
                      <a:pt x="2491" y="9291"/>
                    </a:lnTo>
                    <a:lnTo>
                      <a:pt x="2553" y="9395"/>
                    </a:lnTo>
                    <a:lnTo>
                      <a:pt x="2637" y="9395"/>
                    </a:lnTo>
                    <a:lnTo>
                      <a:pt x="2742" y="9416"/>
                    </a:lnTo>
                    <a:lnTo>
                      <a:pt x="2804" y="9521"/>
                    </a:lnTo>
                    <a:lnTo>
                      <a:pt x="2846" y="9563"/>
                    </a:lnTo>
                    <a:lnTo>
                      <a:pt x="2909" y="9688"/>
                    </a:lnTo>
                    <a:lnTo>
                      <a:pt x="2951" y="9709"/>
                    </a:lnTo>
                    <a:lnTo>
                      <a:pt x="2972" y="9772"/>
                    </a:lnTo>
                    <a:lnTo>
                      <a:pt x="3139" y="9939"/>
                    </a:lnTo>
                    <a:lnTo>
                      <a:pt x="3139" y="10086"/>
                    </a:lnTo>
                    <a:lnTo>
                      <a:pt x="3139" y="10211"/>
                    </a:lnTo>
                    <a:lnTo>
                      <a:pt x="3181" y="10211"/>
                    </a:lnTo>
                    <a:lnTo>
                      <a:pt x="3286" y="10190"/>
                    </a:lnTo>
                    <a:lnTo>
                      <a:pt x="3327" y="10190"/>
                    </a:lnTo>
                    <a:lnTo>
                      <a:pt x="3369" y="10211"/>
                    </a:lnTo>
                    <a:lnTo>
                      <a:pt x="3432" y="10295"/>
                    </a:lnTo>
                    <a:lnTo>
                      <a:pt x="3474" y="10337"/>
                    </a:lnTo>
                    <a:lnTo>
                      <a:pt x="3537" y="10441"/>
                    </a:lnTo>
                    <a:lnTo>
                      <a:pt x="3579" y="10441"/>
                    </a:lnTo>
                    <a:lnTo>
                      <a:pt x="3662" y="10420"/>
                    </a:lnTo>
                    <a:lnTo>
                      <a:pt x="3767" y="10441"/>
                    </a:lnTo>
                    <a:lnTo>
                      <a:pt x="3871" y="10462"/>
                    </a:lnTo>
                    <a:lnTo>
                      <a:pt x="3976" y="10462"/>
                    </a:lnTo>
                    <a:lnTo>
                      <a:pt x="4018" y="10504"/>
                    </a:lnTo>
                    <a:lnTo>
                      <a:pt x="3997" y="10546"/>
                    </a:lnTo>
                    <a:lnTo>
                      <a:pt x="3997" y="10609"/>
                    </a:lnTo>
                    <a:lnTo>
                      <a:pt x="3997" y="10755"/>
                    </a:lnTo>
                    <a:lnTo>
                      <a:pt x="3913" y="10923"/>
                    </a:lnTo>
                    <a:lnTo>
                      <a:pt x="3955" y="11048"/>
                    </a:lnTo>
                    <a:lnTo>
                      <a:pt x="3976" y="11195"/>
                    </a:lnTo>
                    <a:lnTo>
                      <a:pt x="4311" y="10881"/>
                    </a:lnTo>
                    <a:lnTo>
                      <a:pt x="4604" y="10776"/>
                    </a:lnTo>
                    <a:lnTo>
                      <a:pt x="4959" y="10839"/>
                    </a:lnTo>
                    <a:lnTo>
                      <a:pt x="5378" y="11069"/>
                    </a:lnTo>
                    <a:lnTo>
                      <a:pt x="5755" y="11508"/>
                    </a:lnTo>
                    <a:lnTo>
                      <a:pt x="5985" y="11467"/>
                    </a:lnTo>
                    <a:lnTo>
                      <a:pt x="6068" y="11446"/>
                    </a:lnTo>
                    <a:lnTo>
                      <a:pt x="5629" y="8726"/>
                    </a:lnTo>
                    <a:lnTo>
                      <a:pt x="7136" y="8433"/>
                    </a:lnTo>
                    <a:lnTo>
                      <a:pt x="8056" y="9060"/>
                    </a:lnTo>
                    <a:lnTo>
                      <a:pt x="8391" y="9186"/>
                    </a:lnTo>
                    <a:lnTo>
                      <a:pt x="8893" y="9479"/>
                    </a:lnTo>
                    <a:lnTo>
                      <a:pt x="9751" y="9395"/>
                    </a:lnTo>
                    <a:lnTo>
                      <a:pt x="10693" y="9395"/>
                    </a:lnTo>
                    <a:lnTo>
                      <a:pt x="10985" y="9604"/>
                    </a:lnTo>
                    <a:lnTo>
                      <a:pt x="11132" y="9981"/>
                    </a:lnTo>
                    <a:lnTo>
                      <a:pt x="11320" y="9897"/>
                    </a:lnTo>
                    <a:lnTo>
                      <a:pt x="11341" y="10713"/>
                    </a:lnTo>
                    <a:lnTo>
                      <a:pt x="11760" y="10755"/>
                    </a:lnTo>
                    <a:lnTo>
                      <a:pt x="11990" y="11446"/>
                    </a:lnTo>
                    <a:lnTo>
                      <a:pt x="12115" y="11446"/>
                    </a:lnTo>
                    <a:lnTo>
                      <a:pt x="12366" y="11299"/>
                    </a:lnTo>
                    <a:lnTo>
                      <a:pt x="12555" y="11278"/>
                    </a:lnTo>
                    <a:lnTo>
                      <a:pt x="12743" y="11299"/>
                    </a:lnTo>
                    <a:lnTo>
                      <a:pt x="12994" y="11446"/>
                    </a:lnTo>
                    <a:lnTo>
                      <a:pt x="13078" y="11467"/>
                    </a:lnTo>
                    <a:lnTo>
                      <a:pt x="13287" y="11257"/>
                    </a:lnTo>
                    <a:lnTo>
                      <a:pt x="13413" y="11048"/>
                    </a:lnTo>
                    <a:lnTo>
                      <a:pt x="13475" y="10964"/>
                    </a:lnTo>
                    <a:lnTo>
                      <a:pt x="13538" y="10818"/>
                    </a:lnTo>
                    <a:lnTo>
                      <a:pt x="13789" y="10525"/>
                    </a:lnTo>
                    <a:lnTo>
                      <a:pt x="13894" y="10504"/>
                    </a:lnTo>
                    <a:lnTo>
                      <a:pt x="13998" y="10337"/>
                    </a:lnTo>
                    <a:lnTo>
                      <a:pt x="14040" y="10337"/>
                    </a:lnTo>
                    <a:lnTo>
                      <a:pt x="14040" y="10295"/>
                    </a:lnTo>
                    <a:lnTo>
                      <a:pt x="14166" y="10211"/>
                    </a:lnTo>
                    <a:lnTo>
                      <a:pt x="14145" y="10148"/>
                    </a:lnTo>
                    <a:lnTo>
                      <a:pt x="14250" y="10023"/>
                    </a:lnTo>
                    <a:lnTo>
                      <a:pt x="14438" y="10044"/>
                    </a:lnTo>
                    <a:lnTo>
                      <a:pt x="14543" y="10107"/>
                    </a:lnTo>
                    <a:lnTo>
                      <a:pt x="14961" y="10148"/>
                    </a:lnTo>
                    <a:lnTo>
                      <a:pt x="15317" y="10148"/>
                    </a:lnTo>
                    <a:lnTo>
                      <a:pt x="15505" y="10107"/>
                    </a:lnTo>
                    <a:lnTo>
                      <a:pt x="15484" y="9981"/>
                    </a:lnTo>
                    <a:lnTo>
                      <a:pt x="15463" y="9835"/>
                    </a:lnTo>
                    <a:lnTo>
                      <a:pt x="15463" y="9709"/>
                    </a:lnTo>
                    <a:lnTo>
                      <a:pt x="15505" y="9667"/>
                    </a:lnTo>
                    <a:lnTo>
                      <a:pt x="15610" y="9688"/>
                    </a:lnTo>
                    <a:lnTo>
                      <a:pt x="15777" y="9709"/>
                    </a:lnTo>
                    <a:lnTo>
                      <a:pt x="15819" y="9667"/>
                    </a:lnTo>
                    <a:lnTo>
                      <a:pt x="16007" y="9667"/>
                    </a:lnTo>
                    <a:lnTo>
                      <a:pt x="16133" y="9730"/>
                    </a:lnTo>
                    <a:lnTo>
                      <a:pt x="16342" y="9793"/>
                    </a:lnTo>
                    <a:lnTo>
                      <a:pt x="16677" y="9835"/>
                    </a:lnTo>
                    <a:lnTo>
                      <a:pt x="16781" y="9793"/>
                    </a:lnTo>
                    <a:lnTo>
                      <a:pt x="16886" y="9709"/>
                    </a:lnTo>
                    <a:lnTo>
                      <a:pt x="17032" y="9730"/>
                    </a:lnTo>
                    <a:lnTo>
                      <a:pt x="17158" y="9730"/>
                    </a:lnTo>
                    <a:lnTo>
                      <a:pt x="17451" y="9667"/>
                    </a:lnTo>
                    <a:lnTo>
                      <a:pt x="17723" y="9730"/>
                    </a:lnTo>
                    <a:lnTo>
                      <a:pt x="17911" y="9688"/>
                    </a:lnTo>
                    <a:lnTo>
                      <a:pt x="18246" y="9688"/>
                    </a:lnTo>
                    <a:lnTo>
                      <a:pt x="18497" y="9793"/>
                    </a:lnTo>
                    <a:lnTo>
                      <a:pt x="18602" y="9772"/>
                    </a:lnTo>
                    <a:lnTo>
                      <a:pt x="18853" y="10044"/>
                    </a:lnTo>
                    <a:lnTo>
                      <a:pt x="19083" y="10107"/>
                    </a:lnTo>
                    <a:lnTo>
                      <a:pt x="19229" y="10044"/>
                    </a:lnTo>
                    <a:lnTo>
                      <a:pt x="19188" y="9897"/>
                    </a:lnTo>
                    <a:lnTo>
                      <a:pt x="19313" y="9814"/>
                    </a:lnTo>
                    <a:lnTo>
                      <a:pt x="19313" y="9772"/>
                    </a:lnTo>
                    <a:lnTo>
                      <a:pt x="19376" y="9730"/>
                    </a:lnTo>
                    <a:lnTo>
                      <a:pt x="19271" y="9625"/>
                    </a:lnTo>
                    <a:lnTo>
                      <a:pt x="19313" y="9521"/>
                    </a:lnTo>
                    <a:lnTo>
                      <a:pt x="19397" y="9458"/>
                    </a:lnTo>
                    <a:lnTo>
                      <a:pt x="19355" y="9207"/>
                    </a:lnTo>
                    <a:lnTo>
                      <a:pt x="19229" y="9144"/>
                    </a:lnTo>
                    <a:lnTo>
                      <a:pt x="19188" y="9039"/>
                    </a:lnTo>
                    <a:lnTo>
                      <a:pt x="19083" y="8851"/>
                    </a:lnTo>
                    <a:lnTo>
                      <a:pt x="19062" y="8747"/>
                    </a:lnTo>
                    <a:lnTo>
                      <a:pt x="19020" y="8663"/>
                    </a:lnTo>
                    <a:lnTo>
                      <a:pt x="19020" y="8579"/>
                    </a:lnTo>
                    <a:lnTo>
                      <a:pt x="18957" y="8412"/>
                    </a:lnTo>
                    <a:lnTo>
                      <a:pt x="19041" y="8328"/>
                    </a:lnTo>
                    <a:lnTo>
                      <a:pt x="19041" y="8265"/>
                    </a:lnTo>
                    <a:lnTo>
                      <a:pt x="18916" y="8244"/>
                    </a:lnTo>
                    <a:lnTo>
                      <a:pt x="18748" y="8265"/>
                    </a:lnTo>
                    <a:lnTo>
                      <a:pt x="18644" y="8202"/>
                    </a:lnTo>
                    <a:lnTo>
                      <a:pt x="18644" y="8119"/>
                    </a:lnTo>
                    <a:lnTo>
                      <a:pt x="18748" y="8014"/>
                    </a:lnTo>
                    <a:lnTo>
                      <a:pt x="18853" y="7951"/>
                    </a:lnTo>
                    <a:lnTo>
                      <a:pt x="18916" y="8014"/>
                    </a:lnTo>
                    <a:lnTo>
                      <a:pt x="19020" y="8014"/>
                    </a:lnTo>
                    <a:lnTo>
                      <a:pt x="19167" y="7930"/>
                    </a:lnTo>
                    <a:lnTo>
                      <a:pt x="19439" y="7889"/>
                    </a:lnTo>
                    <a:lnTo>
                      <a:pt x="19564" y="7847"/>
                    </a:lnTo>
                    <a:lnTo>
                      <a:pt x="19648" y="7826"/>
                    </a:lnTo>
                    <a:lnTo>
                      <a:pt x="19711" y="7889"/>
                    </a:lnTo>
                    <a:lnTo>
                      <a:pt x="19794" y="7889"/>
                    </a:lnTo>
                    <a:lnTo>
                      <a:pt x="19878" y="7826"/>
                    </a:lnTo>
                    <a:lnTo>
                      <a:pt x="19962" y="7826"/>
                    </a:lnTo>
                    <a:lnTo>
                      <a:pt x="19962" y="7742"/>
                    </a:lnTo>
                    <a:lnTo>
                      <a:pt x="20004" y="7617"/>
                    </a:lnTo>
                    <a:lnTo>
                      <a:pt x="19878" y="7575"/>
                    </a:lnTo>
                    <a:lnTo>
                      <a:pt x="19815" y="7512"/>
                    </a:lnTo>
                    <a:lnTo>
                      <a:pt x="19836" y="7428"/>
                    </a:lnTo>
                    <a:lnTo>
                      <a:pt x="19836" y="7177"/>
                    </a:lnTo>
                    <a:lnTo>
                      <a:pt x="19899" y="6842"/>
                    </a:lnTo>
                    <a:lnTo>
                      <a:pt x="19899" y="6696"/>
                    </a:lnTo>
                    <a:lnTo>
                      <a:pt x="19962" y="6550"/>
                    </a:lnTo>
                    <a:lnTo>
                      <a:pt x="20004" y="6278"/>
                    </a:lnTo>
                    <a:lnTo>
                      <a:pt x="20213" y="6278"/>
                    </a:lnTo>
                    <a:lnTo>
                      <a:pt x="20422" y="6361"/>
                    </a:lnTo>
                    <a:lnTo>
                      <a:pt x="20589" y="6382"/>
                    </a:lnTo>
                    <a:lnTo>
                      <a:pt x="20820" y="6340"/>
                    </a:lnTo>
                    <a:lnTo>
                      <a:pt x="20882" y="6340"/>
                    </a:lnTo>
                    <a:lnTo>
                      <a:pt x="20924" y="6424"/>
                    </a:lnTo>
                    <a:lnTo>
                      <a:pt x="21008" y="6424"/>
                    </a:lnTo>
                    <a:lnTo>
                      <a:pt x="21071" y="6382"/>
                    </a:lnTo>
                    <a:lnTo>
                      <a:pt x="21154" y="6278"/>
                    </a:lnTo>
                    <a:lnTo>
                      <a:pt x="21280" y="6236"/>
                    </a:lnTo>
                    <a:lnTo>
                      <a:pt x="21447" y="6068"/>
                    </a:lnTo>
                    <a:lnTo>
                      <a:pt x="21447" y="6006"/>
                    </a:lnTo>
                    <a:lnTo>
                      <a:pt x="21343" y="5838"/>
                    </a:lnTo>
                    <a:lnTo>
                      <a:pt x="21238" y="5608"/>
                    </a:lnTo>
                    <a:lnTo>
                      <a:pt x="21238" y="5378"/>
                    </a:lnTo>
                    <a:lnTo>
                      <a:pt x="21259" y="5231"/>
                    </a:lnTo>
                    <a:lnTo>
                      <a:pt x="21343" y="5169"/>
                    </a:lnTo>
                    <a:lnTo>
                      <a:pt x="21531" y="5106"/>
                    </a:lnTo>
                    <a:lnTo>
                      <a:pt x="21594" y="4980"/>
                    </a:lnTo>
                    <a:lnTo>
                      <a:pt x="21552" y="4917"/>
                    </a:lnTo>
                    <a:lnTo>
                      <a:pt x="21573" y="4813"/>
                    </a:lnTo>
                    <a:lnTo>
                      <a:pt x="21698" y="4666"/>
                    </a:lnTo>
                    <a:lnTo>
                      <a:pt x="21803" y="4604"/>
                    </a:lnTo>
                    <a:lnTo>
                      <a:pt x="21908" y="4499"/>
                    </a:lnTo>
                    <a:lnTo>
                      <a:pt x="21887" y="4478"/>
                    </a:lnTo>
                    <a:lnTo>
                      <a:pt x="21866" y="4457"/>
                    </a:lnTo>
                    <a:lnTo>
                      <a:pt x="21698" y="4394"/>
                    </a:lnTo>
                    <a:lnTo>
                      <a:pt x="21573" y="4269"/>
                    </a:lnTo>
                    <a:lnTo>
                      <a:pt x="21489" y="4269"/>
                    </a:lnTo>
                    <a:lnTo>
                      <a:pt x="21447" y="4164"/>
                    </a:lnTo>
                    <a:lnTo>
                      <a:pt x="21489" y="4039"/>
                    </a:lnTo>
                    <a:lnTo>
                      <a:pt x="21447" y="3976"/>
                    </a:lnTo>
                    <a:lnTo>
                      <a:pt x="21343" y="4060"/>
                    </a:lnTo>
                    <a:lnTo>
                      <a:pt x="21259" y="4164"/>
                    </a:lnTo>
                    <a:lnTo>
                      <a:pt x="21154" y="4185"/>
                    </a:lnTo>
                    <a:lnTo>
                      <a:pt x="20861" y="4227"/>
                    </a:lnTo>
                    <a:lnTo>
                      <a:pt x="20799" y="4269"/>
                    </a:lnTo>
                    <a:lnTo>
                      <a:pt x="20757" y="4332"/>
                    </a:lnTo>
                    <a:lnTo>
                      <a:pt x="20652" y="4269"/>
                    </a:lnTo>
                    <a:lnTo>
                      <a:pt x="20548" y="4227"/>
                    </a:lnTo>
                    <a:lnTo>
                      <a:pt x="20506" y="4227"/>
                    </a:lnTo>
                    <a:lnTo>
                      <a:pt x="20485" y="4185"/>
                    </a:lnTo>
                    <a:lnTo>
                      <a:pt x="20422" y="4143"/>
                    </a:lnTo>
                    <a:lnTo>
                      <a:pt x="20401" y="4060"/>
                    </a:lnTo>
                    <a:lnTo>
                      <a:pt x="20359" y="3976"/>
                    </a:lnTo>
                    <a:lnTo>
                      <a:pt x="20401" y="3934"/>
                    </a:lnTo>
                    <a:lnTo>
                      <a:pt x="20401" y="3850"/>
                    </a:lnTo>
                    <a:lnTo>
                      <a:pt x="20317" y="3809"/>
                    </a:lnTo>
                    <a:lnTo>
                      <a:pt x="20276" y="3809"/>
                    </a:lnTo>
                    <a:lnTo>
                      <a:pt x="20129" y="3725"/>
                    </a:lnTo>
                    <a:lnTo>
                      <a:pt x="20004" y="3704"/>
                    </a:lnTo>
                    <a:lnTo>
                      <a:pt x="19962" y="3704"/>
                    </a:lnTo>
                    <a:lnTo>
                      <a:pt x="19899" y="3557"/>
                    </a:lnTo>
                    <a:lnTo>
                      <a:pt x="19794" y="3390"/>
                    </a:lnTo>
                    <a:lnTo>
                      <a:pt x="19648" y="3244"/>
                    </a:lnTo>
                    <a:lnTo>
                      <a:pt x="19460" y="3223"/>
                    </a:lnTo>
                    <a:lnTo>
                      <a:pt x="19250" y="3223"/>
                    </a:lnTo>
                    <a:lnTo>
                      <a:pt x="19062" y="3244"/>
                    </a:lnTo>
                    <a:lnTo>
                      <a:pt x="19041" y="3306"/>
                    </a:lnTo>
                    <a:lnTo>
                      <a:pt x="19083" y="3348"/>
                    </a:lnTo>
                    <a:lnTo>
                      <a:pt x="19062" y="3411"/>
                    </a:lnTo>
                    <a:lnTo>
                      <a:pt x="18936" y="3453"/>
                    </a:lnTo>
                    <a:lnTo>
                      <a:pt x="18853" y="3432"/>
                    </a:lnTo>
                    <a:lnTo>
                      <a:pt x="18727" y="3495"/>
                    </a:lnTo>
                    <a:lnTo>
                      <a:pt x="18560" y="3411"/>
                    </a:lnTo>
                    <a:lnTo>
                      <a:pt x="18497" y="3432"/>
                    </a:lnTo>
                    <a:lnTo>
                      <a:pt x="18413" y="3495"/>
                    </a:lnTo>
                    <a:lnTo>
                      <a:pt x="18309" y="3495"/>
                    </a:lnTo>
                    <a:lnTo>
                      <a:pt x="18204" y="3411"/>
                    </a:lnTo>
                    <a:lnTo>
                      <a:pt x="18079" y="3348"/>
                    </a:lnTo>
                    <a:lnTo>
                      <a:pt x="18079" y="3285"/>
                    </a:lnTo>
                    <a:lnTo>
                      <a:pt x="18100" y="3202"/>
                    </a:lnTo>
                    <a:lnTo>
                      <a:pt x="17911" y="3118"/>
                    </a:lnTo>
                    <a:lnTo>
                      <a:pt x="17828" y="3181"/>
                    </a:lnTo>
                    <a:lnTo>
                      <a:pt x="17828" y="3306"/>
                    </a:lnTo>
                    <a:lnTo>
                      <a:pt x="17869" y="3327"/>
                    </a:lnTo>
                    <a:lnTo>
                      <a:pt x="17828" y="3390"/>
                    </a:lnTo>
                    <a:lnTo>
                      <a:pt x="17744" y="3453"/>
                    </a:lnTo>
                    <a:lnTo>
                      <a:pt x="17597" y="3453"/>
                    </a:lnTo>
                    <a:lnTo>
                      <a:pt x="16175" y="1695"/>
                    </a:lnTo>
                    <a:lnTo>
                      <a:pt x="15170" y="921"/>
                    </a:lnTo>
                    <a:lnTo>
                      <a:pt x="15107" y="837"/>
                    </a:lnTo>
                    <a:lnTo>
                      <a:pt x="15191" y="816"/>
                    </a:lnTo>
                    <a:lnTo>
                      <a:pt x="15296" y="712"/>
                    </a:lnTo>
                    <a:lnTo>
                      <a:pt x="15296" y="607"/>
                    </a:lnTo>
                    <a:lnTo>
                      <a:pt x="15254" y="565"/>
                    </a:lnTo>
                    <a:lnTo>
                      <a:pt x="15087" y="607"/>
                    </a:lnTo>
                    <a:lnTo>
                      <a:pt x="14961" y="628"/>
                    </a:lnTo>
                    <a:lnTo>
                      <a:pt x="14877" y="733"/>
                    </a:lnTo>
                    <a:lnTo>
                      <a:pt x="14773" y="775"/>
                    </a:lnTo>
                    <a:lnTo>
                      <a:pt x="14647" y="900"/>
                    </a:lnTo>
                    <a:lnTo>
                      <a:pt x="14647" y="984"/>
                    </a:lnTo>
                    <a:lnTo>
                      <a:pt x="14563" y="1047"/>
                    </a:lnTo>
                    <a:lnTo>
                      <a:pt x="14522" y="1151"/>
                    </a:lnTo>
                    <a:lnTo>
                      <a:pt x="14417" y="1235"/>
                    </a:lnTo>
                    <a:lnTo>
                      <a:pt x="14229" y="1235"/>
                    </a:lnTo>
                    <a:lnTo>
                      <a:pt x="14124" y="1298"/>
                    </a:lnTo>
                    <a:lnTo>
                      <a:pt x="14145" y="1423"/>
                    </a:lnTo>
                    <a:lnTo>
                      <a:pt x="14061" y="1465"/>
                    </a:lnTo>
                    <a:lnTo>
                      <a:pt x="14019" y="1423"/>
                    </a:lnTo>
                    <a:lnTo>
                      <a:pt x="13789" y="1360"/>
                    </a:lnTo>
                    <a:lnTo>
                      <a:pt x="13643" y="1423"/>
                    </a:lnTo>
                    <a:lnTo>
                      <a:pt x="13601" y="1507"/>
                    </a:lnTo>
                    <a:lnTo>
                      <a:pt x="13517" y="1507"/>
                    </a:lnTo>
                    <a:lnTo>
                      <a:pt x="13434" y="1402"/>
                    </a:lnTo>
                    <a:lnTo>
                      <a:pt x="13434" y="1235"/>
                    </a:lnTo>
                    <a:lnTo>
                      <a:pt x="13517" y="1172"/>
                    </a:lnTo>
                    <a:lnTo>
                      <a:pt x="13538" y="1088"/>
                    </a:lnTo>
                    <a:lnTo>
                      <a:pt x="13496" y="1026"/>
                    </a:lnTo>
                    <a:lnTo>
                      <a:pt x="13413" y="1109"/>
                    </a:lnTo>
                    <a:lnTo>
                      <a:pt x="13329" y="1109"/>
                    </a:lnTo>
                    <a:lnTo>
                      <a:pt x="13120" y="1005"/>
                    </a:lnTo>
                    <a:lnTo>
                      <a:pt x="12994" y="1026"/>
                    </a:lnTo>
                    <a:lnTo>
                      <a:pt x="13015" y="1109"/>
                    </a:lnTo>
                    <a:lnTo>
                      <a:pt x="13078" y="1130"/>
                    </a:lnTo>
                    <a:lnTo>
                      <a:pt x="12994" y="1214"/>
                    </a:lnTo>
                    <a:lnTo>
                      <a:pt x="12952" y="1214"/>
                    </a:lnTo>
                    <a:lnTo>
                      <a:pt x="12869" y="1088"/>
                    </a:lnTo>
                    <a:lnTo>
                      <a:pt x="12848" y="900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638" y="900"/>
                    </a:lnTo>
                    <a:lnTo>
                      <a:pt x="12638" y="984"/>
                    </a:lnTo>
                    <a:lnTo>
                      <a:pt x="12555" y="984"/>
                    </a:lnTo>
                    <a:lnTo>
                      <a:pt x="12513" y="879"/>
                    </a:lnTo>
                    <a:lnTo>
                      <a:pt x="12450" y="900"/>
                    </a:lnTo>
                    <a:lnTo>
                      <a:pt x="12429" y="1005"/>
                    </a:lnTo>
                    <a:lnTo>
                      <a:pt x="12366" y="1026"/>
                    </a:lnTo>
                    <a:lnTo>
                      <a:pt x="12262" y="942"/>
                    </a:lnTo>
                    <a:lnTo>
                      <a:pt x="12136" y="1026"/>
                    </a:lnTo>
                    <a:lnTo>
                      <a:pt x="12074" y="984"/>
                    </a:lnTo>
                    <a:lnTo>
                      <a:pt x="12032" y="879"/>
                    </a:lnTo>
                    <a:lnTo>
                      <a:pt x="12115" y="837"/>
                    </a:lnTo>
                    <a:lnTo>
                      <a:pt x="12136" y="796"/>
                    </a:lnTo>
                    <a:lnTo>
                      <a:pt x="12115" y="691"/>
                    </a:lnTo>
                    <a:lnTo>
                      <a:pt x="12136" y="586"/>
                    </a:lnTo>
                    <a:lnTo>
                      <a:pt x="12115" y="524"/>
                    </a:lnTo>
                    <a:lnTo>
                      <a:pt x="12032" y="482"/>
                    </a:lnTo>
                    <a:lnTo>
                      <a:pt x="11948" y="398"/>
                    </a:lnTo>
                    <a:lnTo>
                      <a:pt x="11927" y="272"/>
                    </a:lnTo>
                    <a:lnTo>
                      <a:pt x="11864" y="252"/>
                    </a:lnTo>
                    <a:lnTo>
                      <a:pt x="11822" y="84"/>
                    </a:lnTo>
                    <a:lnTo>
                      <a:pt x="11718" y="84"/>
                    </a:lnTo>
                    <a:lnTo>
                      <a:pt x="11592" y="126"/>
                    </a:lnTo>
                    <a:lnTo>
                      <a:pt x="11446" y="126"/>
                    </a:lnTo>
                    <a:lnTo>
                      <a:pt x="11299" y="42"/>
                    </a:lnTo>
                    <a:lnTo>
                      <a:pt x="11132" y="63"/>
                    </a:lnTo>
                    <a:lnTo>
                      <a:pt x="11006" y="0"/>
                    </a:lnTo>
                    <a:lnTo>
                      <a:pt x="10902" y="42"/>
                    </a:lnTo>
                    <a:lnTo>
                      <a:pt x="108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6890;p54"/>
              <p:cNvSpPr/>
              <p:nvPr/>
            </p:nvSpPr>
            <p:spPr>
              <a:xfrm>
                <a:off x="4105619" y="2816249"/>
                <a:ext cx="110383" cy="65688"/>
              </a:xfrm>
              <a:custGeom>
                <a:avLst/>
                <a:gdLst/>
                <a:ahLst/>
                <a:cxnLst/>
                <a:rect l="l" t="t" r="r" b="b"/>
                <a:pathLst>
                  <a:path w="9270" h="5776" extrusionOk="0">
                    <a:moveTo>
                      <a:pt x="1507" y="1"/>
                    </a:moveTo>
                    <a:lnTo>
                      <a:pt x="0" y="294"/>
                    </a:lnTo>
                    <a:lnTo>
                      <a:pt x="439" y="3014"/>
                    </a:lnTo>
                    <a:lnTo>
                      <a:pt x="732" y="3014"/>
                    </a:lnTo>
                    <a:lnTo>
                      <a:pt x="963" y="3035"/>
                    </a:lnTo>
                    <a:lnTo>
                      <a:pt x="1004" y="2909"/>
                    </a:lnTo>
                    <a:lnTo>
                      <a:pt x="900" y="2804"/>
                    </a:lnTo>
                    <a:lnTo>
                      <a:pt x="879" y="2595"/>
                    </a:lnTo>
                    <a:lnTo>
                      <a:pt x="983" y="2344"/>
                    </a:lnTo>
                    <a:lnTo>
                      <a:pt x="1172" y="2323"/>
                    </a:lnTo>
                    <a:lnTo>
                      <a:pt x="1276" y="2198"/>
                    </a:lnTo>
                    <a:lnTo>
                      <a:pt x="1402" y="2114"/>
                    </a:lnTo>
                    <a:lnTo>
                      <a:pt x="1527" y="2198"/>
                    </a:lnTo>
                    <a:lnTo>
                      <a:pt x="1611" y="2135"/>
                    </a:lnTo>
                    <a:lnTo>
                      <a:pt x="1507" y="2009"/>
                    </a:lnTo>
                    <a:lnTo>
                      <a:pt x="1779" y="2030"/>
                    </a:lnTo>
                    <a:lnTo>
                      <a:pt x="2155" y="2219"/>
                    </a:lnTo>
                    <a:lnTo>
                      <a:pt x="2511" y="2428"/>
                    </a:lnTo>
                    <a:lnTo>
                      <a:pt x="2532" y="2553"/>
                    </a:lnTo>
                    <a:lnTo>
                      <a:pt x="2971" y="2804"/>
                    </a:lnTo>
                    <a:lnTo>
                      <a:pt x="3306" y="2951"/>
                    </a:lnTo>
                    <a:lnTo>
                      <a:pt x="3390" y="2909"/>
                    </a:lnTo>
                    <a:lnTo>
                      <a:pt x="3515" y="2930"/>
                    </a:lnTo>
                    <a:lnTo>
                      <a:pt x="3766" y="3076"/>
                    </a:lnTo>
                    <a:lnTo>
                      <a:pt x="3871" y="3432"/>
                    </a:lnTo>
                    <a:lnTo>
                      <a:pt x="3976" y="3537"/>
                    </a:lnTo>
                    <a:lnTo>
                      <a:pt x="4017" y="3662"/>
                    </a:lnTo>
                    <a:lnTo>
                      <a:pt x="4143" y="3913"/>
                    </a:lnTo>
                    <a:lnTo>
                      <a:pt x="4352" y="3997"/>
                    </a:lnTo>
                    <a:lnTo>
                      <a:pt x="4729" y="4227"/>
                    </a:lnTo>
                    <a:lnTo>
                      <a:pt x="5126" y="4520"/>
                    </a:lnTo>
                    <a:lnTo>
                      <a:pt x="5545" y="4708"/>
                    </a:lnTo>
                    <a:lnTo>
                      <a:pt x="5921" y="5001"/>
                    </a:lnTo>
                    <a:lnTo>
                      <a:pt x="6235" y="5022"/>
                    </a:lnTo>
                    <a:lnTo>
                      <a:pt x="6319" y="5106"/>
                    </a:lnTo>
                    <a:lnTo>
                      <a:pt x="6403" y="5106"/>
                    </a:lnTo>
                    <a:lnTo>
                      <a:pt x="6612" y="5232"/>
                    </a:lnTo>
                    <a:lnTo>
                      <a:pt x="6612" y="5378"/>
                    </a:lnTo>
                    <a:lnTo>
                      <a:pt x="6633" y="5650"/>
                    </a:lnTo>
                    <a:lnTo>
                      <a:pt x="6821" y="5587"/>
                    </a:lnTo>
                    <a:lnTo>
                      <a:pt x="6926" y="5671"/>
                    </a:lnTo>
                    <a:lnTo>
                      <a:pt x="7009" y="5776"/>
                    </a:lnTo>
                    <a:lnTo>
                      <a:pt x="7072" y="5776"/>
                    </a:lnTo>
                    <a:lnTo>
                      <a:pt x="7177" y="5671"/>
                    </a:lnTo>
                    <a:lnTo>
                      <a:pt x="7281" y="5692"/>
                    </a:lnTo>
                    <a:lnTo>
                      <a:pt x="7323" y="5755"/>
                    </a:lnTo>
                    <a:lnTo>
                      <a:pt x="7365" y="5378"/>
                    </a:lnTo>
                    <a:lnTo>
                      <a:pt x="7491" y="5106"/>
                    </a:lnTo>
                    <a:lnTo>
                      <a:pt x="7553" y="5043"/>
                    </a:lnTo>
                    <a:lnTo>
                      <a:pt x="7533" y="4897"/>
                    </a:lnTo>
                    <a:lnTo>
                      <a:pt x="7407" y="4834"/>
                    </a:lnTo>
                    <a:lnTo>
                      <a:pt x="7344" y="4688"/>
                    </a:lnTo>
                    <a:lnTo>
                      <a:pt x="7386" y="4541"/>
                    </a:lnTo>
                    <a:lnTo>
                      <a:pt x="7365" y="4416"/>
                    </a:lnTo>
                    <a:lnTo>
                      <a:pt x="7219" y="4436"/>
                    </a:lnTo>
                    <a:lnTo>
                      <a:pt x="7114" y="4499"/>
                    </a:lnTo>
                    <a:lnTo>
                      <a:pt x="6947" y="4269"/>
                    </a:lnTo>
                    <a:lnTo>
                      <a:pt x="6947" y="4102"/>
                    </a:lnTo>
                    <a:lnTo>
                      <a:pt x="7072" y="3997"/>
                    </a:lnTo>
                    <a:lnTo>
                      <a:pt x="7344" y="4018"/>
                    </a:lnTo>
                    <a:lnTo>
                      <a:pt x="7449" y="3997"/>
                    </a:lnTo>
                    <a:lnTo>
                      <a:pt x="7449" y="3872"/>
                    </a:lnTo>
                    <a:lnTo>
                      <a:pt x="7679" y="3788"/>
                    </a:lnTo>
                    <a:lnTo>
                      <a:pt x="7637" y="3704"/>
                    </a:lnTo>
                    <a:lnTo>
                      <a:pt x="7574" y="3662"/>
                    </a:lnTo>
                    <a:lnTo>
                      <a:pt x="7846" y="3600"/>
                    </a:lnTo>
                    <a:lnTo>
                      <a:pt x="8014" y="3537"/>
                    </a:lnTo>
                    <a:lnTo>
                      <a:pt x="8056" y="3390"/>
                    </a:lnTo>
                    <a:lnTo>
                      <a:pt x="7867" y="3328"/>
                    </a:lnTo>
                    <a:lnTo>
                      <a:pt x="7867" y="3181"/>
                    </a:lnTo>
                    <a:lnTo>
                      <a:pt x="8014" y="3139"/>
                    </a:lnTo>
                    <a:lnTo>
                      <a:pt x="8181" y="3014"/>
                    </a:lnTo>
                    <a:lnTo>
                      <a:pt x="8286" y="3035"/>
                    </a:lnTo>
                    <a:lnTo>
                      <a:pt x="8453" y="2825"/>
                    </a:lnTo>
                    <a:lnTo>
                      <a:pt x="8600" y="2951"/>
                    </a:lnTo>
                    <a:lnTo>
                      <a:pt x="8621" y="3056"/>
                    </a:lnTo>
                    <a:lnTo>
                      <a:pt x="8914" y="3014"/>
                    </a:lnTo>
                    <a:lnTo>
                      <a:pt x="9123" y="3014"/>
                    </a:lnTo>
                    <a:lnTo>
                      <a:pt x="9269" y="2825"/>
                    </a:lnTo>
                    <a:lnTo>
                      <a:pt x="9248" y="2721"/>
                    </a:lnTo>
                    <a:lnTo>
                      <a:pt x="8955" y="2491"/>
                    </a:lnTo>
                    <a:lnTo>
                      <a:pt x="8893" y="2491"/>
                    </a:lnTo>
                    <a:lnTo>
                      <a:pt x="8893" y="2637"/>
                    </a:lnTo>
                    <a:lnTo>
                      <a:pt x="8788" y="2742"/>
                    </a:lnTo>
                    <a:lnTo>
                      <a:pt x="8683" y="2721"/>
                    </a:lnTo>
                    <a:lnTo>
                      <a:pt x="8579" y="2616"/>
                    </a:lnTo>
                    <a:lnTo>
                      <a:pt x="8307" y="2532"/>
                    </a:lnTo>
                    <a:lnTo>
                      <a:pt x="8202" y="2449"/>
                    </a:lnTo>
                    <a:lnTo>
                      <a:pt x="8286" y="2323"/>
                    </a:lnTo>
                    <a:lnTo>
                      <a:pt x="8453" y="2030"/>
                    </a:lnTo>
                    <a:lnTo>
                      <a:pt x="8453" y="1905"/>
                    </a:lnTo>
                    <a:lnTo>
                      <a:pt x="8369" y="1905"/>
                    </a:lnTo>
                    <a:lnTo>
                      <a:pt x="8265" y="2072"/>
                    </a:lnTo>
                    <a:lnTo>
                      <a:pt x="8160" y="2093"/>
                    </a:lnTo>
                    <a:lnTo>
                      <a:pt x="7909" y="2386"/>
                    </a:lnTo>
                    <a:lnTo>
                      <a:pt x="7846" y="2532"/>
                    </a:lnTo>
                    <a:lnTo>
                      <a:pt x="7784" y="2616"/>
                    </a:lnTo>
                    <a:lnTo>
                      <a:pt x="7658" y="2825"/>
                    </a:lnTo>
                    <a:lnTo>
                      <a:pt x="7449" y="3035"/>
                    </a:lnTo>
                    <a:lnTo>
                      <a:pt x="7365" y="3014"/>
                    </a:lnTo>
                    <a:lnTo>
                      <a:pt x="7114" y="2867"/>
                    </a:lnTo>
                    <a:lnTo>
                      <a:pt x="6926" y="2846"/>
                    </a:lnTo>
                    <a:lnTo>
                      <a:pt x="6737" y="2867"/>
                    </a:lnTo>
                    <a:lnTo>
                      <a:pt x="6486" y="3014"/>
                    </a:lnTo>
                    <a:lnTo>
                      <a:pt x="6361" y="3014"/>
                    </a:lnTo>
                    <a:lnTo>
                      <a:pt x="6131" y="2323"/>
                    </a:lnTo>
                    <a:lnTo>
                      <a:pt x="5712" y="2281"/>
                    </a:lnTo>
                    <a:lnTo>
                      <a:pt x="5691" y="1465"/>
                    </a:lnTo>
                    <a:lnTo>
                      <a:pt x="5503" y="1549"/>
                    </a:lnTo>
                    <a:lnTo>
                      <a:pt x="5356" y="1172"/>
                    </a:lnTo>
                    <a:lnTo>
                      <a:pt x="5064" y="963"/>
                    </a:lnTo>
                    <a:lnTo>
                      <a:pt x="4122" y="963"/>
                    </a:lnTo>
                    <a:lnTo>
                      <a:pt x="3264" y="1047"/>
                    </a:lnTo>
                    <a:lnTo>
                      <a:pt x="2762" y="754"/>
                    </a:lnTo>
                    <a:lnTo>
                      <a:pt x="2427" y="62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6891;p54"/>
              <p:cNvSpPr/>
              <p:nvPr/>
            </p:nvSpPr>
            <p:spPr>
              <a:xfrm>
                <a:off x="4085936" y="2839096"/>
                <a:ext cx="98666" cy="59262"/>
              </a:xfrm>
              <a:custGeom>
                <a:avLst/>
                <a:gdLst/>
                <a:ahLst/>
                <a:cxnLst/>
                <a:rect l="l" t="t" r="r" b="b"/>
                <a:pathLst>
                  <a:path w="8286" h="5211" extrusionOk="0">
                    <a:moveTo>
                      <a:pt x="3160" y="0"/>
                    </a:moveTo>
                    <a:lnTo>
                      <a:pt x="3264" y="126"/>
                    </a:lnTo>
                    <a:lnTo>
                      <a:pt x="3180" y="189"/>
                    </a:lnTo>
                    <a:lnTo>
                      <a:pt x="3055" y="105"/>
                    </a:lnTo>
                    <a:lnTo>
                      <a:pt x="2929" y="189"/>
                    </a:lnTo>
                    <a:lnTo>
                      <a:pt x="2825" y="314"/>
                    </a:lnTo>
                    <a:lnTo>
                      <a:pt x="2636" y="335"/>
                    </a:lnTo>
                    <a:lnTo>
                      <a:pt x="2532" y="586"/>
                    </a:lnTo>
                    <a:lnTo>
                      <a:pt x="2553" y="795"/>
                    </a:lnTo>
                    <a:lnTo>
                      <a:pt x="2657" y="900"/>
                    </a:lnTo>
                    <a:lnTo>
                      <a:pt x="2616" y="1026"/>
                    </a:lnTo>
                    <a:lnTo>
                      <a:pt x="2385" y="1005"/>
                    </a:lnTo>
                    <a:lnTo>
                      <a:pt x="2092" y="1005"/>
                    </a:lnTo>
                    <a:lnTo>
                      <a:pt x="2009" y="1026"/>
                    </a:lnTo>
                    <a:lnTo>
                      <a:pt x="1779" y="1067"/>
                    </a:lnTo>
                    <a:lnTo>
                      <a:pt x="1402" y="628"/>
                    </a:lnTo>
                    <a:lnTo>
                      <a:pt x="983" y="398"/>
                    </a:lnTo>
                    <a:lnTo>
                      <a:pt x="628" y="335"/>
                    </a:lnTo>
                    <a:lnTo>
                      <a:pt x="335" y="440"/>
                    </a:lnTo>
                    <a:lnTo>
                      <a:pt x="0" y="754"/>
                    </a:lnTo>
                    <a:lnTo>
                      <a:pt x="0" y="816"/>
                    </a:lnTo>
                    <a:lnTo>
                      <a:pt x="84" y="900"/>
                    </a:lnTo>
                    <a:lnTo>
                      <a:pt x="126" y="963"/>
                    </a:lnTo>
                    <a:lnTo>
                      <a:pt x="209" y="1047"/>
                    </a:lnTo>
                    <a:lnTo>
                      <a:pt x="251" y="1151"/>
                    </a:lnTo>
                    <a:lnTo>
                      <a:pt x="356" y="1360"/>
                    </a:lnTo>
                    <a:lnTo>
                      <a:pt x="335" y="1528"/>
                    </a:lnTo>
                    <a:lnTo>
                      <a:pt x="293" y="1653"/>
                    </a:lnTo>
                    <a:lnTo>
                      <a:pt x="314" y="1946"/>
                    </a:lnTo>
                    <a:lnTo>
                      <a:pt x="356" y="2009"/>
                    </a:lnTo>
                    <a:lnTo>
                      <a:pt x="398" y="2093"/>
                    </a:lnTo>
                    <a:lnTo>
                      <a:pt x="607" y="2302"/>
                    </a:lnTo>
                    <a:lnTo>
                      <a:pt x="565" y="2218"/>
                    </a:lnTo>
                    <a:lnTo>
                      <a:pt x="523" y="2155"/>
                    </a:lnTo>
                    <a:lnTo>
                      <a:pt x="544" y="2114"/>
                    </a:lnTo>
                    <a:lnTo>
                      <a:pt x="732" y="2155"/>
                    </a:lnTo>
                    <a:lnTo>
                      <a:pt x="816" y="2093"/>
                    </a:lnTo>
                    <a:lnTo>
                      <a:pt x="858" y="2114"/>
                    </a:lnTo>
                    <a:lnTo>
                      <a:pt x="837" y="2260"/>
                    </a:lnTo>
                    <a:lnTo>
                      <a:pt x="858" y="2365"/>
                    </a:lnTo>
                    <a:lnTo>
                      <a:pt x="942" y="2323"/>
                    </a:lnTo>
                    <a:lnTo>
                      <a:pt x="983" y="2427"/>
                    </a:lnTo>
                    <a:lnTo>
                      <a:pt x="963" y="2490"/>
                    </a:lnTo>
                    <a:lnTo>
                      <a:pt x="858" y="2469"/>
                    </a:lnTo>
                    <a:lnTo>
                      <a:pt x="816" y="2469"/>
                    </a:lnTo>
                    <a:lnTo>
                      <a:pt x="753" y="2427"/>
                    </a:lnTo>
                    <a:lnTo>
                      <a:pt x="649" y="2511"/>
                    </a:lnTo>
                    <a:lnTo>
                      <a:pt x="649" y="2616"/>
                    </a:lnTo>
                    <a:lnTo>
                      <a:pt x="732" y="2699"/>
                    </a:lnTo>
                    <a:lnTo>
                      <a:pt x="711" y="2574"/>
                    </a:lnTo>
                    <a:lnTo>
                      <a:pt x="774" y="2574"/>
                    </a:lnTo>
                    <a:lnTo>
                      <a:pt x="837" y="2595"/>
                    </a:lnTo>
                    <a:lnTo>
                      <a:pt x="921" y="2616"/>
                    </a:lnTo>
                    <a:lnTo>
                      <a:pt x="963" y="2720"/>
                    </a:lnTo>
                    <a:lnTo>
                      <a:pt x="1130" y="2804"/>
                    </a:lnTo>
                    <a:lnTo>
                      <a:pt x="1172" y="2909"/>
                    </a:lnTo>
                    <a:lnTo>
                      <a:pt x="1151" y="3097"/>
                    </a:lnTo>
                    <a:lnTo>
                      <a:pt x="1172" y="3160"/>
                    </a:lnTo>
                    <a:lnTo>
                      <a:pt x="1172" y="3453"/>
                    </a:lnTo>
                    <a:lnTo>
                      <a:pt x="1235" y="3662"/>
                    </a:lnTo>
                    <a:lnTo>
                      <a:pt x="1339" y="3955"/>
                    </a:lnTo>
                    <a:lnTo>
                      <a:pt x="1444" y="3871"/>
                    </a:lnTo>
                    <a:lnTo>
                      <a:pt x="1716" y="3871"/>
                    </a:lnTo>
                    <a:lnTo>
                      <a:pt x="1779" y="3725"/>
                    </a:lnTo>
                    <a:lnTo>
                      <a:pt x="1862" y="3620"/>
                    </a:lnTo>
                    <a:lnTo>
                      <a:pt x="1967" y="3620"/>
                    </a:lnTo>
                    <a:lnTo>
                      <a:pt x="2197" y="3411"/>
                    </a:lnTo>
                    <a:lnTo>
                      <a:pt x="2427" y="3348"/>
                    </a:lnTo>
                    <a:lnTo>
                      <a:pt x="2636" y="3411"/>
                    </a:lnTo>
                    <a:lnTo>
                      <a:pt x="2699" y="3264"/>
                    </a:lnTo>
                    <a:lnTo>
                      <a:pt x="2804" y="3243"/>
                    </a:lnTo>
                    <a:lnTo>
                      <a:pt x="2929" y="3306"/>
                    </a:lnTo>
                    <a:lnTo>
                      <a:pt x="3055" y="3264"/>
                    </a:lnTo>
                    <a:lnTo>
                      <a:pt x="3264" y="3453"/>
                    </a:lnTo>
                    <a:lnTo>
                      <a:pt x="3432" y="3515"/>
                    </a:lnTo>
                    <a:lnTo>
                      <a:pt x="3766" y="3725"/>
                    </a:lnTo>
                    <a:lnTo>
                      <a:pt x="3871" y="3725"/>
                    </a:lnTo>
                    <a:lnTo>
                      <a:pt x="3955" y="3641"/>
                    </a:lnTo>
                    <a:lnTo>
                      <a:pt x="4185" y="3746"/>
                    </a:lnTo>
                    <a:lnTo>
                      <a:pt x="4310" y="3767"/>
                    </a:lnTo>
                    <a:lnTo>
                      <a:pt x="4331" y="3934"/>
                    </a:lnTo>
                    <a:lnTo>
                      <a:pt x="4394" y="3976"/>
                    </a:lnTo>
                    <a:lnTo>
                      <a:pt x="4520" y="3955"/>
                    </a:lnTo>
                    <a:lnTo>
                      <a:pt x="4729" y="3997"/>
                    </a:lnTo>
                    <a:lnTo>
                      <a:pt x="4959" y="4311"/>
                    </a:lnTo>
                    <a:lnTo>
                      <a:pt x="5231" y="4352"/>
                    </a:lnTo>
                    <a:lnTo>
                      <a:pt x="5357" y="4394"/>
                    </a:lnTo>
                    <a:lnTo>
                      <a:pt x="5461" y="4562"/>
                    </a:lnTo>
                    <a:lnTo>
                      <a:pt x="5419" y="4666"/>
                    </a:lnTo>
                    <a:lnTo>
                      <a:pt x="5461" y="4792"/>
                    </a:lnTo>
                    <a:lnTo>
                      <a:pt x="5461" y="4876"/>
                    </a:lnTo>
                    <a:lnTo>
                      <a:pt x="5524" y="4980"/>
                    </a:lnTo>
                    <a:lnTo>
                      <a:pt x="5566" y="4938"/>
                    </a:lnTo>
                    <a:lnTo>
                      <a:pt x="5691" y="4980"/>
                    </a:lnTo>
                    <a:lnTo>
                      <a:pt x="5775" y="5043"/>
                    </a:lnTo>
                    <a:lnTo>
                      <a:pt x="5880" y="5043"/>
                    </a:lnTo>
                    <a:lnTo>
                      <a:pt x="5963" y="4980"/>
                    </a:lnTo>
                    <a:lnTo>
                      <a:pt x="6047" y="4980"/>
                    </a:lnTo>
                    <a:lnTo>
                      <a:pt x="6173" y="5085"/>
                    </a:lnTo>
                    <a:lnTo>
                      <a:pt x="6214" y="5148"/>
                    </a:lnTo>
                    <a:lnTo>
                      <a:pt x="6277" y="5210"/>
                    </a:lnTo>
                    <a:lnTo>
                      <a:pt x="6319" y="5148"/>
                    </a:lnTo>
                    <a:lnTo>
                      <a:pt x="6486" y="5127"/>
                    </a:lnTo>
                    <a:lnTo>
                      <a:pt x="6570" y="5022"/>
                    </a:lnTo>
                    <a:lnTo>
                      <a:pt x="6591" y="4938"/>
                    </a:lnTo>
                    <a:lnTo>
                      <a:pt x="6675" y="4896"/>
                    </a:lnTo>
                    <a:lnTo>
                      <a:pt x="6633" y="4813"/>
                    </a:lnTo>
                    <a:lnTo>
                      <a:pt x="6821" y="4708"/>
                    </a:lnTo>
                    <a:lnTo>
                      <a:pt x="7030" y="4666"/>
                    </a:lnTo>
                    <a:lnTo>
                      <a:pt x="7051" y="4604"/>
                    </a:lnTo>
                    <a:lnTo>
                      <a:pt x="7135" y="4520"/>
                    </a:lnTo>
                    <a:lnTo>
                      <a:pt x="7240" y="4499"/>
                    </a:lnTo>
                    <a:lnTo>
                      <a:pt x="7261" y="4373"/>
                    </a:lnTo>
                    <a:lnTo>
                      <a:pt x="7261" y="4206"/>
                    </a:lnTo>
                    <a:lnTo>
                      <a:pt x="7407" y="4080"/>
                    </a:lnTo>
                    <a:lnTo>
                      <a:pt x="7407" y="3955"/>
                    </a:lnTo>
                    <a:lnTo>
                      <a:pt x="7344" y="3892"/>
                    </a:lnTo>
                    <a:lnTo>
                      <a:pt x="7365" y="3850"/>
                    </a:lnTo>
                    <a:lnTo>
                      <a:pt x="7428" y="3829"/>
                    </a:lnTo>
                    <a:lnTo>
                      <a:pt x="7470" y="3767"/>
                    </a:lnTo>
                    <a:lnTo>
                      <a:pt x="7637" y="3725"/>
                    </a:lnTo>
                    <a:lnTo>
                      <a:pt x="7679" y="3725"/>
                    </a:lnTo>
                    <a:lnTo>
                      <a:pt x="7846" y="3620"/>
                    </a:lnTo>
                    <a:lnTo>
                      <a:pt x="7993" y="3557"/>
                    </a:lnTo>
                    <a:lnTo>
                      <a:pt x="8098" y="3641"/>
                    </a:lnTo>
                    <a:lnTo>
                      <a:pt x="8244" y="3620"/>
                    </a:lnTo>
                    <a:lnTo>
                      <a:pt x="8265" y="3641"/>
                    </a:lnTo>
                    <a:lnTo>
                      <a:pt x="8286" y="3641"/>
                    </a:lnTo>
                    <a:lnTo>
                      <a:pt x="8265" y="3369"/>
                    </a:lnTo>
                    <a:lnTo>
                      <a:pt x="8265" y="3223"/>
                    </a:lnTo>
                    <a:lnTo>
                      <a:pt x="8056" y="3097"/>
                    </a:lnTo>
                    <a:lnTo>
                      <a:pt x="7972" y="3097"/>
                    </a:lnTo>
                    <a:lnTo>
                      <a:pt x="7888" y="3013"/>
                    </a:lnTo>
                    <a:lnTo>
                      <a:pt x="7574" y="2992"/>
                    </a:lnTo>
                    <a:lnTo>
                      <a:pt x="7198" y="2699"/>
                    </a:lnTo>
                    <a:lnTo>
                      <a:pt x="6779" y="2511"/>
                    </a:lnTo>
                    <a:lnTo>
                      <a:pt x="6382" y="2218"/>
                    </a:lnTo>
                    <a:lnTo>
                      <a:pt x="6005" y="1988"/>
                    </a:lnTo>
                    <a:lnTo>
                      <a:pt x="5796" y="1904"/>
                    </a:lnTo>
                    <a:lnTo>
                      <a:pt x="5670" y="1653"/>
                    </a:lnTo>
                    <a:lnTo>
                      <a:pt x="5629" y="1528"/>
                    </a:lnTo>
                    <a:lnTo>
                      <a:pt x="5524" y="1423"/>
                    </a:lnTo>
                    <a:lnTo>
                      <a:pt x="5419" y="1067"/>
                    </a:lnTo>
                    <a:lnTo>
                      <a:pt x="5168" y="921"/>
                    </a:lnTo>
                    <a:lnTo>
                      <a:pt x="5043" y="900"/>
                    </a:lnTo>
                    <a:lnTo>
                      <a:pt x="4959" y="942"/>
                    </a:lnTo>
                    <a:lnTo>
                      <a:pt x="4624" y="795"/>
                    </a:lnTo>
                    <a:lnTo>
                      <a:pt x="4185" y="544"/>
                    </a:lnTo>
                    <a:lnTo>
                      <a:pt x="4164" y="419"/>
                    </a:lnTo>
                    <a:lnTo>
                      <a:pt x="3808" y="210"/>
                    </a:lnTo>
                    <a:lnTo>
                      <a:pt x="3432" y="21"/>
                    </a:lnTo>
                    <a:lnTo>
                      <a:pt x="31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6" name="Google Shape;6892;p54"/>
              <p:cNvGrpSpPr/>
              <p:nvPr/>
            </p:nvGrpSpPr>
            <p:grpSpPr>
              <a:xfrm>
                <a:off x="4295710" y="3079670"/>
                <a:ext cx="14968" cy="27135"/>
                <a:chOff x="4842300" y="3099950"/>
                <a:chExt cx="31425" cy="59650"/>
              </a:xfrm>
            </p:grpSpPr>
            <p:sp>
              <p:nvSpPr>
                <p:cNvPr id="210" name="Google Shape;6893;p54"/>
                <p:cNvSpPr/>
                <p:nvPr/>
              </p:nvSpPr>
              <p:spPr>
                <a:xfrm>
                  <a:off x="4842300" y="3122950"/>
                  <a:ext cx="212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73" extrusionOk="0">
                      <a:moveTo>
                        <a:pt x="84" y="1"/>
                      </a:moveTo>
                      <a:lnTo>
                        <a:pt x="1" y="22"/>
                      </a:lnTo>
                      <a:lnTo>
                        <a:pt x="43" y="126"/>
                      </a:lnTo>
                      <a:lnTo>
                        <a:pt x="1" y="273"/>
                      </a:lnTo>
                      <a:lnTo>
                        <a:pt x="64" y="126"/>
                      </a:lnTo>
                      <a:lnTo>
                        <a:pt x="43" y="22"/>
                      </a:lnTo>
                      <a:lnTo>
                        <a:pt x="84" y="22"/>
                      </a:lnTo>
                      <a:lnTo>
                        <a:pt x="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6894;p54"/>
                <p:cNvSpPr/>
                <p:nvPr/>
              </p:nvSpPr>
              <p:spPr>
                <a:xfrm>
                  <a:off x="4842300" y="3106225"/>
                  <a:ext cx="31425" cy="5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2135" extrusionOk="0">
                      <a:moveTo>
                        <a:pt x="273" y="0"/>
                      </a:moveTo>
                      <a:lnTo>
                        <a:pt x="273" y="21"/>
                      </a:lnTo>
                      <a:lnTo>
                        <a:pt x="294" y="42"/>
                      </a:lnTo>
                      <a:lnTo>
                        <a:pt x="273" y="63"/>
                      </a:lnTo>
                      <a:lnTo>
                        <a:pt x="252" y="105"/>
                      </a:lnTo>
                      <a:lnTo>
                        <a:pt x="252" y="126"/>
                      </a:lnTo>
                      <a:lnTo>
                        <a:pt x="252" y="209"/>
                      </a:lnTo>
                      <a:lnTo>
                        <a:pt x="189" y="314"/>
                      </a:lnTo>
                      <a:lnTo>
                        <a:pt x="147" y="272"/>
                      </a:lnTo>
                      <a:lnTo>
                        <a:pt x="84" y="230"/>
                      </a:lnTo>
                      <a:lnTo>
                        <a:pt x="1" y="230"/>
                      </a:lnTo>
                      <a:lnTo>
                        <a:pt x="1" y="251"/>
                      </a:lnTo>
                      <a:lnTo>
                        <a:pt x="84" y="272"/>
                      </a:lnTo>
                      <a:lnTo>
                        <a:pt x="105" y="335"/>
                      </a:lnTo>
                      <a:lnTo>
                        <a:pt x="84" y="356"/>
                      </a:lnTo>
                      <a:lnTo>
                        <a:pt x="147" y="461"/>
                      </a:lnTo>
                      <a:lnTo>
                        <a:pt x="147" y="628"/>
                      </a:lnTo>
                      <a:lnTo>
                        <a:pt x="84" y="691"/>
                      </a:lnTo>
                      <a:lnTo>
                        <a:pt x="64" y="942"/>
                      </a:lnTo>
                      <a:lnTo>
                        <a:pt x="84" y="1005"/>
                      </a:lnTo>
                      <a:lnTo>
                        <a:pt x="43" y="1046"/>
                      </a:lnTo>
                      <a:lnTo>
                        <a:pt x="84" y="1277"/>
                      </a:lnTo>
                      <a:lnTo>
                        <a:pt x="84" y="1360"/>
                      </a:lnTo>
                      <a:lnTo>
                        <a:pt x="168" y="1611"/>
                      </a:lnTo>
                      <a:lnTo>
                        <a:pt x="252" y="1925"/>
                      </a:lnTo>
                      <a:lnTo>
                        <a:pt x="315" y="2051"/>
                      </a:lnTo>
                      <a:lnTo>
                        <a:pt x="461" y="2134"/>
                      </a:lnTo>
                      <a:lnTo>
                        <a:pt x="587" y="2113"/>
                      </a:lnTo>
                      <a:lnTo>
                        <a:pt x="775" y="2093"/>
                      </a:lnTo>
                      <a:lnTo>
                        <a:pt x="942" y="2030"/>
                      </a:lnTo>
                      <a:lnTo>
                        <a:pt x="1131" y="1821"/>
                      </a:lnTo>
                      <a:lnTo>
                        <a:pt x="1214" y="1674"/>
                      </a:lnTo>
                      <a:lnTo>
                        <a:pt x="1256" y="1569"/>
                      </a:lnTo>
                      <a:lnTo>
                        <a:pt x="1235" y="1486"/>
                      </a:lnTo>
                      <a:lnTo>
                        <a:pt x="1256" y="1423"/>
                      </a:lnTo>
                      <a:lnTo>
                        <a:pt x="1256" y="1277"/>
                      </a:lnTo>
                      <a:lnTo>
                        <a:pt x="1235" y="1214"/>
                      </a:lnTo>
                      <a:lnTo>
                        <a:pt x="1256" y="1109"/>
                      </a:lnTo>
                      <a:lnTo>
                        <a:pt x="1152" y="1046"/>
                      </a:lnTo>
                      <a:lnTo>
                        <a:pt x="1089" y="795"/>
                      </a:lnTo>
                      <a:lnTo>
                        <a:pt x="1005" y="628"/>
                      </a:lnTo>
                      <a:lnTo>
                        <a:pt x="900" y="628"/>
                      </a:lnTo>
                      <a:lnTo>
                        <a:pt x="900" y="586"/>
                      </a:lnTo>
                      <a:lnTo>
                        <a:pt x="796" y="586"/>
                      </a:lnTo>
                      <a:lnTo>
                        <a:pt x="921" y="544"/>
                      </a:lnTo>
                      <a:lnTo>
                        <a:pt x="900" y="481"/>
                      </a:lnTo>
                      <a:lnTo>
                        <a:pt x="838" y="461"/>
                      </a:lnTo>
                      <a:lnTo>
                        <a:pt x="775" y="335"/>
                      </a:lnTo>
                      <a:lnTo>
                        <a:pt x="712" y="335"/>
                      </a:lnTo>
                      <a:lnTo>
                        <a:pt x="691" y="230"/>
                      </a:lnTo>
                      <a:lnTo>
                        <a:pt x="670" y="168"/>
                      </a:lnTo>
                      <a:lnTo>
                        <a:pt x="670" y="126"/>
                      </a:lnTo>
                      <a:lnTo>
                        <a:pt x="482" y="42"/>
                      </a:lnTo>
                      <a:lnTo>
                        <a:pt x="461" y="105"/>
                      </a:lnTo>
                      <a:lnTo>
                        <a:pt x="377" y="63"/>
                      </a:lnTo>
                      <a:lnTo>
                        <a:pt x="398" y="21"/>
                      </a:ln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6895;p54"/>
                <p:cNvSpPr/>
                <p:nvPr/>
              </p:nvSpPr>
              <p:spPr>
                <a:xfrm>
                  <a:off x="4844400" y="3099950"/>
                  <a:ext cx="5250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189" extrusionOk="0">
                      <a:moveTo>
                        <a:pt x="189" y="0"/>
                      </a:moveTo>
                      <a:lnTo>
                        <a:pt x="0" y="42"/>
                      </a:lnTo>
                      <a:lnTo>
                        <a:pt x="0" y="105"/>
                      </a:lnTo>
                      <a:lnTo>
                        <a:pt x="126" y="188"/>
                      </a:lnTo>
                      <a:lnTo>
                        <a:pt x="126" y="147"/>
                      </a:lnTo>
                      <a:lnTo>
                        <a:pt x="168" y="147"/>
                      </a:lnTo>
                      <a:lnTo>
                        <a:pt x="210" y="42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6896;p54"/>
                <p:cNvSpPr/>
                <p:nvPr/>
              </p:nvSpPr>
              <p:spPr>
                <a:xfrm>
                  <a:off x="4849625" y="3101500"/>
                  <a:ext cx="787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252" extrusionOk="0">
                      <a:moveTo>
                        <a:pt x="43" y="1"/>
                      </a:moveTo>
                      <a:lnTo>
                        <a:pt x="43" y="43"/>
                      </a:lnTo>
                      <a:lnTo>
                        <a:pt x="84" y="85"/>
                      </a:lnTo>
                      <a:lnTo>
                        <a:pt x="1" y="85"/>
                      </a:lnTo>
                      <a:lnTo>
                        <a:pt x="1" y="105"/>
                      </a:lnTo>
                      <a:lnTo>
                        <a:pt x="126" y="147"/>
                      </a:lnTo>
                      <a:lnTo>
                        <a:pt x="189" y="210"/>
                      </a:lnTo>
                      <a:lnTo>
                        <a:pt x="273" y="210"/>
                      </a:lnTo>
                      <a:lnTo>
                        <a:pt x="315" y="252"/>
                      </a:lnTo>
                      <a:lnTo>
                        <a:pt x="294" y="210"/>
                      </a:lnTo>
                      <a:lnTo>
                        <a:pt x="168" y="105"/>
                      </a:lnTo>
                      <a:lnTo>
                        <a:pt x="168" y="22"/>
                      </a:lnTo>
                      <a:lnTo>
                        <a:pt x="4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7" name="Google Shape;6897;p54"/>
              <p:cNvSpPr/>
              <p:nvPr/>
            </p:nvSpPr>
            <p:spPr>
              <a:xfrm>
                <a:off x="4210500" y="2911903"/>
                <a:ext cx="193104" cy="180152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15841" extrusionOk="0">
                    <a:moveTo>
                      <a:pt x="6906" y="15150"/>
                    </a:moveTo>
                    <a:lnTo>
                      <a:pt x="6927" y="15212"/>
                    </a:lnTo>
                    <a:lnTo>
                      <a:pt x="6927" y="15171"/>
                    </a:lnTo>
                    <a:lnTo>
                      <a:pt x="6906" y="15150"/>
                    </a:lnTo>
                    <a:close/>
                    <a:moveTo>
                      <a:pt x="3997" y="1"/>
                    </a:moveTo>
                    <a:lnTo>
                      <a:pt x="3914" y="147"/>
                    </a:lnTo>
                    <a:lnTo>
                      <a:pt x="3788" y="147"/>
                    </a:lnTo>
                    <a:lnTo>
                      <a:pt x="3600" y="294"/>
                    </a:lnTo>
                    <a:lnTo>
                      <a:pt x="3453" y="587"/>
                    </a:lnTo>
                    <a:lnTo>
                      <a:pt x="3391" y="629"/>
                    </a:lnTo>
                    <a:lnTo>
                      <a:pt x="3286" y="733"/>
                    </a:lnTo>
                    <a:lnTo>
                      <a:pt x="3223" y="733"/>
                    </a:lnTo>
                    <a:lnTo>
                      <a:pt x="3119" y="817"/>
                    </a:lnTo>
                    <a:lnTo>
                      <a:pt x="3014" y="838"/>
                    </a:lnTo>
                    <a:lnTo>
                      <a:pt x="2826" y="1026"/>
                    </a:lnTo>
                    <a:lnTo>
                      <a:pt x="2846" y="1089"/>
                    </a:lnTo>
                    <a:lnTo>
                      <a:pt x="2930" y="1298"/>
                    </a:lnTo>
                    <a:lnTo>
                      <a:pt x="2867" y="1570"/>
                    </a:lnTo>
                    <a:lnTo>
                      <a:pt x="2867" y="1717"/>
                    </a:lnTo>
                    <a:lnTo>
                      <a:pt x="2763" y="1779"/>
                    </a:lnTo>
                    <a:lnTo>
                      <a:pt x="2616" y="1968"/>
                    </a:lnTo>
                    <a:lnTo>
                      <a:pt x="2700" y="2031"/>
                    </a:lnTo>
                    <a:lnTo>
                      <a:pt x="2700" y="2135"/>
                    </a:lnTo>
                    <a:lnTo>
                      <a:pt x="2637" y="2261"/>
                    </a:lnTo>
                    <a:lnTo>
                      <a:pt x="2428" y="2365"/>
                    </a:lnTo>
                    <a:lnTo>
                      <a:pt x="2323" y="2554"/>
                    </a:lnTo>
                    <a:lnTo>
                      <a:pt x="2302" y="2721"/>
                    </a:lnTo>
                    <a:lnTo>
                      <a:pt x="2219" y="2867"/>
                    </a:lnTo>
                    <a:lnTo>
                      <a:pt x="1968" y="3035"/>
                    </a:lnTo>
                    <a:lnTo>
                      <a:pt x="1863" y="3391"/>
                    </a:lnTo>
                    <a:lnTo>
                      <a:pt x="1675" y="3600"/>
                    </a:lnTo>
                    <a:lnTo>
                      <a:pt x="1361" y="3600"/>
                    </a:lnTo>
                    <a:lnTo>
                      <a:pt x="1152" y="3725"/>
                    </a:lnTo>
                    <a:lnTo>
                      <a:pt x="1068" y="3704"/>
                    </a:lnTo>
                    <a:lnTo>
                      <a:pt x="1047" y="3600"/>
                    </a:lnTo>
                    <a:lnTo>
                      <a:pt x="922" y="3537"/>
                    </a:lnTo>
                    <a:lnTo>
                      <a:pt x="838" y="3600"/>
                    </a:lnTo>
                    <a:lnTo>
                      <a:pt x="733" y="3642"/>
                    </a:lnTo>
                    <a:lnTo>
                      <a:pt x="691" y="3746"/>
                    </a:lnTo>
                    <a:lnTo>
                      <a:pt x="545" y="3956"/>
                    </a:lnTo>
                    <a:lnTo>
                      <a:pt x="461" y="3976"/>
                    </a:lnTo>
                    <a:lnTo>
                      <a:pt x="357" y="4228"/>
                    </a:lnTo>
                    <a:lnTo>
                      <a:pt x="357" y="4374"/>
                    </a:lnTo>
                    <a:lnTo>
                      <a:pt x="461" y="4353"/>
                    </a:lnTo>
                    <a:lnTo>
                      <a:pt x="608" y="4395"/>
                    </a:lnTo>
                    <a:lnTo>
                      <a:pt x="670" y="4374"/>
                    </a:lnTo>
                    <a:lnTo>
                      <a:pt x="775" y="4374"/>
                    </a:lnTo>
                    <a:lnTo>
                      <a:pt x="859" y="4562"/>
                    </a:lnTo>
                    <a:lnTo>
                      <a:pt x="838" y="4688"/>
                    </a:lnTo>
                    <a:lnTo>
                      <a:pt x="859" y="4897"/>
                    </a:lnTo>
                    <a:lnTo>
                      <a:pt x="1068" y="5023"/>
                    </a:lnTo>
                    <a:lnTo>
                      <a:pt x="1173" y="5023"/>
                    </a:lnTo>
                    <a:lnTo>
                      <a:pt x="1256" y="5085"/>
                    </a:lnTo>
                    <a:lnTo>
                      <a:pt x="1214" y="5169"/>
                    </a:lnTo>
                    <a:lnTo>
                      <a:pt x="1340" y="5316"/>
                    </a:lnTo>
                    <a:lnTo>
                      <a:pt x="1466" y="5692"/>
                    </a:lnTo>
                    <a:lnTo>
                      <a:pt x="1445" y="5755"/>
                    </a:lnTo>
                    <a:lnTo>
                      <a:pt x="1486" y="5818"/>
                    </a:lnTo>
                    <a:lnTo>
                      <a:pt x="1382" y="5860"/>
                    </a:lnTo>
                    <a:lnTo>
                      <a:pt x="1256" y="5943"/>
                    </a:lnTo>
                    <a:lnTo>
                      <a:pt x="1194" y="5860"/>
                    </a:lnTo>
                    <a:lnTo>
                      <a:pt x="1256" y="5797"/>
                    </a:lnTo>
                    <a:lnTo>
                      <a:pt x="1256" y="5797"/>
                    </a:lnTo>
                    <a:lnTo>
                      <a:pt x="1131" y="5818"/>
                    </a:lnTo>
                    <a:lnTo>
                      <a:pt x="1068" y="5860"/>
                    </a:lnTo>
                    <a:lnTo>
                      <a:pt x="838" y="5964"/>
                    </a:lnTo>
                    <a:lnTo>
                      <a:pt x="440" y="5943"/>
                    </a:lnTo>
                    <a:lnTo>
                      <a:pt x="336" y="6006"/>
                    </a:lnTo>
                    <a:lnTo>
                      <a:pt x="252" y="5964"/>
                    </a:lnTo>
                    <a:lnTo>
                      <a:pt x="210" y="6111"/>
                    </a:lnTo>
                    <a:lnTo>
                      <a:pt x="126" y="6132"/>
                    </a:lnTo>
                    <a:lnTo>
                      <a:pt x="22" y="6215"/>
                    </a:lnTo>
                    <a:lnTo>
                      <a:pt x="1" y="6362"/>
                    </a:lnTo>
                    <a:lnTo>
                      <a:pt x="168" y="6257"/>
                    </a:lnTo>
                    <a:lnTo>
                      <a:pt x="336" y="6236"/>
                    </a:lnTo>
                    <a:lnTo>
                      <a:pt x="210" y="6320"/>
                    </a:lnTo>
                    <a:lnTo>
                      <a:pt x="106" y="6445"/>
                    </a:lnTo>
                    <a:lnTo>
                      <a:pt x="85" y="6571"/>
                    </a:lnTo>
                    <a:lnTo>
                      <a:pt x="147" y="6592"/>
                    </a:lnTo>
                    <a:lnTo>
                      <a:pt x="336" y="6780"/>
                    </a:lnTo>
                    <a:lnTo>
                      <a:pt x="691" y="6906"/>
                    </a:lnTo>
                    <a:lnTo>
                      <a:pt x="817" y="6885"/>
                    </a:lnTo>
                    <a:lnTo>
                      <a:pt x="963" y="6885"/>
                    </a:lnTo>
                    <a:lnTo>
                      <a:pt x="1194" y="6780"/>
                    </a:lnTo>
                    <a:lnTo>
                      <a:pt x="1194" y="6738"/>
                    </a:lnTo>
                    <a:lnTo>
                      <a:pt x="1194" y="6697"/>
                    </a:lnTo>
                    <a:lnTo>
                      <a:pt x="1214" y="6697"/>
                    </a:lnTo>
                    <a:lnTo>
                      <a:pt x="1340" y="6738"/>
                    </a:lnTo>
                    <a:lnTo>
                      <a:pt x="1298" y="6843"/>
                    </a:lnTo>
                    <a:lnTo>
                      <a:pt x="1256" y="6843"/>
                    </a:lnTo>
                    <a:lnTo>
                      <a:pt x="1152" y="6989"/>
                    </a:lnTo>
                    <a:lnTo>
                      <a:pt x="1068" y="6989"/>
                    </a:lnTo>
                    <a:lnTo>
                      <a:pt x="838" y="7178"/>
                    </a:lnTo>
                    <a:lnTo>
                      <a:pt x="838" y="7220"/>
                    </a:lnTo>
                    <a:lnTo>
                      <a:pt x="754" y="7199"/>
                    </a:lnTo>
                    <a:lnTo>
                      <a:pt x="733" y="7199"/>
                    </a:lnTo>
                    <a:lnTo>
                      <a:pt x="650" y="7261"/>
                    </a:lnTo>
                    <a:lnTo>
                      <a:pt x="566" y="7220"/>
                    </a:lnTo>
                    <a:lnTo>
                      <a:pt x="566" y="7115"/>
                    </a:lnTo>
                    <a:lnTo>
                      <a:pt x="503" y="7115"/>
                    </a:lnTo>
                    <a:lnTo>
                      <a:pt x="461" y="7094"/>
                    </a:lnTo>
                    <a:lnTo>
                      <a:pt x="419" y="7094"/>
                    </a:lnTo>
                    <a:lnTo>
                      <a:pt x="398" y="7178"/>
                    </a:lnTo>
                    <a:lnTo>
                      <a:pt x="419" y="7261"/>
                    </a:lnTo>
                    <a:lnTo>
                      <a:pt x="650" y="7492"/>
                    </a:lnTo>
                    <a:lnTo>
                      <a:pt x="733" y="7533"/>
                    </a:lnTo>
                    <a:lnTo>
                      <a:pt x="775" y="7533"/>
                    </a:lnTo>
                    <a:lnTo>
                      <a:pt x="817" y="7575"/>
                    </a:lnTo>
                    <a:lnTo>
                      <a:pt x="984" y="7826"/>
                    </a:lnTo>
                    <a:lnTo>
                      <a:pt x="1403" y="8161"/>
                    </a:lnTo>
                    <a:lnTo>
                      <a:pt x="1612" y="8224"/>
                    </a:lnTo>
                    <a:lnTo>
                      <a:pt x="1779" y="8161"/>
                    </a:lnTo>
                    <a:lnTo>
                      <a:pt x="2072" y="7994"/>
                    </a:lnTo>
                    <a:lnTo>
                      <a:pt x="2261" y="7889"/>
                    </a:lnTo>
                    <a:lnTo>
                      <a:pt x="2261" y="7826"/>
                    </a:lnTo>
                    <a:lnTo>
                      <a:pt x="2344" y="7722"/>
                    </a:lnTo>
                    <a:lnTo>
                      <a:pt x="2386" y="7513"/>
                    </a:lnTo>
                    <a:lnTo>
                      <a:pt x="2302" y="7408"/>
                    </a:lnTo>
                    <a:lnTo>
                      <a:pt x="2386" y="7199"/>
                    </a:lnTo>
                    <a:lnTo>
                      <a:pt x="2386" y="7094"/>
                    </a:lnTo>
                    <a:lnTo>
                      <a:pt x="2407" y="7010"/>
                    </a:lnTo>
                    <a:lnTo>
                      <a:pt x="2428" y="7094"/>
                    </a:lnTo>
                    <a:lnTo>
                      <a:pt x="2595" y="7094"/>
                    </a:lnTo>
                    <a:lnTo>
                      <a:pt x="2637" y="7115"/>
                    </a:lnTo>
                    <a:lnTo>
                      <a:pt x="2742" y="7073"/>
                    </a:lnTo>
                    <a:lnTo>
                      <a:pt x="2721" y="7115"/>
                    </a:lnTo>
                    <a:lnTo>
                      <a:pt x="2616" y="7220"/>
                    </a:lnTo>
                    <a:lnTo>
                      <a:pt x="2533" y="7199"/>
                    </a:lnTo>
                    <a:lnTo>
                      <a:pt x="2512" y="7220"/>
                    </a:lnTo>
                    <a:lnTo>
                      <a:pt x="2491" y="7366"/>
                    </a:lnTo>
                    <a:lnTo>
                      <a:pt x="2533" y="7429"/>
                    </a:lnTo>
                    <a:lnTo>
                      <a:pt x="2533" y="7533"/>
                    </a:lnTo>
                    <a:lnTo>
                      <a:pt x="2595" y="7575"/>
                    </a:lnTo>
                    <a:lnTo>
                      <a:pt x="2742" y="7533"/>
                    </a:lnTo>
                    <a:lnTo>
                      <a:pt x="2826" y="7575"/>
                    </a:lnTo>
                    <a:lnTo>
                      <a:pt x="2742" y="7575"/>
                    </a:lnTo>
                    <a:lnTo>
                      <a:pt x="2700" y="7617"/>
                    </a:lnTo>
                    <a:lnTo>
                      <a:pt x="2554" y="7701"/>
                    </a:lnTo>
                    <a:lnTo>
                      <a:pt x="2616" y="7952"/>
                    </a:lnTo>
                    <a:lnTo>
                      <a:pt x="2700" y="8015"/>
                    </a:lnTo>
                    <a:lnTo>
                      <a:pt x="2742" y="8203"/>
                    </a:lnTo>
                    <a:lnTo>
                      <a:pt x="2742" y="8349"/>
                    </a:lnTo>
                    <a:lnTo>
                      <a:pt x="2700" y="8475"/>
                    </a:lnTo>
                    <a:lnTo>
                      <a:pt x="2700" y="8580"/>
                    </a:lnTo>
                    <a:lnTo>
                      <a:pt x="2784" y="8642"/>
                    </a:lnTo>
                    <a:lnTo>
                      <a:pt x="2700" y="8684"/>
                    </a:lnTo>
                    <a:lnTo>
                      <a:pt x="2721" y="8873"/>
                    </a:lnTo>
                    <a:lnTo>
                      <a:pt x="2867" y="9186"/>
                    </a:lnTo>
                    <a:lnTo>
                      <a:pt x="2909" y="9291"/>
                    </a:lnTo>
                    <a:lnTo>
                      <a:pt x="2951" y="9375"/>
                    </a:lnTo>
                    <a:lnTo>
                      <a:pt x="2867" y="9396"/>
                    </a:lnTo>
                    <a:lnTo>
                      <a:pt x="2867" y="9521"/>
                    </a:lnTo>
                    <a:lnTo>
                      <a:pt x="3035" y="9730"/>
                    </a:lnTo>
                    <a:lnTo>
                      <a:pt x="2909" y="9730"/>
                    </a:lnTo>
                    <a:lnTo>
                      <a:pt x="3035" y="9919"/>
                    </a:lnTo>
                    <a:lnTo>
                      <a:pt x="3035" y="10086"/>
                    </a:lnTo>
                    <a:lnTo>
                      <a:pt x="3265" y="10546"/>
                    </a:lnTo>
                    <a:lnTo>
                      <a:pt x="3265" y="10860"/>
                    </a:lnTo>
                    <a:lnTo>
                      <a:pt x="3370" y="11132"/>
                    </a:lnTo>
                    <a:lnTo>
                      <a:pt x="3453" y="11174"/>
                    </a:lnTo>
                    <a:lnTo>
                      <a:pt x="3495" y="11342"/>
                    </a:lnTo>
                    <a:lnTo>
                      <a:pt x="3579" y="11383"/>
                    </a:lnTo>
                    <a:lnTo>
                      <a:pt x="3579" y="11467"/>
                    </a:lnTo>
                    <a:lnTo>
                      <a:pt x="3704" y="11697"/>
                    </a:lnTo>
                    <a:lnTo>
                      <a:pt x="3767" y="11718"/>
                    </a:lnTo>
                    <a:lnTo>
                      <a:pt x="3767" y="11781"/>
                    </a:lnTo>
                    <a:lnTo>
                      <a:pt x="3893" y="11969"/>
                    </a:lnTo>
                    <a:lnTo>
                      <a:pt x="3955" y="11969"/>
                    </a:lnTo>
                    <a:lnTo>
                      <a:pt x="3955" y="12178"/>
                    </a:lnTo>
                    <a:lnTo>
                      <a:pt x="3997" y="12241"/>
                    </a:lnTo>
                    <a:lnTo>
                      <a:pt x="4081" y="12388"/>
                    </a:lnTo>
                    <a:lnTo>
                      <a:pt x="4102" y="12555"/>
                    </a:lnTo>
                    <a:lnTo>
                      <a:pt x="4207" y="12827"/>
                    </a:lnTo>
                    <a:lnTo>
                      <a:pt x="4269" y="12932"/>
                    </a:lnTo>
                    <a:lnTo>
                      <a:pt x="4290" y="13162"/>
                    </a:lnTo>
                    <a:lnTo>
                      <a:pt x="4332" y="13225"/>
                    </a:lnTo>
                    <a:lnTo>
                      <a:pt x="4416" y="13371"/>
                    </a:lnTo>
                    <a:lnTo>
                      <a:pt x="4583" y="13539"/>
                    </a:lnTo>
                    <a:lnTo>
                      <a:pt x="4604" y="13539"/>
                    </a:lnTo>
                    <a:lnTo>
                      <a:pt x="4709" y="13685"/>
                    </a:lnTo>
                    <a:lnTo>
                      <a:pt x="4876" y="13894"/>
                    </a:lnTo>
                    <a:lnTo>
                      <a:pt x="4939" y="14083"/>
                    </a:lnTo>
                    <a:lnTo>
                      <a:pt x="5002" y="14229"/>
                    </a:lnTo>
                    <a:lnTo>
                      <a:pt x="5043" y="14271"/>
                    </a:lnTo>
                    <a:lnTo>
                      <a:pt x="5043" y="14375"/>
                    </a:lnTo>
                    <a:lnTo>
                      <a:pt x="5169" y="14606"/>
                    </a:lnTo>
                    <a:lnTo>
                      <a:pt x="5232" y="14815"/>
                    </a:lnTo>
                    <a:lnTo>
                      <a:pt x="5232" y="15045"/>
                    </a:lnTo>
                    <a:lnTo>
                      <a:pt x="5441" y="15484"/>
                    </a:lnTo>
                    <a:lnTo>
                      <a:pt x="5629" y="15673"/>
                    </a:lnTo>
                    <a:lnTo>
                      <a:pt x="5776" y="15798"/>
                    </a:lnTo>
                    <a:lnTo>
                      <a:pt x="5985" y="15840"/>
                    </a:lnTo>
                    <a:lnTo>
                      <a:pt x="6194" y="15673"/>
                    </a:lnTo>
                    <a:lnTo>
                      <a:pt x="6257" y="15547"/>
                    </a:lnTo>
                    <a:lnTo>
                      <a:pt x="6215" y="15484"/>
                    </a:lnTo>
                    <a:lnTo>
                      <a:pt x="6257" y="15464"/>
                    </a:lnTo>
                    <a:lnTo>
                      <a:pt x="6278" y="15422"/>
                    </a:lnTo>
                    <a:lnTo>
                      <a:pt x="6320" y="15317"/>
                    </a:lnTo>
                    <a:lnTo>
                      <a:pt x="6529" y="15212"/>
                    </a:lnTo>
                    <a:lnTo>
                      <a:pt x="6571" y="15212"/>
                    </a:lnTo>
                    <a:lnTo>
                      <a:pt x="6822" y="15129"/>
                    </a:lnTo>
                    <a:lnTo>
                      <a:pt x="6906" y="15150"/>
                    </a:lnTo>
                    <a:lnTo>
                      <a:pt x="6717" y="15045"/>
                    </a:lnTo>
                    <a:lnTo>
                      <a:pt x="6696" y="14961"/>
                    </a:lnTo>
                    <a:lnTo>
                      <a:pt x="6738" y="14919"/>
                    </a:lnTo>
                    <a:lnTo>
                      <a:pt x="6906" y="14710"/>
                    </a:lnTo>
                    <a:lnTo>
                      <a:pt x="6885" y="14647"/>
                    </a:lnTo>
                    <a:lnTo>
                      <a:pt x="6927" y="14543"/>
                    </a:lnTo>
                    <a:lnTo>
                      <a:pt x="7094" y="14522"/>
                    </a:lnTo>
                    <a:lnTo>
                      <a:pt x="7136" y="14543"/>
                    </a:lnTo>
                    <a:lnTo>
                      <a:pt x="7261" y="14522"/>
                    </a:lnTo>
                    <a:lnTo>
                      <a:pt x="7261" y="14375"/>
                    </a:lnTo>
                    <a:lnTo>
                      <a:pt x="7220" y="13894"/>
                    </a:lnTo>
                    <a:lnTo>
                      <a:pt x="7157" y="13811"/>
                    </a:lnTo>
                    <a:lnTo>
                      <a:pt x="7157" y="13580"/>
                    </a:lnTo>
                    <a:lnTo>
                      <a:pt x="7303" y="13329"/>
                    </a:lnTo>
                    <a:lnTo>
                      <a:pt x="7429" y="12953"/>
                    </a:lnTo>
                    <a:lnTo>
                      <a:pt x="7429" y="12660"/>
                    </a:lnTo>
                    <a:lnTo>
                      <a:pt x="7261" y="12618"/>
                    </a:lnTo>
                    <a:lnTo>
                      <a:pt x="7261" y="12178"/>
                    </a:lnTo>
                    <a:lnTo>
                      <a:pt x="7240" y="12011"/>
                    </a:lnTo>
                    <a:lnTo>
                      <a:pt x="7345" y="11906"/>
                    </a:lnTo>
                    <a:lnTo>
                      <a:pt x="7240" y="11614"/>
                    </a:lnTo>
                    <a:lnTo>
                      <a:pt x="7240" y="11404"/>
                    </a:lnTo>
                    <a:lnTo>
                      <a:pt x="7303" y="11300"/>
                    </a:lnTo>
                    <a:lnTo>
                      <a:pt x="7492" y="11132"/>
                    </a:lnTo>
                    <a:lnTo>
                      <a:pt x="7533" y="11132"/>
                    </a:lnTo>
                    <a:lnTo>
                      <a:pt x="7617" y="11195"/>
                    </a:lnTo>
                    <a:lnTo>
                      <a:pt x="7680" y="11237"/>
                    </a:lnTo>
                    <a:lnTo>
                      <a:pt x="7847" y="11028"/>
                    </a:lnTo>
                    <a:lnTo>
                      <a:pt x="7847" y="10881"/>
                    </a:lnTo>
                    <a:lnTo>
                      <a:pt x="7952" y="10818"/>
                    </a:lnTo>
                    <a:lnTo>
                      <a:pt x="8203" y="10839"/>
                    </a:lnTo>
                    <a:lnTo>
                      <a:pt x="8349" y="10756"/>
                    </a:lnTo>
                    <a:lnTo>
                      <a:pt x="8454" y="10609"/>
                    </a:lnTo>
                    <a:lnTo>
                      <a:pt x="8412" y="10463"/>
                    </a:lnTo>
                    <a:lnTo>
                      <a:pt x="8454" y="10358"/>
                    </a:lnTo>
                    <a:lnTo>
                      <a:pt x="8600" y="10212"/>
                    </a:lnTo>
                    <a:lnTo>
                      <a:pt x="8810" y="10149"/>
                    </a:lnTo>
                    <a:lnTo>
                      <a:pt x="8935" y="10023"/>
                    </a:lnTo>
                    <a:lnTo>
                      <a:pt x="9019" y="9877"/>
                    </a:lnTo>
                    <a:lnTo>
                      <a:pt x="9542" y="9479"/>
                    </a:lnTo>
                    <a:lnTo>
                      <a:pt x="9626" y="9186"/>
                    </a:lnTo>
                    <a:lnTo>
                      <a:pt x="10023" y="8852"/>
                    </a:lnTo>
                    <a:lnTo>
                      <a:pt x="9961" y="8831"/>
                    </a:lnTo>
                    <a:lnTo>
                      <a:pt x="9940" y="8852"/>
                    </a:lnTo>
                    <a:lnTo>
                      <a:pt x="9856" y="8893"/>
                    </a:lnTo>
                    <a:lnTo>
                      <a:pt x="9877" y="8747"/>
                    </a:lnTo>
                    <a:lnTo>
                      <a:pt x="9940" y="8747"/>
                    </a:lnTo>
                    <a:lnTo>
                      <a:pt x="10044" y="8663"/>
                    </a:lnTo>
                    <a:lnTo>
                      <a:pt x="10065" y="8663"/>
                    </a:lnTo>
                    <a:lnTo>
                      <a:pt x="10086" y="8684"/>
                    </a:lnTo>
                    <a:lnTo>
                      <a:pt x="10086" y="8747"/>
                    </a:lnTo>
                    <a:lnTo>
                      <a:pt x="10149" y="8789"/>
                    </a:lnTo>
                    <a:lnTo>
                      <a:pt x="10463" y="8621"/>
                    </a:lnTo>
                    <a:lnTo>
                      <a:pt x="10463" y="8559"/>
                    </a:lnTo>
                    <a:lnTo>
                      <a:pt x="10672" y="8412"/>
                    </a:lnTo>
                    <a:lnTo>
                      <a:pt x="10630" y="8329"/>
                    </a:lnTo>
                    <a:lnTo>
                      <a:pt x="10714" y="8329"/>
                    </a:lnTo>
                    <a:lnTo>
                      <a:pt x="10756" y="8224"/>
                    </a:lnTo>
                    <a:lnTo>
                      <a:pt x="10881" y="8119"/>
                    </a:lnTo>
                    <a:lnTo>
                      <a:pt x="10818" y="8098"/>
                    </a:lnTo>
                    <a:lnTo>
                      <a:pt x="10860" y="8057"/>
                    </a:lnTo>
                    <a:lnTo>
                      <a:pt x="10777" y="7931"/>
                    </a:lnTo>
                    <a:lnTo>
                      <a:pt x="10777" y="7847"/>
                    </a:lnTo>
                    <a:lnTo>
                      <a:pt x="10818" y="7743"/>
                    </a:lnTo>
                    <a:lnTo>
                      <a:pt x="10860" y="7680"/>
                    </a:lnTo>
                    <a:lnTo>
                      <a:pt x="10902" y="7617"/>
                    </a:lnTo>
                    <a:lnTo>
                      <a:pt x="11279" y="7492"/>
                    </a:lnTo>
                    <a:lnTo>
                      <a:pt x="11341" y="7387"/>
                    </a:lnTo>
                    <a:lnTo>
                      <a:pt x="11341" y="7303"/>
                    </a:lnTo>
                    <a:lnTo>
                      <a:pt x="11404" y="7220"/>
                    </a:lnTo>
                    <a:lnTo>
                      <a:pt x="11425" y="7178"/>
                    </a:lnTo>
                    <a:lnTo>
                      <a:pt x="11383" y="7115"/>
                    </a:lnTo>
                    <a:lnTo>
                      <a:pt x="11321" y="7115"/>
                    </a:lnTo>
                    <a:lnTo>
                      <a:pt x="11300" y="7073"/>
                    </a:lnTo>
                    <a:lnTo>
                      <a:pt x="11404" y="7073"/>
                    </a:lnTo>
                    <a:lnTo>
                      <a:pt x="11488" y="7157"/>
                    </a:lnTo>
                    <a:lnTo>
                      <a:pt x="11488" y="7261"/>
                    </a:lnTo>
                    <a:lnTo>
                      <a:pt x="11509" y="7387"/>
                    </a:lnTo>
                    <a:lnTo>
                      <a:pt x="11593" y="7408"/>
                    </a:lnTo>
                    <a:lnTo>
                      <a:pt x="11676" y="7408"/>
                    </a:lnTo>
                    <a:lnTo>
                      <a:pt x="11718" y="7366"/>
                    </a:lnTo>
                    <a:lnTo>
                      <a:pt x="11739" y="7387"/>
                    </a:lnTo>
                    <a:lnTo>
                      <a:pt x="11739" y="7324"/>
                    </a:lnTo>
                    <a:lnTo>
                      <a:pt x="11760" y="7282"/>
                    </a:lnTo>
                    <a:lnTo>
                      <a:pt x="11802" y="7324"/>
                    </a:lnTo>
                    <a:lnTo>
                      <a:pt x="11823" y="7492"/>
                    </a:lnTo>
                    <a:lnTo>
                      <a:pt x="11906" y="7513"/>
                    </a:lnTo>
                    <a:lnTo>
                      <a:pt x="11906" y="7429"/>
                    </a:lnTo>
                    <a:lnTo>
                      <a:pt x="11969" y="7533"/>
                    </a:lnTo>
                    <a:lnTo>
                      <a:pt x="12032" y="7429"/>
                    </a:lnTo>
                    <a:lnTo>
                      <a:pt x="11969" y="7303"/>
                    </a:lnTo>
                    <a:lnTo>
                      <a:pt x="12011" y="7303"/>
                    </a:lnTo>
                    <a:lnTo>
                      <a:pt x="11969" y="7115"/>
                    </a:lnTo>
                    <a:lnTo>
                      <a:pt x="11948" y="7010"/>
                    </a:lnTo>
                    <a:lnTo>
                      <a:pt x="11948" y="6864"/>
                    </a:lnTo>
                    <a:lnTo>
                      <a:pt x="11760" y="6634"/>
                    </a:lnTo>
                    <a:lnTo>
                      <a:pt x="11739" y="6445"/>
                    </a:lnTo>
                    <a:lnTo>
                      <a:pt x="11760" y="6341"/>
                    </a:lnTo>
                    <a:lnTo>
                      <a:pt x="11718" y="6215"/>
                    </a:lnTo>
                    <a:lnTo>
                      <a:pt x="11718" y="6027"/>
                    </a:lnTo>
                    <a:lnTo>
                      <a:pt x="11551" y="5839"/>
                    </a:lnTo>
                    <a:lnTo>
                      <a:pt x="11425" y="5797"/>
                    </a:lnTo>
                    <a:lnTo>
                      <a:pt x="11300" y="5629"/>
                    </a:lnTo>
                    <a:lnTo>
                      <a:pt x="11300" y="5399"/>
                    </a:lnTo>
                    <a:lnTo>
                      <a:pt x="11404" y="5378"/>
                    </a:lnTo>
                    <a:lnTo>
                      <a:pt x="11446" y="5211"/>
                    </a:lnTo>
                    <a:lnTo>
                      <a:pt x="11530" y="5169"/>
                    </a:lnTo>
                    <a:lnTo>
                      <a:pt x="11613" y="5190"/>
                    </a:lnTo>
                    <a:lnTo>
                      <a:pt x="11676" y="5127"/>
                    </a:lnTo>
                    <a:lnTo>
                      <a:pt x="11634" y="4981"/>
                    </a:lnTo>
                    <a:lnTo>
                      <a:pt x="11655" y="4918"/>
                    </a:lnTo>
                    <a:lnTo>
                      <a:pt x="11530" y="4897"/>
                    </a:lnTo>
                    <a:lnTo>
                      <a:pt x="11425" y="4960"/>
                    </a:lnTo>
                    <a:lnTo>
                      <a:pt x="11132" y="4855"/>
                    </a:lnTo>
                    <a:lnTo>
                      <a:pt x="11153" y="4709"/>
                    </a:lnTo>
                    <a:lnTo>
                      <a:pt x="11279" y="4583"/>
                    </a:lnTo>
                    <a:lnTo>
                      <a:pt x="11321" y="4437"/>
                    </a:lnTo>
                    <a:lnTo>
                      <a:pt x="11279" y="4374"/>
                    </a:lnTo>
                    <a:lnTo>
                      <a:pt x="11279" y="4290"/>
                    </a:lnTo>
                    <a:lnTo>
                      <a:pt x="11321" y="4290"/>
                    </a:lnTo>
                    <a:lnTo>
                      <a:pt x="11341" y="4228"/>
                    </a:lnTo>
                    <a:lnTo>
                      <a:pt x="11404" y="4269"/>
                    </a:lnTo>
                    <a:lnTo>
                      <a:pt x="11488" y="4374"/>
                    </a:lnTo>
                    <a:lnTo>
                      <a:pt x="11488" y="4437"/>
                    </a:lnTo>
                    <a:lnTo>
                      <a:pt x="11551" y="4541"/>
                    </a:lnTo>
                    <a:lnTo>
                      <a:pt x="11676" y="4562"/>
                    </a:lnTo>
                    <a:lnTo>
                      <a:pt x="11739" y="4541"/>
                    </a:lnTo>
                    <a:lnTo>
                      <a:pt x="11655" y="4479"/>
                    </a:lnTo>
                    <a:lnTo>
                      <a:pt x="11676" y="4395"/>
                    </a:lnTo>
                    <a:lnTo>
                      <a:pt x="11739" y="4395"/>
                    </a:lnTo>
                    <a:lnTo>
                      <a:pt x="11823" y="4479"/>
                    </a:lnTo>
                    <a:lnTo>
                      <a:pt x="11865" y="4541"/>
                    </a:lnTo>
                    <a:lnTo>
                      <a:pt x="11969" y="4583"/>
                    </a:lnTo>
                    <a:lnTo>
                      <a:pt x="12011" y="4541"/>
                    </a:lnTo>
                    <a:lnTo>
                      <a:pt x="12053" y="4541"/>
                    </a:lnTo>
                    <a:lnTo>
                      <a:pt x="12137" y="4667"/>
                    </a:lnTo>
                    <a:lnTo>
                      <a:pt x="12158" y="4792"/>
                    </a:lnTo>
                    <a:lnTo>
                      <a:pt x="12158" y="4876"/>
                    </a:lnTo>
                    <a:lnTo>
                      <a:pt x="12199" y="5002"/>
                    </a:lnTo>
                    <a:lnTo>
                      <a:pt x="12199" y="5085"/>
                    </a:lnTo>
                    <a:lnTo>
                      <a:pt x="12325" y="5127"/>
                    </a:lnTo>
                    <a:lnTo>
                      <a:pt x="12430" y="5106"/>
                    </a:lnTo>
                    <a:lnTo>
                      <a:pt x="12555" y="5169"/>
                    </a:lnTo>
                    <a:lnTo>
                      <a:pt x="12911" y="5169"/>
                    </a:lnTo>
                    <a:lnTo>
                      <a:pt x="13099" y="5190"/>
                    </a:lnTo>
                    <a:lnTo>
                      <a:pt x="13308" y="5169"/>
                    </a:lnTo>
                    <a:lnTo>
                      <a:pt x="13392" y="5169"/>
                    </a:lnTo>
                    <a:lnTo>
                      <a:pt x="13434" y="5190"/>
                    </a:lnTo>
                    <a:lnTo>
                      <a:pt x="13497" y="5169"/>
                    </a:lnTo>
                    <a:lnTo>
                      <a:pt x="13601" y="5274"/>
                    </a:lnTo>
                    <a:lnTo>
                      <a:pt x="13643" y="5295"/>
                    </a:lnTo>
                    <a:lnTo>
                      <a:pt x="13601" y="5420"/>
                    </a:lnTo>
                    <a:lnTo>
                      <a:pt x="13580" y="5546"/>
                    </a:lnTo>
                    <a:lnTo>
                      <a:pt x="13497" y="5755"/>
                    </a:lnTo>
                    <a:lnTo>
                      <a:pt x="13434" y="5797"/>
                    </a:lnTo>
                    <a:lnTo>
                      <a:pt x="13434" y="5860"/>
                    </a:lnTo>
                    <a:lnTo>
                      <a:pt x="13392" y="5922"/>
                    </a:lnTo>
                    <a:lnTo>
                      <a:pt x="13308" y="5922"/>
                    </a:lnTo>
                    <a:lnTo>
                      <a:pt x="13287" y="5860"/>
                    </a:lnTo>
                    <a:lnTo>
                      <a:pt x="13183" y="5943"/>
                    </a:lnTo>
                    <a:lnTo>
                      <a:pt x="13162" y="6027"/>
                    </a:lnTo>
                    <a:lnTo>
                      <a:pt x="13099" y="6048"/>
                    </a:lnTo>
                    <a:lnTo>
                      <a:pt x="13099" y="6132"/>
                    </a:lnTo>
                    <a:lnTo>
                      <a:pt x="13162" y="6278"/>
                    </a:lnTo>
                    <a:lnTo>
                      <a:pt x="13225" y="6341"/>
                    </a:lnTo>
                    <a:lnTo>
                      <a:pt x="13225" y="6383"/>
                    </a:lnTo>
                    <a:lnTo>
                      <a:pt x="13329" y="6487"/>
                    </a:lnTo>
                    <a:lnTo>
                      <a:pt x="13413" y="6592"/>
                    </a:lnTo>
                    <a:lnTo>
                      <a:pt x="13497" y="6592"/>
                    </a:lnTo>
                    <a:lnTo>
                      <a:pt x="13497" y="6529"/>
                    </a:lnTo>
                    <a:lnTo>
                      <a:pt x="13476" y="6466"/>
                    </a:lnTo>
                    <a:lnTo>
                      <a:pt x="13518" y="6383"/>
                    </a:lnTo>
                    <a:lnTo>
                      <a:pt x="13518" y="6341"/>
                    </a:lnTo>
                    <a:lnTo>
                      <a:pt x="13538" y="6278"/>
                    </a:lnTo>
                    <a:lnTo>
                      <a:pt x="13518" y="6236"/>
                    </a:lnTo>
                    <a:lnTo>
                      <a:pt x="13580" y="6173"/>
                    </a:lnTo>
                    <a:lnTo>
                      <a:pt x="13643" y="6236"/>
                    </a:lnTo>
                    <a:lnTo>
                      <a:pt x="13727" y="6236"/>
                    </a:lnTo>
                    <a:lnTo>
                      <a:pt x="13769" y="6278"/>
                    </a:lnTo>
                    <a:lnTo>
                      <a:pt x="13831" y="6362"/>
                    </a:lnTo>
                    <a:lnTo>
                      <a:pt x="13852" y="6529"/>
                    </a:lnTo>
                    <a:lnTo>
                      <a:pt x="13852" y="6655"/>
                    </a:lnTo>
                    <a:lnTo>
                      <a:pt x="13915" y="6738"/>
                    </a:lnTo>
                    <a:lnTo>
                      <a:pt x="13936" y="6969"/>
                    </a:lnTo>
                    <a:lnTo>
                      <a:pt x="13999" y="7115"/>
                    </a:lnTo>
                    <a:lnTo>
                      <a:pt x="14020" y="7199"/>
                    </a:lnTo>
                    <a:lnTo>
                      <a:pt x="14041" y="7261"/>
                    </a:lnTo>
                    <a:lnTo>
                      <a:pt x="14041" y="7303"/>
                    </a:lnTo>
                    <a:lnTo>
                      <a:pt x="14062" y="7366"/>
                    </a:lnTo>
                    <a:lnTo>
                      <a:pt x="14103" y="7387"/>
                    </a:lnTo>
                    <a:lnTo>
                      <a:pt x="14103" y="7303"/>
                    </a:lnTo>
                    <a:lnTo>
                      <a:pt x="14124" y="7199"/>
                    </a:lnTo>
                    <a:lnTo>
                      <a:pt x="14166" y="7220"/>
                    </a:lnTo>
                    <a:lnTo>
                      <a:pt x="14250" y="7199"/>
                    </a:lnTo>
                    <a:lnTo>
                      <a:pt x="14292" y="6989"/>
                    </a:lnTo>
                    <a:lnTo>
                      <a:pt x="14271" y="6885"/>
                    </a:lnTo>
                    <a:lnTo>
                      <a:pt x="14292" y="6759"/>
                    </a:lnTo>
                    <a:lnTo>
                      <a:pt x="14271" y="6592"/>
                    </a:lnTo>
                    <a:lnTo>
                      <a:pt x="14417" y="6592"/>
                    </a:lnTo>
                    <a:lnTo>
                      <a:pt x="14417" y="6383"/>
                    </a:lnTo>
                    <a:lnTo>
                      <a:pt x="14417" y="6257"/>
                    </a:lnTo>
                    <a:lnTo>
                      <a:pt x="14354" y="5964"/>
                    </a:lnTo>
                    <a:lnTo>
                      <a:pt x="14459" y="5964"/>
                    </a:lnTo>
                    <a:lnTo>
                      <a:pt x="14564" y="6006"/>
                    </a:lnTo>
                    <a:lnTo>
                      <a:pt x="14731" y="6006"/>
                    </a:lnTo>
                    <a:lnTo>
                      <a:pt x="14794" y="5797"/>
                    </a:lnTo>
                    <a:lnTo>
                      <a:pt x="14857" y="5546"/>
                    </a:lnTo>
                    <a:lnTo>
                      <a:pt x="14982" y="5232"/>
                    </a:lnTo>
                    <a:lnTo>
                      <a:pt x="14857" y="5190"/>
                    </a:lnTo>
                    <a:lnTo>
                      <a:pt x="14857" y="5085"/>
                    </a:lnTo>
                    <a:lnTo>
                      <a:pt x="15003" y="4813"/>
                    </a:lnTo>
                    <a:lnTo>
                      <a:pt x="15087" y="4583"/>
                    </a:lnTo>
                    <a:lnTo>
                      <a:pt x="15045" y="4541"/>
                    </a:lnTo>
                    <a:lnTo>
                      <a:pt x="15066" y="4374"/>
                    </a:lnTo>
                    <a:lnTo>
                      <a:pt x="15254" y="4081"/>
                    </a:lnTo>
                    <a:lnTo>
                      <a:pt x="15380" y="4039"/>
                    </a:lnTo>
                    <a:lnTo>
                      <a:pt x="15505" y="3872"/>
                    </a:lnTo>
                    <a:lnTo>
                      <a:pt x="15568" y="3725"/>
                    </a:lnTo>
                    <a:lnTo>
                      <a:pt x="15777" y="3663"/>
                    </a:lnTo>
                    <a:lnTo>
                      <a:pt x="15924" y="3558"/>
                    </a:lnTo>
                    <a:lnTo>
                      <a:pt x="16007" y="3642"/>
                    </a:lnTo>
                    <a:lnTo>
                      <a:pt x="16133" y="3704"/>
                    </a:lnTo>
                    <a:lnTo>
                      <a:pt x="16112" y="3600"/>
                    </a:lnTo>
                    <a:lnTo>
                      <a:pt x="16112" y="3432"/>
                    </a:lnTo>
                    <a:lnTo>
                      <a:pt x="16217" y="3328"/>
                    </a:lnTo>
                    <a:lnTo>
                      <a:pt x="16196" y="3244"/>
                    </a:lnTo>
                    <a:lnTo>
                      <a:pt x="16154" y="3223"/>
                    </a:lnTo>
                    <a:lnTo>
                      <a:pt x="16091" y="3119"/>
                    </a:lnTo>
                    <a:lnTo>
                      <a:pt x="15987" y="3077"/>
                    </a:lnTo>
                    <a:lnTo>
                      <a:pt x="15903" y="3119"/>
                    </a:lnTo>
                    <a:lnTo>
                      <a:pt x="15777" y="3098"/>
                    </a:lnTo>
                    <a:lnTo>
                      <a:pt x="15735" y="2993"/>
                    </a:lnTo>
                    <a:lnTo>
                      <a:pt x="15840" y="2888"/>
                    </a:lnTo>
                    <a:lnTo>
                      <a:pt x="15840" y="2805"/>
                    </a:lnTo>
                    <a:lnTo>
                      <a:pt x="15777" y="2700"/>
                    </a:lnTo>
                    <a:lnTo>
                      <a:pt x="15735" y="2616"/>
                    </a:lnTo>
                    <a:lnTo>
                      <a:pt x="15673" y="2658"/>
                    </a:lnTo>
                    <a:lnTo>
                      <a:pt x="15589" y="2658"/>
                    </a:lnTo>
                    <a:lnTo>
                      <a:pt x="15526" y="2575"/>
                    </a:lnTo>
                    <a:lnTo>
                      <a:pt x="15610" y="2407"/>
                    </a:lnTo>
                    <a:lnTo>
                      <a:pt x="15589" y="2365"/>
                    </a:lnTo>
                    <a:lnTo>
                      <a:pt x="15505" y="2365"/>
                    </a:lnTo>
                    <a:lnTo>
                      <a:pt x="15463" y="2282"/>
                    </a:lnTo>
                    <a:lnTo>
                      <a:pt x="15380" y="2261"/>
                    </a:lnTo>
                    <a:lnTo>
                      <a:pt x="15108" y="2407"/>
                    </a:lnTo>
                    <a:lnTo>
                      <a:pt x="15150" y="2512"/>
                    </a:lnTo>
                    <a:lnTo>
                      <a:pt x="15066" y="2575"/>
                    </a:lnTo>
                    <a:lnTo>
                      <a:pt x="14857" y="2491"/>
                    </a:lnTo>
                    <a:lnTo>
                      <a:pt x="14689" y="2554"/>
                    </a:lnTo>
                    <a:lnTo>
                      <a:pt x="14585" y="2386"/>
                    </a:lnTo>
                    <a:lnTo>
                      <a:pt x="14459" y="2491"/>
                    </a:lnTo>
                    <a:lnTo>
                      <a:pt x="14375" y="2491"/>
                    </a:lnTo>
                    <a:lnTo>
                      <a:pt x="14375" y="2616"/>
                    </a:lnTo>
                    <a:lnTo>
                      <a:pt x="14271" y="2784"/>
                    </a:lnTo>
                    <a:lnTo>
                      <a:pt x="14041" y="2826"/>
                    </a:lnTo>
                    <a:lnTo>
                      <a:pt x="13936" y="2867"/>
                    </a:lnTo>
                    <a:lnTo>
                      <a:pt x="13831" y="2972"/>
                    </a:lnTo>
                    <a:lnTo>
                      <a:pt x="13769" y="3098"/>
                    </a:lnTo>
                    <a:lnTo>
                      <a:pt x="13685" y="3119"/>
                    </a:lnTo>
                    <a:lnTo>
                      <a:pt x="13685" y="3202"/>
                    </a:lnTo>
                    <a:lnTo>
                      <a:pt x="13580" y="3181"/>
                    </a:lnTo>
                    <a:lnTo>
                      <a:pt x="13497" y="3223"/>
                    </a:lnTo>
                    <a:lnTo>
                      <a:pt x="13434" y="3391"/>
                    </a:lnTo>
                    <a:lnTo>
                      <a:pt x="13329" y="3391"/>
                    </a:lnTo>
                    <a:lnTo>
                      <a:pt x="13120" y="3432"/>
                    </a:lnTo>
                    <a:lnTo>
                      <a:pt x="13057" y="3432"/>
                    </a:lnTo>
                    <a:lnTo>
                      <a:pt x="13015" y="3600"/>
                    </a:lnTo>
                    <a:lnTo>
                      <a:pt x="13015" y="3704"/>
                    </a:lnTo>
                    <a:lnTo>
                      <a:pt x="13204" y="3767"/>
                    </a:lnTo>
                    <a:lnTo>
                      <a:pt x="13204" y="3935"/>
                    </a:lnTo>
                    <a:lnTo>
                      <a:pt x="13204" y="4039"/>
                    </a:lnTo>
                    <a:lnTo>
                      <a:pt x="12974" y="4123"/>
                    </a:lnTo>
                    <a:lnTo>
                      <a:pt x="12806" y="4081"/>
                    </a:lnTo>
                    <a:lnTo>
                      <a:pt x="12597" y="4144"/>
                    </a:lnTo>
                    <a:lnTo>
                      <a:pt x="12492" y="4081"/>
                    </a:lnTo>
                    <a:lnTo>
                      <a:pt x="12367" y="4123"/>
                    </a:lnTo>
                    <a:lnTo>
                      <a:pt x="12262" y="4248"/>
                    </a:lnTo>
                    <a:lnTo>
                      <a:pt x="12116" y="4248"/>
                    </a:lnTo>
                    <a:lnTo>
                      <a:pt x="11823" y="4081"/>
                    </a:lnTo>
                    <a:lnTo>
                      <a:pt x="11739" y="4144"/>
                    </a:lnTo>
                    <a:lnTo>
                      <a:pt x="11530" y="4123"/>
                    </a:lnTo>
                    <a:lnTo>
                      <a:pt x="11425" y="3935"/>
                    </a:lnTo>
                    <a:lnTo>
                      <a:pt x="11488" y="3830"/>
                    </a:lnTo>
                    <a:lnTo>
                      <a:pt x="11488" y="3704"/>
                    </a:lnTo>
                    <a:lnTo>
                      <a:pt x="11383" y="3621"/>
                    </a:lnTo>
                    <a:lnTo>
                      <a:pt x="11341" y="3453"/>
                    </a:lnTo>
                    <a:lnTo>
                      <a:pt x="11300" y="3349"/>
                    </a:lnTo>
                    <a:lnTo>
                      <a:pt x="11153" y="3349"/>
                    </a:lnTo>
                    <a:lnTo>
                      <a:pt x="11069" y="3453"/>
                    </a:lnTo>
                    <a:lnTo>
                      <a:pt x="11028" y="3453"/>
                    </a:lnTo>
                    <a:lnTo>
                      <a:pt x="11090" y="3600"/>
                    </a:lnTo>
                    <a:lnTo>
                      <a:pt x="11028" y="3851"/>
                    </a:lnTo>
                    <a:lnTo>
                      <a:pt x="11132" y="4081"/>
                    </a:lnTo>
                    <a:lnTo>
                      <a:pt x="11090" y="4353"/>
                    </a:lnTo>
                    <a:lnTo>
                      <a:pt x="10756" y="4437"/>
                    </a:lnTo>
                    <a:lnTo>
                      <a:pt x="10505" y="4290"/>
                    </a:lnTo>
                    <a:lnTo>
                      <a:pt x="10400" y="4374"/>
                    </a:lnTo>
                    <a:lnTo>
                      <a:pt x="9919" y="4186"/>
                    </a:lnTo>
                    <a:lnTo>
                      <a:pt x="9709" y="4186"/>
                    </a:lnTo>
                    <a:lnTo>
                      <a:pt x="9584" y="4248"/>
                    </a:lnTo>
                    <a:lnTo>
                      <a:pt x="9291" y="4165"/>
                    </a:lnTo>
                    <a:lnTo>
                      <a:pt x="9124" y="4039"/>
                    </a:lnTo>
                    <a:lnTo>
                      <a:pt x="9103" y="3872"/>
                    </a:lnTo>
                    <a:lnTo>
                      <a:pt x="8810" y="3830"/>
                    </a:lnTo>
                    <a:lnTo>
                      <a:pt x="8517" y="3914"/>
                    </a:lnTo>
                    <a:lnTo>
                      <a:pt x="8412" y="3830"/>
                    </a:lnTo>
                    <a:lnTo>
                      <a:pt x="8140" y="3830"/>
                    </a:lnTo>
                    <a:lnTo>
                      <a:pt x="7952" y="3725"/>
                    </a:lnTo>
                    <a:lnTo>
                      <a:pt x="7784" y="3725"/>
                    </a:lnTo>
                    <a:lnTo>
                      <a:pt x="7680" y="3642"/>
                    </a:lnTo>
                    <a:lnTo>
                      <a:pt x="7450" y="3600"/>
                    </a:lnTo>
                    <a:lnTo>
                      <a:pt x="7261" y="3391"/>
                    </a:lnTo>
                    <a:lnTo>
                      <a:pt x="7010" y="3202"/>
                    </a:lnTo>
                    <a:lnTo>
                      <a:pt x="6801" y="3139"/>
                    </a:lnTo>
                    <a:lnTo>
                      <a:pt x="6717" y="3077"/>
                    </a:lnTo>
                    <a:lnTo>
                      <a:pt x="6613" y="3077"/>
                    </a:lnTo>
                    <a:lnTo>
                      <a:pt x="6508" y="2993"/>
                    </a:lnTo>
                    <a:lnTo>
                      <a:pt x="6383" y="2972"/>
                    </a:lnTo>
                    <a:lnTo>
                      <a:pt x="6362" y="2826"/>
                    </a:lnTo>
                    <a:lnTo>
                      <a:pt x="6487" y="2616"/>
                    </a:lnTo>
                    <a:lnTo>
                      <a:pt x="6487" y="2449"/>
                    </a:lnTo>
                    <a:lnTo>
                      <a:pt x="6571" y="2135"/>
                    </a:lnTo>
                    <a:lnTo>
                      <a:pt x="6571" y="1926"/>
                    </a:lnTo>
                    <a:lnTo>
                      <a:pt x="6529" y="1947"/>
                    </a:lnTo>
                    <a:lnTo>
                      <a:pt x="6508" y="1842"/>
                    </a:lnTo>
                    <a:lnTo>
                      <a:pt x="6404" y="1842"/>
                    </a:lnTo>
                    <a:lnTo>
                      <a:pt x="6320" y="1675"/>
                    </a:lnTo>
                    <a:lnTo>
                      <a:pt x="6257" y="1654"/>
                    </a:lnTo>
                    <a:lnTo>
                      <a:pt x="6152" y="1549"/>
                    </a:lnTo>
                    <a:lnTo>
                      <a:pt x="6006" y="1528"/>
                    </a:lnTo>
                    <a:lnTo>
                      <a:pt x="5964" y="1445"/>
                    </a:lnTo>
                    <a:lnTo>
                      <a:pt x="5839" y="1445"/>
                    </a:lnTo>
                    <a:lnTo>
                      <a:pt x="5755" y="1549"/>
                    </a:lnTo>
                    <a:lnTo>
                      <a:pt x="5629" y="1507"/>
                    </a:lnTo>
                    <a:lnTo>
                      <a:pt x="5587" y="1361"/>
                    </a:lnTo>
                    <a:lnTo>
                      <a:pt x="5546" y="1361"/>
                    </a:lnTo>
                    <a:lnTo>
                      <a:pt x="5546" y="1256"/>
                    </a:lnTo>
                    <a:lnTo>
                      <a:pt x="5462" y="1152"/>
                    </a:lnTo>
                    <a:lnTo>
                      <a:pt x="5399" y="1131"/>
                    </a:lnTo>
                    <a:lnTo>
                      <a:pt x="5441" y="1047"/>
                    </a:lnTo>
                    <a:lnTo>
                      <a:pt x="5378" y="943"/>
                    </a:lnTo>
                    <a:lnTo>
                      <a:pt x="5399" y="712"/>
                    </a:lnTo>
                    <a:lnTo>
                      <a:pt x="5253" y="629"/>
                    </a:lnTo>
                    <a:lnTo>
                      <a:pt x="5232" y="566"/>
                    </a:lnTo>
                    <a:lnTo>
                      <a:pt x="5211" y="482"/>
                    </a:lnTo>
                    <a:lnTo>
                      <a:pt x="4960" y="357"/>
                    </a:lnTo>
                    <a:lnTo>
                      <a:pt x="4813" y="357"/>
                    </a:lnTo>
                    <a:lnTo>
                      <a:pt x="4751" y="189"/>
                    </a:lnTo>
                    <a:lnTo>
                      <a:pt x="4604" y="106"/>
                    </a:lnTo>
                    <a:lnTo>
                      <a:pt x="4437" y="210"/>
                    </a:lnTo>
                    <a:lnTo>
                      <a:pt x="41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6898;p54"/>
              <p:cNvSpPr/>
              <p:nvPr/>
            </p:nvSpPr>
            <p:spPr>
              <a:xfrm>
                <a:off x="4286244" y="2933329"/>
                <a:ext cx="56823" cy="29034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2553" extrusionOk="0">
                    <a:moveTo>
                      <a:pt x="231" y="0"/>
                    </a:moveTo>
                    <a:lnTo>
                      <a:pt x="210" y="42"/>
                    </a:lnTo>
                    <a:lnTo>
                      <a:pt x="210" y="251"/>
                    </a:lnTo>
                    <a:lnTo>
                      <a:pt x="126" y="565"/>
                    </a:lnTo>
                    <a:lnTo>
                      <a:pt x="126" y="732"/>
                    </a:lnTo>
                    <a:lnTo>
                      <a:pt x="1" y="942"/>
                    </a:lnTo>
                    <a:lnTo>
                      <a:pt x="22" y="1088"/>
                    </a:lnTo>
                    <a:lnTo>
                      <a:pt x="147" y="1109"/>
                    </a:lnTo>
                    <a:lnTo>
                      <a:pt x="252" y="1193"/>
                    </a:lnTo>
                    <a:lnTo>
                      <a:pt x="356" y="1193"/>
                    </a:lnTo>
                    <a:lnTo>
                      <a:pt x="440" y="1255"/>
                    </a:lnTo>
                    <a:lnTo>
                      <a:pt x="649" y="1318"/>
                    </a:lnTo>
                    <a:lnTo>
                      <a:pt x="900" y="1507"/>
                    </a:lnTo>
                    <a:lnTo>
                      <a:pt x="1089" y="1716"/>
                    </a:lnTo>
                    <a:lnTo>
                      <a:pt x="1319" y="1758"/>
                    </a:lnTo>
                    <a:lnTo>
                      <a:pt x="1423" y="1841"/>
                    </a:lnTo>
                    <a:lnTo>
                      <a:pt x="1591" y="1841"/>
                    </a:lnTo>
                    <a:lnTo>
                      <a:pt x="1779" y="1946"/>
                    </a:lnTo>
                    <a:lnTo>
                      <a:pt x="2051" y="1946"/>
                    </a:lnTo>
                    <a:lnTo>
                      <a:pt x="2156" y="2030"/>
                    </a:lnTo>
                    <a:lnTo>
                      <a:pt x="2449" y="1946"/>
                    </a:lnTo>
                    <a:lnTo>
                      <a:pt x="2742" y="1988"/>
                    </a:lnTo>
                    <a:lnTo>
                      <a:pt x="2763" y="2155"/>
                    </a:lnTo>
                    <a:lnTo>
                      <a:pt x="2930" y="2281"/>
                    </a:lnTo>
                    <a:lnTo>
                      <a:pt x="3223" y="2364"/>
                    </a:lnTo>
                    <a:lnTo>
                      <a:pt x="3348" y="2302"/>
                    </a:lnTo>
                    <a:lnTo>
                      <a:pt x="3558" y="2302"/>
                    </a:lnTo>
                    <a:lnTo>
                      <a:pt x="4039" y="2490"/>
                    </a:lnTo>
                    <a:lnTo>
                      <a:pt x="4144" y="2406"/>
                    </a:lnTo>
                    <a:lnTo>
                      <a:pt x="4395" y="2553"/>
                    </a:lnTo>
                    <a:lnTo>
                      <a:pt x="4729" y="2469"/>
                    </a:lnTo>
                    <a:lnTo>
                      <a:pt x="4771" y="2197"/>
                    </a:lnTo>
                    <a:lnTo>
                      <a:pt x="4667" y="1967"/>
                    </a:lnTo>
                    <a:lnTo>
                      <a:pt x="4729" y="1716"/>
                    </a:lnTo>
                    <a:lnTo>
                      <a:pt x="4667" y="1569"/>
                    </a:lnTo>
                    <a:lnTo>
                      <a:pt x="4562" y="1569"/>
                    </a:lnTo>
                    <a:lnTo>
                      <a:pt x="4416" y="1632"/>
                    </a:lnTo>
                    <a:lnTo>
                      <a:pt x="4353" y="1611"/>
                    </a:lnTo>
                    <a:lnTo>
                      <a:pt x="4206" y="1653"/>
                    </a:lnTo>
                    <a:lnTo>
                      <a:pt x="4123" y="1632"/>
                    </a:lnTo>
                    <a:lnTo>
                      <a:pt x="3997" y="1465"/>
                    </a:lnTo>
                    <a:lnTo>
                      <a:pt x="3830" y="1402"/>
                    </a:lnTo>
                    <a:lnTo>
                      <a:pt x="3788" y="1255"/>
                    </a:lnTo>
                    <a:lnTo>
                      <a:pt x="3662" y="1193"/>
                    </a:lnTo>
                    <a:lnTo>
                      <a:pt x="3453" y="1193"/>
                    </a:lnTo>
                    <a:lnTo>
                      <a:pt x="3348" y="1297"/>
                    </a:lnTo>
                    <a:lnTo>
                      <a:pt x="3202" y="1318"/>
                    </a:lnTo>
                    <a:lnTo>
                      <a:pt x="3139" y="1402"/>
                    </a:lnTo>
                    <a:lnTo>
                      <a:pt x="2972" y="1318"/>
                    </a:lnTo>
                    <a:lnTo>
                      <a:pt x="2867" y="1339"/>
                    </a:lnTo>
                    <a:lnTo>
                      <a:pt x="2825" y="1193"/>
                    </a:lnTo>
                    <a:lnTo>
                      <a:pt x="2846" y="942"/>
                    </a:lnTo>
                    <a:lnTo>
                      <a:pt x="2700" y="942"/>
                    </a:lnTo>
                    <a:lnTo>
                      <a:pt x="2532" y="1004"/>
                    </a:lnTo>
                    <a:lnTo>
                      <a:pt x="2365" y="879"/>
                    </a:lnTo>
                    <a:lnTo>
                      <a:pt x="2365" y="711"/>
                    </a:lnTo>
                    <a:lnTo>
                      <a:pt x="2239" y="628"/>
                    </a:lnTo>
                    <a:lnTo>
                      <a:pt x="2114" y="628"/>
                    </a:lnTo>
                    <a:lnTo>
                      <a:pt x="2093" y="586"/>
                    </a:lnTo>
                    <a:lnTo>
                      <a:pt x="2009" y="628"/>
                    </a:lnTo>
                    <a:lnTo>
                      <a:pt x="2009" y="816"/>
                    </a:lnTo>
                    <a:lnTo>
                      <a:pt x="1947" y="837"/>
                    </a:lnTo>
                    <a:lnTo>
                      <a:pt x="1905" y="711"/>
                    </a:lnTo>
                    <a:lnTo>
                      <a:pt x="1800" y="586"/>
                    </a:lnTo>
                    <a:lnTo>
                      <a:pt x="1737" y="523"/>
                    </a:lnTo>
                    <a:lnTo>
                      <a:pt x="1612" y="460"/>
                    </a:lnTo>
                    <a:lnTo>
                      <a:pt x="1486" y="460"/>
                    </a:lnTo>
                    <a:lnTo>
                      <a:pt x="1319" y="272"/>
                    </a:lnTo>
                    <a:lnTo>
                      <a:pt x="1214" y="209"/>
                    </a:lnTo>
                    <a:lnTo>
                      <a:pt x="1089" y="209"/>
                    </a:lnTo>
                    <a:lnTo>
                      <a:pt x="1047" y="147"/>
                    </a:lnTo>
                    <a:lnTo>
                      <a:pt x="838" y="63"/>
                    </a:lnTo>
                    <a:lnTo>
                      <a:pt x="670" y="84"/>
                    </a:lnTo>
                    <a:lnTo>
                      <a:pt x="607" y="188"/>
                    </a:lnTo>
                    <a:lnTo>
                      <a:pt x="545" y="167"/>
                    </a:lnTo>
                    <a:lnTo>
                      <a:pt x="440" y="167"/>
                    </a:lnTo>
                    <a:lnTo>
                      <a:pt x="377" y="84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6899;p54"/>
              <p:cNvSpPr/>
              <p:nvPr/>
            </p:nvSpPr>
            <p:spPr>
              <a:xfrm>
                <a:off x="4155440" y="2884541"/>
                <a:ext cx="95439" cy="100431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8831" extrusionOk="0">
                    <a:moveTo>
                      <a:pt x="5901" y="1"/>
                    </a:moveTo>
                    <a:lnTo>
                      <a:pt x="5713" y="105"/>
                    </a:lnTo>
                    <a:lnTo>
                      <a:pt x="5587" y="252"/>
                    </a:lnTo>
                    <a:lnTo>
                      <a:pt x="5441" y="252"/>
                    </a:lnTo>
                    <a:lnTo>
                      <a:pt x="5315" y="377"/>
                    </a:lnTo>
                    <a:lnTo>
                      <a:pt x="5232" y="482"/>
                    </a:lnTo>
                    <a:lnTo>
                      <a:pt x="5462" y="838"/>
                    </a:lnTo>
                    <a:lnTo>
                      <a:pt x="5483" y="1110"/>
                    </a:lnTo>
                    <a:lnTo>
                      <a:pt x="5232" y="1444"/>
                    </a:lnTo>
                    <a:lnTo>
                      <a:pt x="5357" y="1570"/>
                    </a:lnTo>
                    <a:lnTo>
                      <a:pt x="5357" y="1737"/>
                    </a:lnTo>
                    <a:lnTo>
                      <a:pt x="5190" y="1968"/>
                    </a:lnTo>
                    <a:lnTo>
                      <a:pt x="4981" y="1968"/>
                    </a:lnTo>
                    <a:lnTo>
                      <a:pt x="4771" y="1884"/>
                    </a:lnTo>
                    <a:lnTo>
                      <a:pt x="4646" y="1968"/>
                    </a:lnTo>
                    <a:lnTo>
                      <a:pt x="4709" y="2135"/>
                    </a:lnTo>
                    <a:lnTo>
                      <a:pt x="4834" y="2198"/>
                    </a:lnTo>
                    <a:lnTo>
                      <a:pt x="4876" y="2365"/>
                    </a:lnTo>
                    <a:lnTo>
                      <a:pt x="4855" y="2449"/>
                    </a:lnTo>
                    <a:lnTo>
                      <a:pt x="4730" y="2512"/>
                    </a:lnTo>
                    <a:lnTo>
                      <a:pt x="4604" y="2553"/>
                    </a:lnTo>
                    <a:lnTo>
                      <a:pt x="4562" y="2616"/>
                    </a:lnTo>
                    <a:lnTo>
                      <a:pt x="4541" y="2825"/>
                    </a:lnTo>
                    <a:lnTo>
                      <a:pt x="4499" y="2972"/>
                    </a:lnTo>
                    <a:lnTo>
                      <a:pt x="4499" y="3035"/>
                    </a:lnTo>
                    <a:lnTo>
                      <a:pt x="4457" y="3097"/>
                    </a:lnTo>
                    <a:lnTo>
                      <a:pt x="4499" y="3328"/>
                    </a:lnTo>
                    <a:lnTo>
                      <a:pt x="4395" y="3537"/>
                    </a:lnTo>
                    <a:lnTo>
                      <a:pt x="4248" y="3390"/>
                    </a:lnTo>
                    <a:lnTo>
                      <a:pt x="4206" y="3390"/>
                    </a:lnTo>
                    <a:lnTo>
                      <a:pt x="4185" y="3453"/>
                    </a:lnTo>
                    <a:lnTo>
                      <a:pt x="4039" y="3453"/>
                    </a:lnTo>
                    <a:lnTo>
                      <a:pt x="3997" y="3411"/>
                    </a:lnTo>
                    <a:lnTo>
                      <a:pt x="3830" y="3432"/>
                    </a:lnTo>
                    <a:lnTo>
                      <a:pt x="3809" y="3495"/>
                    </a:lnTo>
                    <a:lnTo>
                      <a:pt x="3600" y="3662"/>
                    </a:lnTo>
                    <a:lnTo>
                      <a:pt x="3683" y="3704"/>
                    </a:lnTo>
                    <a:lnTo>
                      <a:pt x="3621" y="3767"/>
                    </a:lnTo>
                    <a:lnTo>
                      <a:pt x="3411" y="3872"/>
                    </a:lnTo>
                    <a:lnTo>
                      <a:pt x="3349" y="3830"/>
                    </a:lnTo>
                    <a:lnTo>
                      <a:pt x="3202" y="3851"/>
                    </a:lnTo>
                    <a:lnTo>
                      <a:pt x="3160" y="3934"/>
                    </a:lnTo>
                    <a:lnTo>
                      <a:pt x="3139" y="4039"/>
                    </a:lnTo>
                    <a:lnTo>
                      <a:pt x="3035" y="4060"/>
                    </a:lnTo>
                    <a:lnTo>
                      <a:pt x="2951" y="4165"/>
                    </a:lnTo>
                    <a:lnTo>
                      <a:pt x="2951" y="4332"/>
                    </a:lnTo>
                    <a:lnTo>
                      <a:pt x="2993" y="4499"/>
                    </a:lnTo>
                    <a:lnTo>
                      <a:pt x="2993" y="4646"/>
                    </a:lnTo>
                    <a:lnTo>
                      <a:pt x="3035" y="4750"/>
                    </a:lnTo>
                    <a:lnTo>
                      <a:pt x="3035" y="4855"/>
                    </a:lnTo>
                    <a:lnTo>
                      <a:pt x="2784" y="4960"/>
                    </a:lnTo>
                    <a:lnTo>
                      <a:pt x="2574" y="4960"/>
                    </a:lnTo>
                    <a:lnTo>
                      <a:pt x="2407" y="4981"/>
                    </a:lnTo>
                    <a:lnTo>
                      <a:pt x="2093" y="4981"/>
                    </a:lnTo>
                    <a:lnTo>
                      <a:pt x="1905" y="5022"/>
                    </a:lnTo>
                    <a:lnTo>
                      <a:pt x="1821" y="5106"/>
                    </a:lnTo>
                    <a:lnTo>
                      <a:pt x="1633" y="5085"/>
                    </a:lnTo>
                    <a:lnTo>
                      <a:pt x="1465" y="5127"/>
                    </a:lnTo>
                    <a:lnTo>
                      <a:pt x="775" y="5169"/>
                    </a:lnTo>
                    <a:lnTo>
                      <a:pt x="1" y="4918"/>
                    </a:lnTo>
                    <a:lnTo>
                      <a:pt x="273" y="5336"/>
                    </a:lnTo>
                    <a:lnTo>
                      <a:pt x="356" y="5483"/>
                    </a:lnTo>
                    <a:lnTo>
                      <a:pt x="524" y="5629"/>
                    </a:lnTo>
                    <a:lnTo>
                      <a:pt x="649" y="5713"/>
                    </a:lnTo>
                    <a:lnTo>
                      <a:pt x="691" y="5755"/>
                    </a:lnTo>
                    <a:lnTo>
                      <a:pt x="880" y="5797"/>
                    </a:lnTo>
                    <a:lnTo>
                      <a:pt x="984" y="5818"/>
                    </a:lnTo>
                    <a:lnTo>
                      <a:pt x="1005" y="5901"/>
                    </a:lnTo>
                    <a:lnTo>
                      <a:pt x="1172" y="5901"/>
                    </a:lnTo>
                    <a:lnTo>
                      <a:pt x="1172" y="6110"/>
                    </a:lnTo>
                    <a:lnTo>
                      <a:pt x="1214" y="6236"/>
                    </a:lnTo>
                    <a:lnTo>
                      <a:pt x="1214" y="6382"/>
                    </a:lnTo>
                    <a:lnTo>
                      <a:pt x="1256" y="6487"/>
                    </a:lnTo>
                    <a:lnTo>
                      <a:pt x="1403" y="6466"/>
                    </a:lnTo>
                    <a:lnTo>
                      <a:pt x="1528" y="6571"/>
                    </a:lnTo>
                    <a:lnTo>
                      <a:pt x="1570" y="6801"/>
                    </a:lnTo>
                    <a:lnTo>
                      <a:pt x="1486" y="6885"/>
                    </a:lnTo>
                    <a:lnTo>
                      <a:pt x="1319" y="6843"/>
                    </a:lnTo>
                    <a:lnTo>
                      <a:pt x="1068" y="6906"/>
                    </a:lnTo>
                    <a:lnTo>
                      <a:pt x="984" y="6968"/>
                    </a:lnTo>
                    <a:lnTo>
                      <a:pt x="838" y="7052"/>
                    </a:lnTo>
                    <a:lnTo>
                      <a:pt x="754" y="7157"/>
                    </a:lnTo>
                    <a:lnTo>
                      <a:pt x="796" y="7261"/>
                    </a:lnTo>
                    <a:lnTo>
                      <a:pt x="691" y="7387"/>
                    </a:lnTo>
                    <a:lnTo>
                      <a:pt x="754" y="7512"/>
                    </a:lnTo>
                    <a:lnTo>
                      <a:pt x="733" y="7722"/>
                    </a:lnTo>
                    <a:lnTo>
                      <a:pt x="733" y="7805"/>
                    </a:lnTo>
                    <a:lnTo>
                      <a:pt x="796" y="7805"/>
                    </a:lnTo>
                    <a:lnTo>
                      <a:pt x="796" y="7889"/>
                    </a:lnTo>
                    <a:lnTo>
                      <a:pt x="859" y="7910"/>
                    </a:lnTo>
                    <a:lnTo>
                      <a:pt x="1005" y="7805"/>
                    </a:lnTo>
                    <a:lnTo>
                      <a:pt x="1131" y="7805"/>
                    </a:lnTo>
                    <a:lnTo>
                      <a:pt x="1172" y="7847"/>
                    </a:lnTo>
                    <a:lnTo>
                      <a:pt x="1193" y="7826"/>
                    </a:lnTo>
                    <a:lnTo>
                      <a:pt x="1298" y="7784"/>
                    </a:lnTo>
                    <a:lnTo>
                      <a:pt x="1403" y="7784"/>
                    </a:lnTo>
                    <a:lnTo>
                      <a:pt x="1465" y="7805"/>
                    </a:lnTo>
                    <a:lnTo>
                      <a:pt x="1570" y="7784"/>
                    </a:lnTo>
                    <a:lnTo>
                      <a:pt x="1696" y="7784"/>
                    </a:lnTo>
                    <a:lnTo>
                      <a:pt x="1717" y="7722"/>
                    </a:lnTo>
                    <a:lnTo>
                      <a:pt x="1779" y="7638"/>
                    </a:lnTo>
                    <a:lnTo>
                      <a:pt x="1884" y="7722"/>
                    </a:lnTo>
                    <a:lnTo>
                      <a:pt x="1947" y="7722"/>
                    </a:lnTo>
                    <a:lnTo>
                      <a:pt x="1989" y="7701"/>
                    </a:lnTo>
                    <a:lnTo>
                      <a:pt x="2030" y="7701"/>
                    </a:lnTo>
                    <a:lnTo>
                      <a:pt x="2051" y="7784"/>
                    </a:lnTo>
                    <a:lnTo>
                      <a:pt x="2156" y="7784"/>
                    </a:lnTo>
                    <a:lnTo>
                      <a:pt x="2240" y="7826"/>
                    </a:lnTo>
                    <a:lnTo>
                      <a:pt x="2323" y="7826"/>
                    </a:lnTo>
                    <a:lnTo>
                      <a:pt x="2449" y="7701"/>
                    </a:lnTo>
                    <a:lnTo>
                      <a:pt x="2616" y="7701"/>
                    </a:lnTo>
                    <a:lnTo>
                      <a:pt x="2700" y="7722"/>
                    </a:lnTo>
                    <a:lnTo>
                      <a:pt x="2784" y="7680"/>
                    </a:lnTo>
                    <a:lnTo>
                      <a:pt x="2867" y="7680"/>
                    </a:lnTo>
                    <a:lnTo>
                      <a:pt x="2888" y="7617"/>
                    </a:lnTo>
                    <a:lnTo>
                      <a:pt x="2951" y="7638"/>
                    </a:lnTo>
                    <a:lnTo>
                      <a:pt x="3097" y="7680"/>
                    </a:lnTo>
                    <a:lnTo>
                      <a:pt x="3223" y="7617"/>
                    </a:lnTo>
                    <a:lnTo>
                      <a:pt x="3411" y="7617"/>
                    </a:lnTo>
                    <a:lnTo>
                      <a:pt x="3558" y="7722"/>
                    </a:lnTo>
                    <a:lnTo>
                      <a:pt x="3579" y="7847"/>
                    </a:lnTo>
                    <a:lnTo>
                      <a:pt x="3579" y="7931"/>
                    </a:lnTo>
                    <a:lnTo>
                      <a:pt x="3579" y="7952"/>
                    </a:lnTo>
                    <a:lnTo>
                      <a:pt x="3558" y="7952"/>
                    </a:lnTo>
                    <a:lnTo>
                      <a:pt x="3558" y="8014"/>
                    </a:lnTo>
                    <a:lnTo>
                      <a:pt x="3662" y="8014"/>
                    </a:lnTo>
                    <a:lnTo>
                      <a:pt x="3809" y="7931"/>
                    </a:lnTo>
                    <a:lnTo>
                      <a:pt x="3809" y="8056"/>
                    </a:lnTo>
                    <a:lnTo>
                      <a:pt x="3934" y="8203"/>
                    </a:lnTo>
                    <a:lnTo>
                      <a:pt x="3997" y="8412"/>
                    </a:lnTo>
                    <a:lnTo>
                      <a:pt x="3997" y="8433"/>
                    </a:lnTo>
                    <a:lnTo>
                      <a:pt x="3997" y="8517"/>
                    </a:lnTo>
                    <a:lnTo>
                      <a:pt x="3934" y="8538"/>
                    </a:lnTo>
                    <a:lnTo>
                      <a:pt x="4039" y="8538"/>
                    </a:lnTo>
                    <a:lnTo>
                      <a:pt x="4081" y="8663"/>
                    </a:lnTo>
                    <a:lnTo>
                      <a:pt x="4353" y="8663"/>
                    </a:lnTo>
                    <a:lnTo>
                      <a:pt x="4541" y="8747"/>
                    </a:lnTo>
                    <a:lnTo>
                      <a:pt x="4541" y="8831"/>
                    </a:lnTo>
                    <a:lnTo>
                      <a:pt x="4625" y="8768"/>
                    </a:lnTo>
                    <a:lnTo>
                      <a:pt x="4646" y="8621"/>
                    </a:lnTo>
                    <a:lnTo>
                      <a:pt x="4750" y="8538"/>
                    </a:lnTo>
                    <a:lnTo>
                      <a:pt x="4834" y="8517"/>
                    </a:lnTo>
                    <a:lnTo>
                      <a:pt x="4876" y="8370"/>
                    </a:lnTo>
                    <a:lnTo>
                      <a:pt x="4960" y="8412"/>
                    </a:lnTo>
                    <a:lnTo>
                      <a:pt x="5064" y="8349"/>
                    </a:lnTo>
                    <a:lnTo>
                      <a:pt x="5462" y="8370"/>
                    </a:lnTo>
                    <a:lnTo>
                      <a:pt x="5692" y="8266"/>
                    </a:lnTo>
                    <a:lnTo>
                      <a:pt x="5755" y="8224"/>
                    </a:lnTo>
                    <a:lnTo>
                      <a:pt x="5880" y="8203"/>
                    </a:lnTo>
                    <a:lnTo>
                      <a:pt x="5880" y="8203"/>
                    </a:lnTo>
                    <a:lnTo>
                      <a:pt x="5818" y="8266"/>
                    </a:lnTo>
                    <a:lnTo>
                      <a:pt x="5880" y="8349"/>
                    </a:lnTo>
                    <a:lnTo>
                      <a:pt x="6006" y="8266"/>
                    </a:lnTo>
                    <a:lnTo>
                      <a:pt x="6110" y="8224"/>
                    </a:lnTo>
                    <a:lnTo>
                      <a:pt x="6069" y="8161"/>
                    </a:lnTo>
                    <a:lnTo>
                      <a:pt x="6090" y="8098"/>
                    </a:lnTo>
                    <a:lnTo>
                      <a:pt x="5964" y="7722"/>
                    </a:lnTo>
                    <a:lnTo>
                      <a:pt x="5838" y="7575"/>
                    </a:lnTo>
                    <a:lnTo>
                      <a:pt x="5880" y="7491"/>
                    </a:lnTo>
                    <a:lnTo>
                      <a:pt x="5797" y="7429"/>
                    </a:lnTo>
                    <a:lnTo>
                      <a:pt x="5692" y="7429"/>
                    </a:lnTo>
                    <a:lnTo>
                      <a:pt x="5483" y="7303"/>
                    </a:lnTo>
                    <a:lnTo>
                      <a:pt x="5462" y="7094"/>
                    </a:lnTo>
                    <a:lnTo>
                      <a:pt x="5483" y="6968"/>
                    </a:lnTo>
                    <a:lnTo>
                      <a:pt x="5399" y="6780"/>
                    </a:lnTo>
                    <a:lnTo>
                      <a:pt x="5294" y="6780"/>
                    </a:lnTo>
                    <a:lnTo>
                      <a:pt x="5232" y="6801"/>
                    </a:lnTo>
                    <a:lnTo>
                      <a:pt x="5085" y="6759"/>
                    </a:lnTo>
                    <a:lnTo>
                      <a:pt x="4981" y="6780"/>
                    </a:lnTo>
                    <a:lnTo>
                      <a:pt x="4981" y="6634"/>
                    </a:lnTo>
                    <a:lnTo>
                      <a:pt x="5085" y="6382"/>
                    </a:lnTo>
                    <a:lnTo>
                      <a:pt x="5169" y="6362"/>
                    </a:lnTo>
                    <a:lnTo>
                      <a:pt x="5315" y="6152"/>
                    </a:lnTo>
                    <a:lnTo>
                      <a:pt x="5357" y="6048"/>
                    </a:lnTo>
                    <a:lnTo>
                      <a:pt x="5462" y="6006"/>
                    </a:lnTo>
                    <a:lnTo>
                      <a:pt x="5546" y="5943"/>
                    </a:lnTo>
                    <a:lnTo>
                      <a:pt x="5671" y="6006"/>
                    </a:lnTo>
                    <a:lnTo>
                      <a:pt x="5692" y="6110"/>
                    </a:lnTo>
                    <a:lnTo>
                      <a:pt x="5776" y="6131"/>
                    </a:lnTo>
                    <a:lnTo>
                      <a:pt x="5985" y="6006"/>
                    </a:lnTo>
                    <a:lnTo>
                      <a:pt x="6299" y="6006"/>
                    </a:lnTo>
                    <a:lnTo>
                      <a:pt x="6487" y="5797"/>
                    </a:lnTo>
                    <a:lnTo>
                      <a:pt x="6592" y="5441"/>
                    </a:lnTo>
                    <a:lnTo>
                      <a:pt x="6843" y="5273"/>
                    </a:lnTo>
                    <a:lnTo>
                      <a:pt x="6926" y="5127"/>
                    </a:lnTo>
                    <a:lnTo>
                      <a:pt x="6947" y="4960"/>
                    </a:lnTo>
                    <a:lnTo>
                      <a:pt x="7052" y="4771"/>
                    </a:lnTo>
                    <a:lnTo>
                      <a:pt x="7261" y="4667"/>
                    </a:lnTo>
                    <a:lnTo>
                      <a:pt x="7324" y="4541"/>
                    </a:lnTo>
                    <a:lnTo>
                      <a:pt x="7324" y="4437"/>
                    </a:lnTo>
                    <a:lnTo>
                      <a:pt x="7240" y="4374"/>
                    </a:lnTo>
                    <a:lnTo>
                      <a:pt x="7387" y="4185"/>
                    </a:lnTo>
                    <a:lnTo>
                      <a:pt x="7491" y="4123"/>
                    </a:lnTo>
                    <a:lnTo>
                      <a:pt x="7491" y="3976"/>
                    </a:lnTo>
                    <a:lnTo>
                      <a:pt x="7554" y="3704"/>
                    </a:lnTo>
                    <a:lnTo>
                      <a:pt x="7470" y="3495"/>
                    </a:lnTo>
                    <a:lnTo>
                      <a:pt x="7450" y="3432"/>
                    </a:lnTo>
                    <a:lnTo>
                      <a:pt x="7638" y="3244"/>
                    </a:lnTo>
                    <a:lnTo>
                      <a:pt x="7743" y="3223"/>
                    </a:lnTo>
                    <a:lnTo>
                      <a:pt x="7847" y="3139"/>
                    </a:lnTo>
                    <a:lnTo>
                      <a:pt x="7910" y="3139"/>
                    </a:lnTo>
                    <a:lnTo>
                      <a:pt x="8015" y="3035"/>
                    </a:lnTo>
                    <a:lnTo>
                      <a:pt x="8015" y="2909"/>
                    </a:lnTo>
                    <a:lnTo>
                      <a:pt x="7868" y="2867"/>
                    </a:lnTo>
                    <a:lnTo>
                      <a:pt x="7743" y="2909"/>
                    </a:lnTo>
                    <a:lnTo>
                      <a:pt x="7554" y="2888"/>
                    </a:lnTo>
                    <a:lnTo>
                      <a:pt x="7491" y="2721"/>
                    </a:lnTo>
                    <a:lnTo>
                      <a:pt x="7282" y="2658"/>
                    </a:lnTo>
                    <a:lnTo>
                      <a:pt x="7073" y="2595"/>
                    </a:lnTo>
                    <a:lnTo>
                      <a:pt x="6864" y="2407"/>
                    </a:lnTo>
                    <a:lnTo>
                      <a:pt x="6843" y="2240"/>
                    </a:lnTo>
                    <a:lnTo>
                      <a:pt x="6738" y="1863"/>
                    </a:lnTo>
                    <a:lnTo>
                      <a:pt x="6634" y="1675"/>
                    </a:lnTo>
                    <a:lnTo>
                      <a:pt x="6634" y="1507"/>
                    </a:lnTo>
                    <a:lnTo>
                      <a:pt x="6738" y="1465"/>
                    </a:lnTo>
                    <a:lnTo>
                      <a:pt x="6738" y="1340"/>
                    </a:lnTo>
                    <a:lnTo>
                      <a:pt x="6885" y="1235"/>
                    </a:lnTo>
                    <a:lnTo>
                      <a:pt x="6885" y="1110"/>
                    </a:lnTo>
                    <a:lnTo>
                      <a:pt x="6738" y="1047"/>
                    </a:lnTo>
                    <a:lnTo>
                      <a:pt x="6717" y="921"/>
                    </a:lnTo>
                    <a:lnTo>
                      <a:pt x="6550" y="838"/>
                    </a:lnTo>
                    <a:lnTo>
                      <a:pt x="6403" y="712"/>
                    </a:lnTo>
                    <a:lnTo>
                      <a:pt x="6278" y="566"/>
                    </a:lnTo>
                    <a:lnTo>
                      <a:pt x="6173" y="608"/>
                    </a:lnTo>
                    <a:lnTo>
                      <a:pt x="6090" y="628"/>
                    </a:lnTo>
                    <a:lnTo>
                      <a:pt x="6006" y="566"/>
                    </a:lnTo>
                    <a:lnTo>
                      <a:pt x="5985" y="315"/>
                    </a:lnTo>
                    <a:lnTo>
                      <a:pt x="6236" y="147"/>
                    </a:lnTo>
                    <a:lnTo>
                      <a:pt x="6215" y="64"/>
                    </a:lnTo>
                    <a:lnTo>
                      <a:pt x="6027" y="84"/>
                    </a:lnTo>
                    <a:lnTo>
                      <a:pt x="5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6900;p54"/>
              <p:cNvSpPr/>
              <p:nvPr/>
            </p:nvSpPr>
            <p:spPr>
              <a:xfrm>
                <a:off x="4148462" y="2870746"/>
                <a:ext cx="91200" cy="72579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6382" extrusionOk="0">
                    <a:moveTo>
                      <a:pt x="5295" y="0"/>
                    </a:moveTo>
                    <a:lnTo>
                      <a:pt x="5232" y="105"/>
                    </a:lnTo>
                    <a:lnTo>
                      <a:pt x="5211" y="272"/>
                    </a:lnTo>
                    <a:lnTo>
                      <a:pt x="5127" y="335"/>
                    </a:lnTo>
                    <a:lnTo>
                      <a:pt x="5106" y="419"/>
                    </a:lnTo>
                    <a:lnTo>
                      <a:pt x="5127" y="565"/>
                    </a:lnTo>
                    <a:lnTo>
                      <a:pt x="5043" y="691"/>
                    </a:lnTo>
                    <a:lnTo>
                      <a:pt x="4918" y="691"/>
                    </a:lnTo>
                    <a:lnTo>
                      <a:pt x="4897" y="649"/>
                    </a:lnTo>
                    <a:lnTo>
                      <a:pt x="4834" y="649"/>
                    </a:lnTo>
                    <a:lnTo>
                      <a:pt x="4792" y="691"/>
                    </a:lnTo>
                    <a:lnTo>
                      <a:pt x="4667" y="732"/>
                    </a:lnTo>
                    <a:lnTo>
                      <a:pt x="4667" y="837"/>
                    </a:lnTo>
                    <a:lnTo>
                      <a:pt x="4709" y="879"/>
                    </a:lnTo>
                    <a:lnTo>
                      <a:pt x="4709" y="963"/>
                    </a:lnTo>
                    <a:lnTo>
                      <a:pt x="4520" y="942"/>
                    </a:lnTo>
                    <a:lnTo>
                      <a:pt x="4458" y="858"/>
                    </a:lnTo>
                    <a:lnTo>
                      <a:pt x="4395" y="837"/>
                    </a:lnTo>
                    <a:lnTo>
                      <a:pt x="4332" y="879"/>
                    </a:lnTo>
                    <a:lnTo>
                      <a:pt x="4269" y="900"/>
                    </a:lnTo>
                    <a:lnTo>
                      <a:pt x="4207" y="984"/>
                    </a:lnTo>
                    <a:lnTo>
                      <a:pt x="4081" y="1067"/>
                    </a:lnTo>
                    <a:lnTo>
                      <a:pt x="3893" y="1088"/>
                    </a:lnTo>
                    <a:lnTo>
                      <a:pt x="3788" y="1067"/>
                    </a:lnTo>
                    <a:lnTo>
                      <a:pt x="3683" y="900"/>
                    </a:lnTo>
                    <a:lnTo>
                      <a:pt x="3579" y="879"/>
                    </a:lnTo>
                    <a:lnTo>
                      <a:pt x="3474" y="984"/>
                    </a:lnTo>
                    <a:lnTo>
                      <a:pt x="3411" y="984"/>
                    </a:lnTo>
                    <a:lnTo>
                      <a:pt x="3328" y="879"/>
                    </a:lnTo>
                    <a:lnTo>
                      <a:pt x="3223" y="795"/>
                    </a:lnTo>
                    <a:lnTo>
                      <a:pt x="3014" y="858"/>
                    </a:lnTo>
                    <a:lnTo>
                      <a:pt x="2993" y="837"/>
                    </a:lnTo>
                    <a:lnTo>
                      <a:pt x="2847" y="858"/>
                    </a:lnTo>
                    <a:lnTo>
                      <a:pt x="2742" y="774"/>
                    </a:lnTo>
                    <a:lnTo>
                      <a:pt x="2595" y="837"/>
                    </a:lnTo>
                    <a:lnTo>
                      <a:pt x="2428" y="942"/>
                    </a:lnTo>
                    <a:lnTo>
                      <a:pt x="2386" y="942"/>
                    </a:lnTo>
                    <a:lnTo>
                      <a:pt x="2219" y="984"/>
                    </a:lnTo>
                    <a:lnTo>
                      <a:pt x="2177" y="1046"/>
                    </a:lnTo>
                    <a:lnTo>
                      <a:pt x="2114" y="1067"/>
                    </a:lnTo>
                    <a:lnTo>
                      <a:pt x="2093" y="1109"/>
                    </a:lnTo>
                    <a:lnTo>
                      <a:pt x="2156" y="1172"/>
                    </a:lnTo>
                    <a:lnTo>
                      <a:pt x="2156" y="1297"/>
                    </a:lnTo>
                    <a:lnTo>
                      <a:pt x="2010" y="1423"/>
                    </a:lnTo>
                    <a:lnTo>
                      <a:pt x="2010" y="1590"/>
                    </a:lnTo>
                    <a:lnTo>
                      <a:pt x="1989" y="1716"/>
                    </a:lnTo>
                    <a:lnTo>
                      <a:pt x="1884" y="1737"/>
                    </a:lnTo>
                    <a:lnTo>
                      <a:pt x="1800" y="1821"/>
                    </a:lnTo>
                    <a:lnTo>
                      <a:pt x="1779" y="1883"/>
                    </a:lnTo>
                    <a:lnTo>
                      <a:pt x="1570" y="1925"/>
                    </a:lnTo>
                    <a:lnTo>
                      <a:pt x="1382" y="2030"/>
                    </a:lnTo>
                    <a:lnTo>
                      <a:pt x="1424" y="2113"/>
                    </a:lnTo>
                    <a:lnTo>
                      <a:pt x="1340" y="2155"/>
                    </a:lnTo>
                    <a:lnTo>
                      <a:pt x="1319" y="2239"/>
                    </a:lnTo>
                    <a:lnTo>
                      <a:pt x="1235" y="2344"/>
                    </a:lnTo>
                    <a:lnTo>
                      <a:pt x="1068" y="2365"/>
                    </a:lnTo>
                    <a:lnTo>
                      <a:pt x="1026" y="2427"/>
                    </a:lnTo>
                    <a:lnTo>
                      <a:pt x="963" y="2365"/>
                    </a:lnTo>
                    <a:lnTo>
                      <a:pt x="922" y="2302"/>
                    </a:lnTo>
                    <a:lnTo>
                      <a:pt x="796" y="2197"/>
                    </a:lnTo>
                    <a:lnTo>
                      <a:pt x="712" y="2197"/>
                    </a:lnTo>
                    <a:lnTo>
                      <a:pt x="629" y="2260"/>
                    </a:lnTo>
                    <a:lnTo>
                      <a:pt x="524" y="2260"/>
                    </a:lnTo>
                    <a:lnTo>
                      <a:pt x="440" y="2197"/>
                    </a:lnTo>
                    <a:lnTo>
                      <a:pt x="315" y="2155"/>
                    </a:lnTo>
                    <a:lnTo>
                      <a:pt x="273" y="2197"/>
                    </a:lnTo>
                    <a:lnTo>
                      <a:pt x="273" y="2365"/>
                    </a:lnTo>
                    <a:lnTo>
                      <a:pt x="273" y="2448"/>
                    </a:lnTo>
                    <a:lnTo>
                      <a:pt x="210" y="2532"/>
                    </a:lnTo>
                    <a:lnTo>
                      <a:pt x="294" y="2637"/>
                    </a:lnTo>
                    <a:lnTo>
                      <a:pt x="273" y="2657"/>
                    </a:lnTo>
                    <a:lnTo>
                      <a:pt x="273" y="2741"/>
                    </a:lnTo>
                    <a:lnTo>
                      <a:pt x="126" y="2846"/>
                    </a:lnTo>
                    <a:lnTo>
                      <a:pt x="1" y="2867"/>
                    </a:lnTo>
                    <a:lnTo>
                      <a:pt x="64" y="2950"/>
                    </a:lnTo>
                    <a:lnTo>
                      <a:pt x="168" y="3034"/>
                    </a:lnTo>
                    <a:lnTo>
                      <a:pt x="22" y="3181"/>
                    </a:lnTo>
                    <a:lnTo>
                      <a:pt x="85" y="3181"/>
                    </a:lnTo>
                    <a:lnTo>
                      <a:pt x="106" y="3390"/>
                    </a:lnTo>
                    <a:lnTo>
                      <a:pt x="106" y="3515"/>
                    </a:lnTo>
                    <a:lnTo>
                      <a:pt x="294" y="3557"/>
                    </a:lnTo>
                    <a:lnTo>
                      <a:pt x="336" y="3557"/>
                    </a:lnTo>
                    <a:lnTo>
                      <a:pt x="189" y="3787"/>
                    </a:lnTo>
                    <a:lnTo>
                      <a:pt x="126" y="3934"/>
                    </a:lnTo>
                    <a:lnTo>
                      <a:pt x="294" y="4227"/>
                    </a:lnTo>
                    <a:lnTo>
                      <a:pt x="378" y="4499"/>
                    </a:lnTo>
                    <a:lnTo>
                      <a:pt x="336" y="4562"/>
                    </a:lnTo>
                    <a:lnTo>
                      <a:pt x="398" y="4666"/>
                    </a:lnTo>
                    <a:lnTo>
                      <a:pt x="419" y="4875"/>
                    </a:lnTo>
                    <a:lnTo>
                      <a:pt x="922" y="4917"/>
                    </a:lnTo>
                    <a:lnTo>
                      <a:pt x="1005" y="5085"/>
                    </a:lnTo>
                    <a:lnTo>
                      <a:pt x="1005" y="5252"/>
                    </a:lnTo>
                    <a:lnTo>
                      <a:pt x="1047" y="5482"/>
                    </a:lnTo>
                    <a:lnTo>
                      <a:pt x="1005" y="5566"/>
                    </a:lnTo>
                    <a:lnTo>
                      <a:pt x="587" y="6131"/>
                    </a:lnTo>
                    <a:lnTo>
                      <a:pt x="1361" y="6382"/>
                    </a:lnTo>
                    <a:lnTo>
                      <a:pt x="2051" y="6340"/>
                    </a:lnTo>
                    <a:lnTo>
                      <a:pt x="2219" y="6298"/>
                    </a:lnTo>
                    <a:lnTo>
                      <a:pt x="2407" y="6319"/>
                    </a:lnTo>
                    <a:lnTo>
                      <a:pt x="2491" y="6235"/>
                    </a:lnTo>
                    <a:lnTo>
                      <a:pt x="2679" y="6194"/>
                    </a:lnTo>
                    <a:lnTo>
                      <a:pt x="2993" y="6194"/>
                    </a:lnTo>
                    <a:lnTo>
                      <a:pt x="3160" y="6173"/>
                    </a:lnTo>
                    <a:lnTo>
                      <a:pt x="3370" y="6173"/>
                    </a:lnTo>
                    <a:lnTo>
                      <a:pt x="3621" y="6068"/>
                    </a:lnTo>
                    <a:lnTo>
                      <a:pt x="3621" y="5963"/>
                    </a:lnTo>
                    <a:lnTo>
                      <a:pt x="3579" y="5859"/>
                    </a:lnTo>
                    <a:lnTo>
                      <a:pt x="3579" y="5712"/>
                    </a:lnTo>
                    <a:lnTo>
                      <a:pt x="3537" y="5545"/>
                    </a:lnTo>
                    <a:lnTo>
                      <a:pt x="3537" y="5378"/>
                    </a:lnTo>
                    <a:lnTo>
                      <a:pt x="3621" y="5273"/>
                    </a:lnTo>
                    <a:lnTo>
                      <a:pt x="3725" y="5252"/>
                    </a:lnTo>
                    <a:lnTo>
                      <a:pt x="3746" y="5147"/>
                    </a:lnTo>
                    <a:lnTo>
                      <a:pt x="3788" y="5064"/>
                    </a:lnTo>
                    <a:lnTo>
                      <a:pt x="3935" y="5043"/>
                    </a:lnTo>
                    <a:lnTo>
                      <a:pt x="3997" y="5085"/>
                    </a:lnTo>
                    <a:lnTo>
                      <a:pt x="4207" y="4980"/>
                    </a:lnTo>
                    <a:lnTo>
                      <a:pt x="4269" y="4917"/>
                    </a:lnTo>
                    <a:lnTo>
                      <a:pt x="4186" y="4875"/>
                    </a:lnTo>
                    <a:lnTo>
                      <a:pt x="4395" y="4708"/>
                    </a:lnTo>
                    <a:lnTo>
                      <a:pt x="4416" y="4645"/>
                    </a:lnTo>
                    <a:lnTo>
                      <a:pt x="4583" y="4624"/>
                    </a:lnTo>
                    <a:lnTo>
                      <a:pt x="4625" y="4666"/>
                    </a:lnTo>
                    <a:lnTo>
                      <a:pt x="4771" y="4666"/>
                    </a:lnTo>
                    <a:lnTo>
                      <a:pt x="4792" y="4603"/>
                    </a:lnTo>
                    <a:lnTo>
                      <a:pt x="4834" y="4603"/>
                    </a:lnTo>
                    <a:lnTo>
                      <a:pt x="4981" y="4750"/>
                    </a:lnTo>
                    <a:lnTo>
                      <a:pt x="5085" y="4541"/>
                    </a:lnTo>
                    <a:lnTo>
                      <a:pt x="5043" y="4310"/>
                    </a:lnTo>
                    <a:lnTo>
                      <a:pt x="5085" y="4248"/>
                    </a:lnTo>
                    <a:lnTo>
                      <a:pt x="5085" y="4185"/>
                    </a:lnTo>
                    <a:lnTo>
                      <a:pt x="5127" y="4038"/>
                    </a:lnTo>
                    <a:lnTo>
                      <a:pt x="5148" y="3829"/>
                    </a:lnTo>
                    <a:lnTo>
                      <a:pt x="5190" y="3766"/>
                    </a:lnTo>
                    <a:lnTo>
                      <a:pt x="5316" y="3725"/>
                    </a:lnTo>
                    <a:lnTo>
                      <a:pt x="5441" y="3662"/>
                    </a:lnTo>
                    <a:lnTo>
                      <a:pt x="5462" y="3578"/>
                    </a:lnTo>
                    <a:lnTo>
                      <a:pt x="5420" y="3411"/>
                    </a:lnTo>
                    <a:lnTo>
                      <a:pt x="5295" y="3348"/>
                    </a:lnTo>
                    <a:lnTo>
                      <a:pt x="5232" y="3181"/>
                    </a:lnTo>
                    <a:lnTo>
                      <a:pt x="5357" y="3097"/>
                    </a:lnTo>
                    <a:lnTo>
                      <a:pt x="5567" y="3181"/>
                    </a:lnTo>
                    <a:lnTo>
                      <a:pt x="5776" y="3181"/>
                    </a:lnTo>
                    <a:lnTo>
                      <a:pt x="5943" y="2950"/>
                    </a:lnTo>
                    <a:lnTo>
                      <a:pt x="5943" y="2783"/>
                    </a:lnTo>
                    <a:lnTo>
                      <a:pt x="5818" y="2657"/>
                    </a:lnTo>
                    <a:lnTo>
                      <a:pt x="6069" y="2323"/>
                    </a:lnTo>
                    <a:lnTo>
                      <a:pt x="6048" y="2051"/>
                    </a:lnTo>
                    <a:lnTo>
                      <a:pt x="5818" y="1695"/>
                    </a:lnTo>
                    <a:lnTo>
                      <a:pt x="5901" y="1590"/>
                    </a:lnTo>
                    <a:lnTo>
                      <a:pt x="6027" y="1465"/>
                    </a:lnTo>
                    <a:lnTo>
                      <a:pt x="6173" y="1465"/>
                    </a:lnTo>
                    <a:lnTo>
                      <a:pt x="6299" y="1318"/>
                    </a:lnTo>
                    <a:lnTo>
                      <a:pt x="6487" y="1214"/>
                    </a:lnTo>
                    <a:lnTo>
                      <a:pt x="6613" y="1297"/>
                    </a:lnTo>
                    <a:lnTo>
                      <a:pt x="6801" y="1277"/>
                    </a:lnTo>
                    <a:lnTo>
                      <a:pt x="7199" y="1172"/>
                    </a:lnTo>
                    <a:lnTo>
                      <a:pt x="7450" y="1067"/>
                    </a:lnTo>
                    <a:lnTo>
                      <a:pt x="7596" y="879"/>
                    </a:lnTo>
                    <a:lnTo>
                      <a:pt x="7471" y="858"/>
                    </a:lnTo>
                    <a:lnTo>
                      <a:pt x="7659" y="691"/>
                    </a:lnTo>
                    <a:lnTo>
                      <a:pt x="7638" y="586"/>
                    </a:lnTo>
                    <a:lnTo>
                      <a:pt x="7387" y="586"/>
                    </a:lnTo>
                    <a:lnTo>
                      <a:pt x="7324" y="691"/>
                    </a:lnTo>
                    <a:lnTo>
                      <a:pt x="7094" y="732"/>
                    </a:lnTo>
                    <a:lnTo>
                      <a:pt x="7073" y="586"/>
                    </a:lnTo>
                    <a:lnTo>
                      <a:pt x="6906" y="649"/>
                    </a:lnTo>
                    <a:lnTo>
                      <a:pt x="6655" y="795"/>
                    </a:lnTo>
                    <a:lnTo>
                      <a:pt x="6571" y="858"/>
                    </a:lnTo>
                    <a:lnTo>
                      <a:pt x="6550" y="984"/>
                    </a:lnTo>
                    <a:lnTo>
                      <a:pt x="6424" y="1067"/>
                    </a:lnTo>
                    <a:lnTo>
                      <a:pt x="6257" y="1151"/>
                    </a:lnTo>
                    <a:lnTo>
                      <a:pt x="6236" y="1193"/>
                    </a:lnTo>
                    <a:lnTo>
                      <a:pt x="6132" y="1277"/>
                    </a:lnTo>
                    <a:lnTo>
                      <a:pt x="5985" y="1277"/>
                    </a:lnTo>
                    <a:lnTo>
                      <a:pt x="5880" y="1256"/>
                    </a:lnTo>
                    <a:lnTo>
                      <a:pt x="5880" y="1172"/>
                    </a:lnTo>
                    <a:lnTo>
                      <a:pt x="5776" y="1046"/>
                    </a:lnTo>
                    <a:lnTo>
                      <a:pt x="5776" y="837"/>
                    </a:lnTo>
                    <a:lnTo>
                      <a:pt x="5755" y="691"/>
                    </a:lnTo>
                    <a:lnTo>
                      <a:pt x="5776" y="565"/>
                    </a:lnTo>
                    <a:lnTo>
                      <a:pt x="5734" y="460"/>
                    </a:lnTo>
                    <a:lnTo>
                      <a:pt x="5629" y="460"/>
                    </a:lnTo>
                    <a:lnTo>
                      <a:pt x="5608" y="356"/>
                    </a:lnTo>
                    <a:lnTo>
                      <a:pt x="5629" y="209"/>
                    </a:lnTo>
                    <a:lnTo>
                      <a:pt x="5629" y="126"/>
                    </a:lnTo>
                    <a:lnTo>
                      <a:pt x="5525" y="63"/>
                    </a:lnTo>
                    <a:lnTo>
                      <a:pt x="54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6901;p54"/>
              <p:cNvSpPr/>
              <p:nvPr/>
            </p:nvSpPr>
            <p:spPr>
              <a:xfrm>
                <a:off x="3884115" y="2761763"/>
                <a:ext cx="113133" cy="67348"/>
              </a:xfrm>
              <a:custGeom>
                <a:avLst/>
                <a:gdLst/>
                <a:ahLst/>
                <a:cxnLst/>
                <a:rect l="l" t="t" r="r" b="b"/>
                <a:pathLst>
                  <a:path w="9501" h="5922" extrusionOk="0">
                    <a:moveTo>
                      <a:pt x="5064" y="0"/>
                    </a:moveTo>
                    <a:lnTo>
                      <a:pt x="4960" y="84"/>
                    </a:lnTo>
                    <a:lnTo>
                      <a:pt x="5002" y="209"/>
                    </a:lnTo>
                    <a:lnTo>
                      <a:pt x="4855" y="230"/>
                    </a:lnTo>
                    <a:lnTo>
                      <a:pt x="4751" y="209"/>
                    </a:lnTo>
                    <a:lnTo>
                      <a:pt x="4730" y="209"/>
                    </a:lnTo>
                    <a:lnTo>
                      <a:pt x="4500" y="272"/>
                    </a:lnTo>
                    <a:lnTo>
                      <a:pt x="4332" y="293"/>
                    </a:lnTo>
                    <a:lnTo>
                      <a:pt x="4228" y="502"/>
                    </a:lnTo>
                    <a:lnTo>
                      <a:pt x="4228" y="712"/>
                    </a:lnTo>
                    <a:lnTo>
                      <a:pt x="4102" y="712"/>
                    </a:lnTo>
                    <a:lnTo>
                      <a:pt x="3997" y="628"/>
                    </a:lnTo>
                    <a:lnTo>
                      <a:pt x="3851" y="691"/>
                    </a:lnTo>
                    <a:lnTo>
                      <a:pt x="3746" y="607"/>
                    </a:lnTo>
                    <a:lnTo>
                      <a:pt x="3642" y="628"/>
                    </a:lnTo>
                    <a:lnTo>
                      <a:pt x="3537" y="753"/>
                    </a:lnTo>
                    <a:lnTo>
                      <a:pt x="3432" y="732"/>
                    </a:lnTo>
                    <a:lnTo>
                      <a:pt x="3391" y="607"/>
                    </a:lnTo>
                    <a:lnTo>
                      <a:pt x="3244" y="607"/>
                    </a:lnTo>
                    <a:lnTo>
                      <a:pt x="3056" y="712"/>
                    </a:lnTo>
                    <a:lnTo>
                      <a:pt x="2972" y="649"/>
                    </a:lnTo>
                    <a:lnTo>
                      <a:pt x="2805" y="628"/>
                    </a:lnTo>
                    <a:lnTo>
                      <a:pt x="2763" y="691"/>
                    </a:lnTo>
                    <a:lnTo>
                      <a:pt x="2700" y="691"/>
                    </a:lnTo>
                    <a:lnTo>
                      <a:pt x="2595" y="607"/>
                    </a:lnTo>
                    <a:lnTo>
                      <a:pt x="2386" y="691"/>
                    </a:lnTo>
                    <a:lnTo>
                      <a:pt x="2344" y="628"/>
                    </a:lnTo>
                    <a:lnTo>
                      <a:pt x="2219" y="544"/>
                    </a:lnTo>
                    <a:lnTo>
                      <a:pt x="1884" y="502"/>
                    </a:lnTo>
                    <a:lnTo>
                      <a:pt x="1759" y="419"/>
                    </a:lnTo>
                    <a:lnTo>
                      <a:pt x="1675" y="419"/>
                    </a:lnTo>
                    <a:lnTo>
                      <a:pt x="1570" y="523"/>
                    </a:lnTo>
                    <a:lnTo>
                      <a:pt x="1382" y="523"/>
                    </a:lnTo>
                    <a:lnTo>
                      <a:pt x="963" y="586"/>
                    </a:lnTo>
                    <a:lnTo>
                      <a:pt x="859" y="628"/>
                    </a:lnTo>
                    <a:lnTo>
                      <a:pt x="671" y="544"/>
                    </a:lnTo>
                    <a:lnTo>
                      <a:pt x="608" y="544"/>
                    </a:lnTo>
                    <a:lnTo>
                      <a:pt x="566" y="649"/>
                    </a:lnTo>
                    <a:lnTo>
                      <a:pt x="608" y="921"/>
                    </a:lnTo>
                    <a:lnTo>
                      <a:pt x="650" y="1004"/>
                    </a:lnTo>
                    <a:lnTo>
                      <a:pt x="733" y="1151"/>
                    </a:lnTo>
                    <a:lnTo>
                      <a:pt x="859" y="1235"/>
                    </a:lnTo>
                    <a:lnTo>
                      <a:pt x="817" y="1318"/>
                    </a:lnTo>
                    <a:lnTo>
                      <a:pt x="838" y="1381"/>
                    </a:lnTo>
                    <a:lnTo>
                      <a:pt x="880" y="1465"/>
                    </a:lnTo>
                    <a:lnTo>
                      <a:pt x="838" y="1653"/>
                    </a:lnTo>
                    <a:lnTo>
                      <a:pt x="754" y="1653"/>
                    </a:lnTo>
                    <a:lnTo>
                      <a:pt x="650" y="1737"/>
                    </a:lnTo>
                    <a:lnTo>
                      <a:pt x="629" y="1904"/>
                    </a:lnTo>
                    <a:lnTo>
                      <a:pt x="252" y="2302"/>
                    </a:lnTo>
                    <a:lnTo>
                      <a:pt x="294" y="2469"/>
                    </a:lnTo>
                    <a:lnTo>
                      <a:pt x="294" y="2637"/>
                    </a:lnTo>
                    <a:lnTo>
                      <a:pt x="147" y="2616"/>
                    </a:lnTo>
                    <a:lnTo>
                      <a:pt x="43" y="2888"/>
                    </a:lnTo>
                    <a:lnTo>
                      <a:pt x="22" y="3097"/>
                    </a:lnTo>
                    <a:lnTo>
                      <a:pt x="1" y="3097"/>
                    </a:lnTo>
                    <a:lnTo>
                      <a:pt x="126" y="3222"/>
                    </a:lnTo>
                    <a:lnTo>
                      <a:pt x="294" y="3327"/>
                    </a:lnTo>
                    <a:lnTo>
                      <a:pt x="315" y="3432"/>
                    </a:lnTo>
                    <a:lnTo>
                      <a:pt x="440" y="3432"/>
                    </a:lnTo>
                    <a:lnTo>
                      <a:pt x="524" y="3348"/>
                    </a:lnTo>
                    <a:lnTo>
                      <a:pt x="629" y="3348"/>
                    </a:lnTo>
                    <a:lnTo>
                      <a:pt x="838" y="3453"/>
                    </a:lnTo>
                    <a:lnTo>
                      <a:pt x="984" y="3473"/>
                    </a:lnTo>
                    <a:lnTo>
                      <a:pt x="1152" y="3536"/>
                    </a:lnTo>
                    <a:lnTo>
                      <a:pt x="1194" y="3641"/>
                    </a:lnTo>
                    <a:lnTo>
                      <a:pt x="1340" y="3683"/>
                    </a:lnTo>
                    <a:lnTo>
                      <a:pt x="1487" y="3641"/>
                    </a:lnTo>
                    <a:lnTo>
                      <a:pt x="1612" y="3641"/>
                    </a:lnTo>
                    <a:lnTo>
                      <a:pt x="1717" y="3515"/>
                    </a:lnTo>
                    <a:lnTo>
                      <a:pt x="2114" y="3453"/>
                    </a:lnTo>
                    <a:lnTo>
                      <a:pt x="2240" y="3369"/>
                    </a:lnTo>
                    <a:lnTo>
                      <a:pt x="2386" y="3348"/>
                    </a:lnTo>
                    <a:lnTo>
                      <a:pt x="2344" y="3201"/>
                    </a:lnTo>
                    <a:lnTo>
                      <a:pt x="2386" y="3139"/>
                    </a:lnTo>
                    <a:lnTo>
                      <a:pt x="2344" y="2992"/>
                    </a:lnTo>
                    <a:lnTo>
                      <a:pt x="2428" y="3013"/>
                    </a:lnTo>
                    <a:lnTo>
                      <a:pt x="2449" y="2992"/>
                    </a:lnTo>
                    <a:lnTo>
                      <a:pt x="2554" y="3034"/>
                    </a:lnTo>
                    <a:lnTo>
                      <a:pt x="2616" y="2992"/>
                    </a:lnTo>
                    <a:lnTo>
                      <a:pt x="2742" y="2992"/>
                    </a:lnTo>
                    <a:lnTo>
                      <a:pt x="2763" y="2929"/>
                    </a:lnTo>
                    <a:lnTo>
                      <a:pt x="2867" y="3055"/>
                    </a:lnTo>
                    <a:lnTo>
                      <a:pt x="3014" y="3055"/>
                    </a:lnTo>
                    <a:lnTo>
                      <a:pt x="3181" y="3243"/>
                    </a:lnTo>
                    <a:lnTo>
                      <a:pt x="3370" y="3243"/>
                    </a:lnTo>
                    <a:lnTo>
                      <a:pt x="3391" y="3201"/>
                    </a:lnTo>
                    <a:lnTo>
                      <a:pt x="3453" y="3201"/>
                    </a:lnTo>
                    <a:lnTo>
                      <a:pt x="3642" y="3369"/>
                    </a:lnTo>
                    <a:lnTo>
                      <a:pt x="3788" y="3453"/>
                    </a:lnTo>
                    <a:lnTo>
                      <a:pt x="3809" y="3641"/>
                    </a:lnTo>
                    <a:lnTo>
                      <a:pt x="3809" y="3787"/>
                    </a:lnTo>
                    <a:lnTo>
                      <a:pt x="3956" y="3850"/>
                    </a:lnTo>
                    <a:lnTo>
                      <a:pt x="3956" y="3892"/>
                    </a:lnTo>
                    <a:lnTo>
                      <a:pt x="4102" y="4038"/>
                    </a:lnTo>
                    <a:lnTo>
                      <a:pt x="4269" y="4143"/>
                    </a:lnTo>
                    <a:lnTo>
                      <a:pt x="4290" y="4248"/>
                    </a:lnTo>
                    <a:lnTo>
                      <a:pt x="4269" y="4352"/>
                    </a:lnTo>
                    <a:lnTo>
                      <a:pt x="4332" y="4457"/>
                    </a:lnTo>
                    <a:lnTo>
                      <a:pt x="4311" y="4499"/>
                    </a:lnTo>
                    <a:lnTo>
                      <a:pt x="4123" y="4499"/>
                    </a:lnTo>
                    <a:lnTo>
                      <a:pt x="4060" y="4415"/>
                    </a:lnTo>
                    <a:lnTo>
                      <a:pt x="3893" y="4478"/>
                    </a:lnTo>
                    <a:lnTo>
                      <a:pt x="3788" y="4478"/>
                    </a:lnTo>
                    <a:lnTo>
                      <a:pt x="3767" y="4687"/>
                    </a:lnTo>
                    <a:lnTo>
                      <a:pt x="3767" y="4834"/>
                    </a:lnTo>
                    <a:lnTo>
                      <a:pt x="3704" y="4813"/>
                    </a:lnTo>
                    <a:lnTo>
                      <a:pt x="3600" y="5022"/>
                    </a:lnTo>
                    <a:lnTo>
                      <a:pt x="3600" y="5126"/>
                    </a:lnTo>
                    <a:lnTo>
                      <a:pt x="3495" y="5106"/>
                    </a:lnTo>
                    <a:lnTo>
                      <a:pt x="3432" y="5147"/>
                    </a:lnTo>
                    <a:lnTo>
                      <a:pt x="3537" y="5315"/>
                    </a:lnTo>
                    <a:lnTo>
                      <a:pt x="3684" y="5357"/>
                    </a:lnTo>
                    <a:lnTo>
                      <a:pt x="3893" y="5357"/>
                    </a:lnTo>
                    <a:lnTo>
                      <a:pt x="3976" y="5294"/>
                    </a:lnTo>
                    <a:lnTo>
                      <a:pt x="4165" y="5294"/>
                    </a:lnTo>
                    <a:lnTo>
                      <a:pt x="4269" y="5357"/>
                    </a:lnTo>
                    <a:lnTo>
                      <a:pt x="4290" y="5252"/>
                    </a:lnTo>
                    <a:lnTo>
                      <a:pt x="4228" y="5189"/>
                    </a:lnTo>
                    <a:lnTo>
                      <a:pt x="4228" y="5106"/>
                    </a:lnTo>
                    <a:lnTo>
                      <a:pt x="4228" y="5022"/>
                    </a:lnTo>
                    <a:lnTo>
                      <a:pt x="4290" y="5106"/>
                    </a:lnTo>
                    <a:lnTo>
                      <a:pt x="4374" y="5106"/>
                    </a:lnTo>
                    <a:lnTo>
                      <a:pt x="4583" y="4834"/>
                    </a:lnTo>
                    <a:lnTo>
                      <a:pt x="4541" y="4771"/>
                    </a:lnTo>
                    <a:lnTo>
                      <a:pt x="4604" y="4771"/>
                    </a:lnTo>
                    <a:lnTo>
                      <a:pt x="4730" y="4603"/>
                    </a:lnTo>
                    <a:lnTo>
                      <a:pt x="4730" y="4478"/>
                    </a:lnTo>
                    <a:lnTo>
                      <a:pt x="4813" y="4394"/>
                    </a:lnTo>
                    <a:lnTo>
                      <a:pt x="4939" y="4394"/>
                    </a:lnTo>
                    <a:lnTo>
                      <a:pt x="5064" y="4269"/>
                    </a:lnTo>
                    <a:lnTo>
                      <a:pt x="5127" y="4310"/>
                    </a:lnTo>
                    <a:lnTo>
                      <a:pt x="5127" y="4352"/>
                    </a:lnTo>
                    <a:lnTo>
                      <a:pt x="5232" y="4352"/>
                    </a:lnTo>
                    <a:lnTo>
                      <a:pt x="5274" y="4289"/>
                    </a:lnTo>
                    <a:lnTo>
                      <a:pt x="5336" y="4206"/>
                    </a:lnTo>
                    <a:lnTo>
                      <a:pt x="5357" y="4269"/>
                    </a:lnTo>
                    <a:lnTo>
                      <a:pt x="5441" y="4310"/>
                    </a:lnTo>
                    <a:lnTo>
                      <a:pt x="5525" y="4352"/>
                    </a:lnTo>
                    <a:lnTo>
                      <a:pt x="5692" y="4310"/>
                    </a:lnTo>
                    <a:lnTo>
                      <a:pt x="5567" y="4373"/>
                    </a:lnTo>
                    <a:lnTo>
                      <a:pt x="5483" y="4415"/>
                    </a:lnTo>
                    <a:lnTo>
                      <a:pt x="5378" y="4394"/>
                    </a:lnTo>
                    <a:lnTo>
                      <a:pt x="5211" y="4415"/>
                    </a:lnTo>
                    <a:lnTo>
                      <a:pt x="5064" y="4415"/>
                    </a:lnTo>
                    <a:lnTo>
                      <a:pt x="5127" y="4478"/>
                    </a:lnTo>
                    <a:lnTo>
                      <a:pt x="5336" y="4478"/>
                    </a:lnTo>
                    <a:lnTo>
                      <a:pt x="5483" y="4561"/>
                    </a:lnTo>
                    <a:lnTo>
                      <a:pt x="5462" y="4582"/>
                    </a:lnTo>
                    <a:lnTo>
                      <a:pt x="5420" y="4624"/>
                    </a:lnTo>
                    <a:lnTo>
                      <a:pt x="5483" y="4708"/>
                    </a:lnTo>
                    <a:lnTo>
                      <a:pt x="5567" y="4708"/>
                    </a:lnTo>
                    <a:lnTo>
                      <a:pt x="5671" y="4771"/>
                    </a:lnTo>
                    <a:lnTo>
                      <a:pt x="5797" y="4708"/>
                    </a:lnTo>
                    <a:lnTo>
                      <a:pt x="5943" y="4687"/>
                    </a:lnTo>
                    <a:lnTo>
                      <a:pt x="6069" y="4729"/>
                    </a:lnTo>
                    <a:lnTo>
                      <a:pt x="6173" y="4792"/>
                    </a:lnTo>
                    <a:lnTo>
                      <a:pt x="6194" y="4708"/>
                    </a:lnTo>
                    <a:lnTo>
                      <a:pt x="6257" y="4729"/>
                    </a:lnTo>
                    <a:lnTo>
                      <a:pt x="6278" y="4875"/>
                    </a:lnTo>
                    <a:lnTo>
                      <a:pt x="6362" y="4938"/>
                    </a:lnTo>
                    <a:lnTo>
                      <a:pt x="6299" y="4980"/>
                    </a:lnTo>
                    <a:lnTo>
                      <a:pt x="6111" y="5022"/>
                    </a:lnTo>
                    <a:lnTo>
                      <a:pt x="5943" y="5126"/>
                    </a:lnTo>
                    <a:lnTo>
                      <a:pt x="5797" y="5315"/>
                    </a:lnTo>
                    <a:lnTo>
                      <a:pt x="5901" y="5357"/>
                    </a:lnTo>
                    <a:lnTo>
                      <a:pt x="5985" y="5294"/>
                    </a:lnTo>
                    <a:lnTo>
                      <a:pt x="6111" y="5357"/>
                    </a:lnTo>
                    <a:lnTo>
                      <a:pt x="6173" y="5336"/>
                    </a:lnTo>
                    <a:lnTo>
                      <a:pt x="6362" y="5503"/>
                    </a:lnTo>
                    <a:lnTo>
                      <a:pt x="6383" y="5566"/>
                    </a:lnTo>
                    <a:lnTo>
                      <a:pt x="6299" y="5775"/>
                    </a:lnTo>
                    <a:lnTo>
                      <a:pt x="6278" y="5838"/>
                    </a:lnTo>
                    <a:lnTo>
                      <a:pt x="6383" y="5922"/>
                    </a:lnTo>
                    <a:lnTo>
                      <a:pt x="6592" y="5922"/>
                    </a:lnTo>
                    <a:lnTo>
                      <a:pt x="6780" y="5817"/>
                    </a:lnTo>
                    <a:lnTo>
                      <a:pt x="7031" y="5629"/>
                    </a:lnTo>
                    <a:lnTo>
                      <a:pt x="7220" y="5629"/>
                    </a:lnTo>
                    <a:lnTo>
                      <a:pt x="7324" y="5503"/>
                    </a:lnTo>
                    <a:lnTo>
                      <a:pt x="7450" y="5419"/>
                    </a:lnTo>
                    <a:lnTo>
                      <a:pt x="7680" y="5440"/>
                    </a:lnTo>
                    <a:lnTo>
                      <a:pt x="7889" y="5440"/>
                    </a:lnTo>
                    <a:lnTo>
                      <a:pt x="7952" y="5336"/>
                    </a:lnTo>
                    <a:lnTo>
                      <a:pt x="7889" y="5231"/>
                    </a:lnTo>
                    <a:lnTo>
                      <a:pt x="7952" y="5210"/>
                    </a:lnTo>
                    <a:lnTo>
                      <a:pt x="7994" y="5126"/>
                    </a:lnTo>
                    <a:lnTo>
                      <a:pt x="7847" y="5106"/>
                    </a:lnTo>
                    <a:lnTo>
                      <a:pt x="7659" y="5126"/>
                    </a:lnTo>
                    <a:lnTo>
                      <a:pt x="7638" y="5252"/>
                    </a:lnTo>
                    <a:lnTo>
                      <a:pt x="7513" y="5189"/>
                    </a:lnTo>
                    <a:lnTo>
                      <a:pt x="7450" y="5189"/>
                    </a:lnTo>
                    <a:lnTo>
                      <a:pt x="7345" y="5294"/>
                    </a:lnTo>
                    <a:lnTo>
                      <a:pt x="7303" y="5252"/>
                    </a:lnTo>
                    <a:lnTo>
                      <a:pt x="7010" y="4938"/>
                    </a:lnTo>
                    <a:lnTo>
                      <a:pt x="6948" y="4813"/>
                    </a:lnTo>
                    <a:lnTo>
                      <a:pt x="6885" y="4687"/>
                    </a:lnTo>
                    <a:lnTo>
                      <a:pt x="6822" y="4708"/>
                    </a:lnTo>
                    <a:lnTo>
                      <a:pt x="6885" y="4875"/>
                    </a:lnTo>
                    <a:lnTo>
                      <a:pt x="7094" y="5106"/>
                    </a:lnTo>
                    <a:lnTo>
                      <a:pt x="7261" y="5294"/>
                    </a:lnTo>
                    <a:lnTo>
                      <a:pt x="7220" y="5315"/>
                    </a:lnTo>
                    <a:lnTo>
                      <a:pt x="7094" y="5294"/>
                    </a:lnTo>
                    <a:lnTo>
                      <a:pt x="7031" y="5210"/>
                    </a:lnTo>
                    <a:lnTo>
                      <a:pt x="7010" y="5085"/>
                    </a:lnTo>
                    <a:lnTo>
                      <a:pt x="6927" y="5043"/>
                    </a:lnTo>
                    <a:lnTo>
                      <a:pt x="6885" y="5106"/>
                    </a:lnTo>
                    <a:lnTo>
                      <a:pt x="6885" y="5022"/>
                    </a:lnTo>
                    <a:lnTo>
                      <a:pt x="6822" y="5022"/>
                    </a:lnTo>
                    <a:lnTo>
                      <a:pt x="6780" y="5043"/>
                    </a:lnTo>
                    <a:lnTo>
                      <a:pt x="6780" y="5001"/>
                    </a:lnTo>
                    <a:lnTo>
                      <a:pt x="6822" y="4917"/>
                    </a:lnTo>
                    <a:lnTo>
                      <a:pt x="6801" y="4875"/>
                    </a:lnTo>
                    <a:lnTo>
                      <a:pt x="6717" y="4896"/>
                    </a:lnTo>
                    <a:lnTo>
                      <a:pt x="6676" y="4834"/>
                    </a:lnTo>
                    <a:lnTo>
                      <a:pt x="6592" y="4771"/>
                    </a:lnTo>
                    <a:lnTo>
                      <a:pt x="6404" y="4792"/>
                    </a:lnTo>
                    <a:lnTo>
                      <a:pt x="6320" y="4729"/>
                    </a:lnTo>
                    <a:lnTo>
                      <a:pt x="6362" y="4687"/>
                    </a:lnTo>
                    <a:lnTo>
                      <a:pt x="6487" y="4708"/>
                    </a:lnTo>
                    <a:lnTo>
                      <a:pt x="6529" y="4624"/>
                    </a:lnTo>
                    <a:lnTo>
                      <a:pt x="6634" y="4708"/>
                    </a:lnTo>
                    <a:lnTo>
                      <a:pt x="6738" y="4708"/>
                    </a:lnTo>
                    <a:lnTo>
                      <a:pt x="6780" y="4624"/>
                    </a:lnTo>
                    <a:lnTo>
                      <a:pt x="6885" y="4603"/>
                    </a:lnTo>
                    <a:lnTo>
                      <a:pt x="7052" y="4415"/>
                    </a:lnTo>
                    <a:lnTo>
                      <a:pt x="7052" y="4373"/>
                    </a:lnTo>
                    <a:lnTo>
                      <a:pt x="7136" y="4394"/>
                    </a:lnTo>
                    <a:lnTo>
                      <a:pt x="7136" y="4457"/>
                    </a:lnTo>
                    <a:lnTo>
                      <a:pt x="7031" y="4582"/>
                    </a:lnTo>
                    <a:lnTo>
                      <a:pt x="6989" y="4603"/>
                    </a:lnTo>
                    <a:lnTo>
                      <a:pt x="7010" y="4666"/>
                    </a:lnTo>
                    <a:lnTo>
                      <a:pt x="7094" y="4624"/>
                    </a:lnTo>
                    <a:lnTo>
                      <a:pt x="7220" y="4457"/>
                    </a:lnTo>
                    <a:lnTo>
                      <a:pt x="7241" y="4373"/>
                    </a:lnTo>
                    <a:lnTo>
                      <a:pt x="7157" y="4289"/>
                    </a:lnTo>
                    <a:lnTo>
                      <a:pt x="7136" y="4248"/>
                    </a:lnTo>
                    <a:lnTo>
                      <a:pt x="7199" y="4206"/>
                    </a:lnTo>
                    <a:lnTo>
                      <a:pt x="7261" y="4352"/>
                    </a:lnTo>
                    <a:lnTo>
                      <a:pt x="7345" y="4373"/>
                    </a:lnTo>
                    <a:lnTo>
                      <a:pt x="7450" y="4289"/>
                    </a:lnTo>
                    <a:lnTo>
                      <a:pt x="7617" y="4310"/>
                    </a:lnTo>
                    <a:lnTo>
                      <a:pt x="7722" y="4248"/>
                    </a:lnTo>
                    <a:lnTo>
                      <a:pt x="7868" y="4248"/>
                    </a:lnTo>
                    <a:lnTo>
                      <a:pt x="7973" y="4101"/>
                    </a:lnTo>
                    <a:lnTo>
                      <a:pt x="8057" y="4038"/>
                    </a:lnTo>
                    <a:lnTo>
                      <a:pt x="8182" y="4038"/>
                    </a:lnTo>
                    <a:lnTo>
                      <a:pt x="8203" y="3934"/>
                    </a:lnTo>
                    <a:lnTo>
                      <a:pt x="8287" y="3871"/>
                    </a:lnTo>
                    <a:lnTo>
                      <a:pt x="8454" y="3871"/>
                    </a:lnTo>
                    <a:lnTo>
                      <a:pt x="8580" y="3829"/>
                    </a:lnTo>
                    <a:lnTo>
                      <a:pt x="8663" y="3829"/>
                    </a:lnTo>
                    <a:lnTo>
                      <a:pt x="8663" y="3892"/>
                    </a:lnTo>
                    <a:lnTo>
                      <a:pt x="8768" y="3850"/>
                    </a:lnTo>
                    <a:lnTo>
                      <a:pt x="8789" y="3578"/>
                    </a:lnTo>
                    <a:lnTo>
                      <a:pt x="8873" y="3557"/>
                    </a:lnTo>
                    <a:lnTo>
                      <a:pt x="8998" y="3348"/>
                    </a:lnTo>
                    <a:lnTo>
                      <a:pt x="9291" y="3327"/>
                    </a:lnTo>
                    <a:lnTo>
                      <a:pt x="9396" y="3243"/>
                    </a:lnTo>
                    <a:lnTo>
                      <a:pt x="9354" y="3118"/>
                    </a:lnTo>
                    <a:lnTo>
                      <a:pt x="9438" y="2909"/>
                    </a:lnTo>
                    <a:lnTo>
                      <a:pt x="9417" y="2720"/>
                    </a:lnTo>
                    <a:lnTo>
                      <a:pt x="9228" y="2616"/>
                    </a:lnTo>
                    <a:lnTo>
                      <a:pt x="9291" y="2365"/>
                    </a:lnTo>
                    <a:lnTo>
                      <a:pt x="9396" y="2323"/>
                    </a:lnTo>
                    <a:lnTo>
                      <a:pt x="9500" y="2197"/>
                    </a:lnTo>
                    <a:lnTo>
                      <a:pt x="9500" y="2072"/>
                    </a:lnTo>
                    <a:lnTo>
                      <a:pt x="9417" y="2009"/>
                    </a:lnTo>
                    <a:lnTo>
                      <a:pt x="9354" y="1883"/>
                    </a:lnTo>
                    <a:lnTo>
                      <a:pt x="9291" y="1967"/>
                    </a:lnTo>
                    <a:lnTo>
                      <a:pt x="9103" y="1946"/>
                    </a:lnTo>
                    <a:lnTo>
                      <a:pt x="8935" y="1841"/>
                    </a:lnTo>
                    <a:lnTo>
                      <a:pt x="8810" y="1862"/>
                    </a:lnTo>
                    <a:lnTo>
                      <a:pt x="8705" y="1800"/>
                    </a:lnTo>
                    <a:lnTo>
                      <a:pt x="8559" y="1779"/>
                    </a:lnTo>
                    <a:lnTo>
                      <a:pt x="8349" y="1758"/>
                    </a:lnTo>
                    <a:lnTo>
                      <a:pt x="8266" y="1841"/>
                    </a:lnTo>
                    <a:lnTo>
                      <a:pt x="8203" y="1695"/>
                    </a:lnTo>
                    <a:lnTo>
                      <a:pt x="8057" y="1590"/>
                    </a:lnTo>
                    <a:lnTo>
                      <a:pt x="7931" y="1318"/>
                    </a:lnTo>
                    <a:lnTo>
                      <a:pt x="7826" y="1339"/>
                    </a:lnTo>
                    <a:lnTo>
                      <a:pt x="7638" y="1465"/>
                    </a:lnTo>
                    <a:lnTo>
                      <a:pt x="7513" y="1444"/>
                    </a:lnTo>
                    <a:lnTo>
                      <a:pt x="7366" y="1486"/>
                    </a:lnTo>
                    <a:lnTo>
                      <a:pt x="7220" y="1423"/>
                    </a:lnTo>
                    <a:lnTo>
                      <a:pt x="7115" y="1528"/>
                    </a:lnTo>
                    <a:lnTo>
                      <a:pt x="6843" y="1256"/>
                    </a:lnTo>
                    <a:lnTo>
                      <a:pt x="6780" y="1067"/>
                    </a:lnTo>
                    <a:lnTo>
                      <a:pt x="6780" y="921"/>
                    </a:lnTo>
                    <a:lnTo>
                      <a:pt x="6676" y="921"/>
                    </a:lnTo>
                    <a:lnTo>
                      <a:pt x="6676" y="795"/>
                    </a:lnTo>
                    <a:lnTo>
                      <a:pt x="6529" y="691"/>
                    </a:lnTo>
                    <a:lnTo>
                      <a:pt x="6215" y="732"/>
                    </a:lnTo>
                    <a:lnTo>
                      <a:pt x="6069" y="523"/>
                    </a:lnTo>
                    <a:lnTo>
                      <a:pt x="6111" y="398"/>
                    </a:lnTo>
                    <a:lnTo>
                      <a:pt x="6006" y="293"/>
                    </a:lnTo>
                    <a:lnTo>
                      <a:pt x="5901" y="21"/>
                    </a:lnTo>
                    <a:lnTo>
                      <a:pt x="5776" y="21"/>
                    </a:lnTo>
                    <a:lnTo>
                      <a:pt x="5650" y="105"/>
                    </a:lnTo>
                    <a:lnTo>
                      <a:pt x="5357" y="105"/>
                    </a:lnTo>
                    <a:lnTo>
                      <a:pt x="50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6902;p54"/>
              <p:cNvSpPr/>
              <p:nvPr/>
            </p:nvSpPr>
            <p:spPr>
              <a:xfrm>
                <a:off x="3912027" y="2795073"/>
                <a:ext cx="23684" cy="25236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2219" extrusionOk="0">
                    <a:moveTo>
                      <a:pt x="419" y="0"/>
                    </a:moveTo>
                    <a:lnTo>
                      <a:pt x="398" y="63"/>
                    </a:lnTo>
                    <a:lnTo>
                      <a:pt x="272" y="63"/>
                    </a:lnTo>
                    <a:lnTo>
                      <a:pt x="210" y="105"/>
                    </a:lnTo>
                    <a:lnTo>
                      <a:pt x="105" y="63"/>
                    </a:lnTo>
                    <a:lnTo>
                      <a:pt x="84" y="84"/>
                    </a:lnTo>
                    <a:lnTo>
                      <a:pt x="0" y="63"/>
                    </a:lnTo>
                    <a:lnTo>
                      <a:pt x="42" y="210"/>
                    </a:lnTo>
                    <a:lnTo>
                      <a:pt x="0" y="272"/>
                    </a:lnTo>
                    <a:lnTo>
                      <a:pt x="42" y="419"/>
                    </a:lnTo>
                    <a:lnTo>
                      <a:pt x="251" y="377"/>
                    </a:lnTo>
                    <a:lnTo>
                      <a:pt x="314" y="628"/>
                    </a:lnTo>
                    <a:lnTo>
                      <a:pt x="565" y="837"/>
                    </a:lnTo>
                    <a:lnTo>
                      <a:pt x="586" y="942"/>
                    </a:lnTo>
                    <a:lnTo>
                      <a:pt x="900" y="1214"/>
                    </a:lnTo>
                    <a:lnTo>
                      <a:pt x="921" y="1360"/>
                    </a:lnTo>
                    <a:lnTo>
                      <a:pt x="1026" y="1528"/>
                    </a:lnTo>
                    <a:lnTo>
                      <a:pt x="1005" y="2072"/>
                    </a:lnTo>
                    <a:lnTo>
                      <a:pt x="1088" y="2218"/>
                    </a:lnTo>
                    <a:lnTo>
                      <a:pt x="1151" y="2177"/>
                    </a:lnTo>
                    <a:lnTo>
                      <a:pt x="1256" y="2197"/>
                    </a:lnTo>
                    <a:lnTo>
                      <a:pt x="1256" y="2093"/>
                    </a:lnTo>
                    <a:lnTo>
                      <a:pt x="1360" y="1884"/>
                    </a:lnTo>
                    <a:lnTo>
                      <a:pt x="1423" y="1905"/>
                    </a:lnTo>
                    <a:lnTo>
                      <a:pt x="1423" y="1758"/>
                    </a:lnTo>
                    <a:lnTo>
                      <a:pt x="1444" y="1549"/>
                    </a:lnTo>
                    <a:lnTo>
                      <a:pt x="1549" y="1549"/>
                    </a:lnTo>
                    <a:lnTo>
                      <a:pt x="1716" y="1486"/>
                    </a:lnTo>
                    <a:lnTo>
                      <a:pt x="1779" y="1570"/>
                    </a:lnTo>
                    <a:lnTo>
                      <a:pt x="1967" y="1570"/>
                    </a:lnTo>
                    <a:lnTo>
                      <a:pt x="1988" y="1528"/>
                    </a:lnTo>
                    <a:lnTo>
                      <a:pt x="1925" y="1423"/>
                    </a:lnTo>
                    <a:lnTo>
                      <a:pt x="1946" y="1319"/>
                    </a:lnTo>
                    <a:lnTo>
                      <a:pt x="1925" y="1214"/>
                    </a:lnTo>
                    <a:lnTo>
                      <a:pt x="1758" y="1109"/>
                    </a:lnTo>
                    <a:lnTo>
                      <a:pt x="1612" y="963"/>
                    </a:lnTo>
                    <a:lnTo>
                      <a:pt x="1612" y="921"/>
                    </a:lnTo>
                    <a:lnTo>
                      <a:pt x="1465" y="858"/>
                    </a:lnTo>
                    <a:lnTo>
                      <a:pt x="1465" y="712"/>
                    </a:lnTo>
                    <a:lnTo>
                      <a:pt x="1444" y="524"/>
                    </a:lnTo>
                    <a:lnTo>
                      <a:pt x="1298" y="440"/>
                    </a:lnTo>
                    <a:lnTo>
                      <a:pt x="1109" y="272"/>
                    </a:lnTo>
                    <a:lnTo>
                      <a:pt x="1047" y="272"/>
                    </a:lnTo>
                    <a:lnTo>
                      <a:pt x="1026" y="314"/>
                    </a:lnTo>
                    <a:lnTo>
                      <a:pt x="837" y="314"/>
                    </a:lnTo>
                    <a:lnTo>
                      <a:pt x="670" y="126"/>
                    </a:lnTo>
                    <a:lnTo>
                      <a:pt x="523" y="126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6903;p54"/>
              <p:cNvSpPr/>
              <p:nvPr/>
            </p:nvSpPr>
            <p:spPr>
              <a:xfrm>
                <a:off x="3874161" y="2799361"/>
                <a:ext cx="60800" cy="37131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3265" extrusionOk="0">
                    <a:moveTo>
                      <a:pt x="3431" y="0"/>
                    </a:moveTo>
                    <a:lnTo>
                      <a:pt x="3076" y="63"/>
                    </a:lnTo>
                    <a:lnTo>
                      <a:pt x="2950" y="147"/>
                    </a:lnTo>
                    <a:lnTo>
                      <a:pt x="2553" y="209"/>
                    </a:lnTo>
                    <a:lnTo>
                      <a:pt x="2448" y="335"/>
                    </a:lnTo>
                    <a:lnTo>
                      <a:pt x="2323" y="335"/>
                    </a:lnTo>
                    <a:lnTo>
                      <a:pt x="2176" y="377"/>
                    </a:lnTo>
                    <a:lnTo>
                      <a:pt x="2030" y="335"/>
                    </a:lnTo>
                    <a:lnTo>
                      <a:pt x="1988" y="230"/>
                    </a:lnTo>
                    <a:lnTo>
                      <a:pt x="1820" y="167"/>
                    </a:lnTo>
                    <a:lnTo>
                      <a:pt x="1674" y="147"/>
                    </a:lnTo>
                    <a:lnTo>
                      <a:pt x="1465" y="42"/>
                    </a:lnTo>
                    <a:lnTo>
                      <a:pt x="1360" y="42"/>
                    </a:lnTo>
                    <a:lnTo>
                      <a:pt x="1276" y="126"/>
                    </a:lnTo>
                    <a:lnTo>
                      <a:pt x="1151" y="126"/>
                    </a:lnTo>
                    <a:lnTo>
                      <a:pt x="1172" y="147"/>
                    </a:lnTo>
                    <a:lnTo>
                      <a:pt x="1130" y="272"/>
                    </a:lnTo>
                    <a:lnTo>
                      <a:pt x="962" y="314"/>
                    </a:lnTo>
                    <a:lnTo>
                      <a:pt x="858" y="544"/>
                    </a:lnTo>
                    <a:lnTo>
                      <a:pt x="732" y="879"/>
                    </a:lnTo>
                    <a:lnTo>
                      <a:pt x="523" y="1193"/>
                    </a:lnTo>
                    <a:lnTo>
                      <a:pt x="544" y="1297"/>
                    </a:lnTo>
                    <a:lnTo>
                      <a:pt x="439" y="1402"/>
                    </a:lnTo>
                    <a:lnTo>
                      <a:pt x="293" y="1381"/>
                    </a:lnTo>
                    <a:lnTo>
                      <a:pt x="230" y="1486"/>
                    </a:lnTo>
                    <a:lnTo>
                      <a:pt x="126" y="1507"/>
                    </a:lnTo>
                    <a:lnTo>
                      <a:pt x="0" y="1632"/>
                    </a:lnTo>
                    <a:lnTo>
                      <a:pt x="126" y="1674"/>
                    </a:lnTo>
                    <a:lnTo>
                      <a:pt x="146" y="1737"/>
                    </a:lnTo>
                    <a:lnTo>
                      <a:pt x="335" y="1946"/>
                    </a:lnTo>
                    <a:lnTo>
                      <a:pt x="356" y="2051"/>
                    </a:lnTo>
                    <a:lnTo>
                      <a:pt x="523" y="2134"/>
                    </a:lnTo>
                    <a:lnTo>
                      <a:pt x="670" y="2260"/>
                    </a:lnTo>
                    <a:lnTo>
                      <a:pt x="607" y="2406"/>
                    </a:lnTo>
                    <a:lnTo>
                      <a:pt x="628" y="2448"/>
                    </a:lnTo>
                    <a:lnTo>
                      <a:pt x="837" y="2532"/>
                    </a:lnTo>
                    <a:lnTo>
                      <a:pt x="879" y="2616"/>
                    </a:lnTo>
                    <a:lnTo>
                      <a:pt x="983" y="2574"/>
                    </a:lnTo>
                    <a:lnTo>
                      <a:pt x="1088" y="2657"/>
                    </a:lnTo>
                    <a:lnTo>
                      <a:pt x="1172" y="2532"/>
                    </a:lnTo>
                    <a:lnTo>
                      <a:pt x="1381" y="2553"/>
                    </a:lnTo>
                    <a:lnTo>
                      <a:pt x="1276" y="2678"/>
                    </a:lnTo>
                    <a:lnTo>
                      <a:pt x="1297" y="2762"/>
                    </a:lnTo>
                    <a:lnTo>
                      <a:pt x="1339" y="2888"/>
                    </a:lnTo>
                    <a:lnTo>
                      <a:pt x="1486" y="2888"/>
                    </a:lnTo>
                    <a:lnTo>
                      <a:pt x="1569" y="2971"/>
                    </a:lnTo>
                    <a:lnTo>
                      <a:pt x="1569" y="3055"/>
                    </a:lnTo>
                    <a:lnTo>
                      <a:pt x="1507" y="3097"/>
                    </a:lnTo>
                    <a:lnTo>
                      <a:pt x="1590" y="3201"/>
                    </a:lnTo>
                    <a:lnTo>
                      <a:pt x="1716" y="3139"/>
                    </a:lnTo>
                    <a:lnTo>
                      <a:pt x="1883" y="3139"/>
                    </a:lnTo>
                    <a:lnTo>
                      <a:pt x="1925" y="3201"/>
                    </a:lnTo>
                    <a:lnTo>
                      <a:pt x="1988" y="3180"/>
                    </a:lnTo>
                    <a:lnTo>
                      <a:pt x="2197" y="3264"/>
                    </a:lnTo>
                    <a:lnTo>
                      <a:pt x="2343" y="3180"/>
                    </a:lnTo>
                    <a:lnTo>
                      <a:pt x="2490" y="3201"/>
                    </a:lnTo>
                    <a:lnTo>
                      <a:pt x="2553" y="3160"/>
                    </a:lnTo>
                    <a:lnTo>
                      <a:pt x="2699" y="3201"/>
                    </a:lnTo>
                    <a:lnTo>
                      <a:pt x="2804" y="3201"/>
                    </a:lnTo>
                    <a:lnTo>
                      <a:pt x="3013" y="3243"/>
                    </a:lnTo>
                    <a:lnTo>
                      <a:pt x="3076" y="3180"/>
                    </a:lnTo>
                    <a:lnTo>
                      <a:pt x="3222" y="3139"/>
                    </a:lnTo>
                    <a:lnTo>
                      <a:pt x="3264" y="3055"/>
                    </a:lnTo>
                    <a:lnTo>
                      <a:pt x="3599" y="2888"/>
                    </a:lnTo>
                    <a:lnTo>
                      <a:pt x="3766" y="2867"/>
                    </a:lnTo>
                    <a:lnTo>
                      <a:pt x="3955" y="2888"/>
                    </a:lnTo>
                    <a:lnTo>
                      <a:pt x="4122" y="2971"/>
                    </a:lnTo>
                    <a:lnTo>
                      <a:pt x="4185" y="3034"/>
                    </a:lnTo>
                    <a:lnTo>
                      <a:pt x="4289" y="2992"/>
                    </a:lnTo>
                    <a:lnTo>
                      <a:pt x="4436" y="3055"/>
                    </a:lnTo>
                    <a:lnTo>
                      <a:pt x="4478" y="3139"/>
                    </a:lnTo>
                    <a:lnTo>
                      <a:pt x="4603" y="3139"/>
                    </a:lnTo>
                    <a:lnTo>
                      <a:pt x="4582" y="2992"/>
                    </a:lnTo>
                    <a:lnTo>
                      <a:pt x="4624" y="2888"/>
                    </a:lnTo>
                    <a:lnTo>
                      <a:pt x="4624" y="2720"/>
                    </a:lnTo>
                    <a:lnTo>
                      <a:pt x="4603" y="2636"/>
                    </a:lnTo>
                    <a:lnTo>
                      <a:pt x="4645" y="2553"/>
                    </a:lnTo>
                    <a:lnTo>
                      <a:pt x="4708" y="2427"/>
                    </a:lnTo>
                    <a:lnTo>
                      <a:pt x="4896" y="2427"/>
                    </a:lnTo>
                    <a:lnTo>
                      <a:pt x="5022" y="2406"/>
                    </a:lnTo>
                    <a:lnTo>
                      <a:pt x="5105" y="2239"/>
                    </a:lnTo>
                    <a:lnTo>
                      <a:pt x="5105" y="2155"/>
                    </a:lnTo>
                    <a:lnTo>
                      <a:pt x="5043" y="2113"/>
                    </a:lnTo>
                    <a:lnTo>
                      <a:pt x="5105" y="2051"/>
                    </a:lnTo>
                    <a:lnTo>
                      <a:pt x="5001" y="1988"/>
                    </a:lnTo>
                    <a:lnTo>
                      <a:pt x="4812" y="1988"/>
                    </a:lnTo>
                    <a:lnTo>
                      <a:pt x="4729" y="2051"/>
                    </a:lnTo>
                    <a:lnTo>
                      <a:pt x="4520" y="2051"/>
                    </a:lnTo>
                    <a:lnTo>
                      <a:pt x="4373" y="2009"/>
                    </a:lnTo>
                    <a:lnTo>
                      <a:pt x="4268" y="1841"/>
                    </a:lnTo>
                    <a:lnTo>
                      <a:pt x="4185" y="1695"/>
                    </a:lnTo>
                    <a:lnTo>
                      <a:pt x="4206" y="1151"/>
                    </a:lnTo>
                    <a:lnTo>
                      <a:pt x="4101" y="983"/>
                    </a:lnTo>
                    <a:lnTo>
                      <a:pt x="4080" y="837"/>
                    </a:lnTo>
                    <a:lnTo>
                      <a:pt x="3766" y="565"/>
                    </a:lnTo>
                    <a:lnTo>
                      <a:pt x="3745" y="460"/>
                    </a:lnTo>
                    <a:lnTo>
                      <a:pt x="3494" y="251"/>
                    </a:lnTo>
                    <a:lnTo>
                      <a:pt x="34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6904;p54"/>
              <p:cNvSpPr/>
              <p:nvPr/>
            </p:nvSpPr>
            <p:spPr>
              <a:xfrm>
                <a:off x="3889355" y="2831954"/>
                <a:ext cx="39878" cy="24041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114" extrusionOk="0">
                    <a:moveTo>
                      <a:pt x="2490" y="1"/>
                    </a:moveTo>
                    <a:lnTo>
                      <a:pt x="2323" y="22"/>
                    </a:lnTo>
                    <a:lnTo>
                      <a:pt x="1988" y="189"/>
                    </a:lnTo>
                    <a:lnTo>
                      <a:pt x="1946" y="273"/>
                    </a:lnTo>
                    <a:lnTo>
                      <a:pt x="1800" y="314"/>
                    </a:lnTo>
                    <a:lnTo>
                      <a:pt x="1737" y="377"/>
                    </a:lnTo>
                    <a:lnTo>
                      <a:pt x="1528" y="335"/>
                    </a:lnTo>
                    <a:lnTo>
                      <a:pt x="1423" y="335"/>
                    </a:lnTo>
                    <a:lnTo>
                      <a:pt x="1277" y="294"/>
                    </a:lnTo>
                    <a:lnTo>
                      <a:pt x="1214" y="335"/>
                    </a:lnTo>
                    <a:lnTo>
                      <a:pt x="1067" y="314"/>
                    </a:lnTo>
                    <a:lnTo>
                      <a:pt x="921" y="398"/>
                    </a:lnTo>
                    <a:lnTo>
                      <a:pt x="712" y="314"/>
                    </a:lnTo>
                    <a:lnTo>
                      <a:pt x="649" y="335"/>
                    </a:lnTo>
                    <a:lnTo>
                      <a:pt x="607" y="273"/>
                    </a:lnTo>
                    <a:lnTo>
                      <a:pt x="440" y="273"/>
                    </a:lnTo>
                    <a:lnTo>
                      <a:pt x="314" y="335"/>
                    </a:lnTo>
                    <a:lnTo>
                      <a:pt x="231" y="231"/>
                    </a:lnTo>
                    <a:lnTo>
                      <a:pt x="293" y="189"/>
                    </a:lnTo>
                    <a:lnTo>
                      <a:pt x="293" y="105"/>
                    </a:lnTo>
                    <a:lnTo>
                      <a:pt x="210" y="22"/>
                    </a:lnTo>
                    <a:lnTo>
                      <a:pt x="63" y="22"/>
                    </a:lnTo>
                    <a:lnTo>
                      <a:pt x="84" y="126"/>
                    </a:lnTo>
                    <a:lnTo>
                      <a:pt x="0" y="210"/>
                    </a:lnTo>
                    <a:lnTo>
                      <a:pt x="63" y="440"/>
                    </a:lnTo>
                    <a:lnTo>
                      <a:pt x="231" y="628"/>
                    </a:lnTo>
                    <a:lnTo>
                      <a:pt x="314" y="754"/>
                    </a:lnTo>
                    <a:lnTo>
                      <a:pt x="272" y="900"/>
                    </a:lnTo>
                    <a:lnTo>
                      <a:pt x="63" y="1068"/>
                    </a:lnTo>
                    <a:lnTo>
                      <a:pt x="84" y="1172"/>
                    </a:lnTo>
                    <a:lnTo>
                      <a:pt x="168" y="1277"/>
                    </a:lnTo>
                    <a:lnTo>
                      <a:pt x="105" y="1382"/>
                    </a:lnTo>
                    <a:lnTo>
                      <a:pt x="335" y="1570"/>
                    </a:lnTo>
                    <a:lnTo>
                      <a:pt x="503" y="1842"/>
                    </a:lnTo>
                    <a:lnTo>
                      <a:pt x="523" y="1988"/>
                    </a:lnTo>
                    <a:lnTo>
                      <a:pt x="523" y="2093"/>
                    </a:lnTo>
                    <a:lnTo>
                      <a:pt x="607" y="2114"/>
                    </a:lnTo>
                    <a:lnTo>
                      <a:pt x="795" y="2114"/>
                    </a:lnTo>
                    <a:lnTo>
                      <a:pt x="942" y="2093"/>
                    </a:lnTo>
                    <a:lnTo>
                      <a:pt x="1026" y="1988"/>
                    </a:lnTo>
                    <a:lnTo>
                      <a:pt x="1172" y="2009"/>
                    </a:lnTo>
                    <a:lnTo>
                      <a:pt x="1319" y="2009"/>
                    </a:lnTo>
                    <a:lnTo>
                      <a:pt x="1339" y="2114"/>
                    </a:lnTo>
                    <a:lnTo>
                      <a:pt x="1444" y="2114"/>
                    </a:lnTo>
                    <a:lnTo>
                      <a:pt x="1528" y="2051"/>
                    </a:lnTo>
                    <a:lnTo>
                      <a:pt x="1653" y="2051"/>
                    </a:lnTo>
                    <a:lnTo>
                      <a:pt x="1737" y="2114"/>
                    </a:lnTo>
                    <a:lnTo>
                      <a:pt x="1863" y="2072"/>
                    </a:lnTo>
                    <a:lnTo>
                      <a:pt x="2093" y="2072"/>
                    </a:lnTo>
                    <a:lnTo>
                      <a:pt x="2176" y="2009"/>
                    </a:lnTo>
                    <a:lnTo>
                      <a:pt x="2114" y="1905"/>
                    </a:lnTo>
                    <a:lnTo>
                      <a:pt x="2114" y="1779"/>
                    </a:lnTo>
                    <a:lnTo>
                      <a:pt x="2281" y="1675"/>
                    </a:lnTo>
                    <a:lnTo>
                      <a:pt x="2323" y="1675"/>
                    </a:lnTo>
                    <a:lnTo>
                      <a:pt x="2427" y="1570"/>
                    </a:lnTo>
                    <a:lnTo>
                      <a:pt x="2511" y="1570"/>
                    </a:lnTo>
                    <a:lnTo>
                      <a:pt x="2595" y="1486"/>
                    </a:lnTo>
                    <a:lnTo>
                      <a:pt x="2741" y="1486"/>
                    </a:lnTo>
                    <a:lnTo>
                      <a:pt x="2909" y="1633"/>
                    </a:lnTo>
                    <a:lnTo>
                      <a:pt x="3013" y="1549"/>
                    </a:lnTo>
                    <a:lnTo>
                      <a:pt x="3118" y="1570"/>
                    </a:lnTo>
                    <a:lnTo>
                      <a:pt x="3034" y="1444"/>
                    </a:lnTo>
                    <a:lnTo>
                      <a:pt x="2930" y="1256"/>
                    </a:lnTo>
                    <a:lnTo>
                      <a:pt x="2825" y="1256"/>
                    </a:lnTo>
                    <a:lnTo>
                      <a:pt x="2804" y="1172"/>
                    </a:lnTo>
                    <a:lnTo>
                      <a:pt x="2951" y="1068"/>
                    </a:lnTo>
                    <a:lnTo>
                      <a:pt x="3013" y="942"/>
                    </a:lnTo>
                    <a:lnTo>
                      <a:pt x="2992" y="712"/>
                    </a:lnTo>
                    <a:lnTo>
                      <a:pt x="3139" y="545"/>
                    </a:lnTo>
                    <a:lnTo>
                      <a:pt x="3244" y="586"/>
                    </a:lnTo>
                    <a:lnTo>
                      <a:pt x="3327" y="503"/>
                    </a:lnTo>
                    <a:lnTo>
                      <a:pt x="3348" y="294"/>
                    </a:lnTo>
                    <a:lnTo>
                      <a:pt x="3327" y="273"/>
                    </a:lnTo>
                    <a:lnTo>
                      <a:pt x="3202" y="273"/>
                    </a:lnTo>
                    <a:lnTo>
                      <a:pt x="3160" y="189"/>
                    </a:lnTo>
                    <a:lnTo>
                      <a:pt x="3013" y="126"/>
                    </a:lnTo>
                    <a:lnTo>
                      <a:pt x="2909" y="168"/>
                    </a:lnTo>
                    <a:lnTo>
                      <a:pt x="2846" y="105"/>
                    </a:lnTo>
                    <a:lnTo>
                      <a:pt x="2679" y="22"/>
                    </a:lnTo>
                    <a:lnTo>
                      <a:pt x="24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5" name="Google Shape;6905;p54"/>
              <p:cNvGrpSpPr/>
              <p:nvPr/>
            </p:nvGrpSpPr>
            <p:grpSpPr>
              <a:xfrm>
                <a:off x="3831056" y="2816010"/>
                <a:ext cx="37378" cy="27612"/>
                <a:chOff x="3866750" y="2520350"/>
                <a:chExt cx="78475" cy="60700"/>
              </a:xfrm>
            </p:grpSpPr>
            <p:sp>
              <p:nvSpPr>
                <p:cNvPr id="206" name="Google Shape;6906;p54"/>
                <p:cNvSpPr/>
                <p:nvPr/>
              </p:nvSpPr>
              <p:spPr>
                <a:xfrm>
                  <a:off x="3877200" y="2546500"/>
                  <a:ext cx="47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252" extrusionOk="0">
                      <a:moveTo>
                        <a:pt x="1" y="1"/>
                      </a:moveTo>
                      <a:lnTo>
                        <a:pt x="84" y="126"/>
                      </a:lnTo>
                      <a:lnTo>
                        <a:pt x="63" y="147"/>
                      </a:lnTo>
                      <a:lnTo>
                        <a:pt x="168" y="252"/>
                      </a:lnTo>
                      <a:lnTo>
                        <a:pt x="189" y="252"/>
                      </a:lnTo>
                      <a:lnTo>
                        <a:pt x="168" y="10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6907;p54"/>
                <p:cNvSpPr/>
                <p:nvPr/>
              </p:nvSpPr>
              <p:spPr>
                <a:xfrm>
                  <a:off x="3882425" y="2554350"/>
                  <a:ext cx="265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127" extrusionOk="0">
                      <a:moveTo>
                        <a:pt x="1" y="1"/>
                      </a:moveTo>
                      <a:lnTo>
                        <a:pt x="106" y="126"/>
                      </a:lnTo>
                      <a:lnTo>
                        <a:pt x="85" y="4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6908;p54"/>
                <p:cNvSpPr/>
                <p:nvPr/>
              </p:nvSpPr>
              <p:spPr>
                <a:xfrm>
                  <a:off x="3866750" y="2520350"/>
                  <a:ext cx="78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428" extrusionOk="0">
                      <a:moveTo>
                        <a:pt x="1653" y="1"/>
                      </a:moveTo>
                      <a:lnTo>
                        <a:pt x="1653" y="22"/>
                      </a:lnTo>
                      <a:lnTo>
                        <a:pt x="1402" y="22"/>
                      </a:lnTo>
                      <a:lnTo>
                        <a:pt x="1046" y="210"/>
                      </a:lnTo>
                      <a:lnTo>
                        <a:pt x="1025" y="356"/>
                      </a:lnTo>
                      <a:lnTo>
                        <a:pt x="837" y="440"/>
                      </a:lnTo>
                      <a:lnTo>
                        <a:pt x="816" y="649"/>
                      </a:lnTo>
                      <a:lnTo>
                        <a:pt x="691" y="649"/>
                      </a:lnTo>
                      <a:lnTo>
                        <a:pt x="481" y="545"/>
                      </a:lnTo>
                      <a:lnTo>
                        <a:pt x="356" y="587"/>
                      </a:lnTo>
                      <a:lnTo>
                        <a:pt x="209" y="691"/>
                      </a:lnTo>
                      <a:lnTo>
                        <a:pt x="0" y="691"/>
                      </a:lnTo>
                      <a:lnTo>
                        <a:pt x="0" y="733"/>
                      </a:lnTo>
                      <a:lnTo>
                        <a:pt x="42" y="942"/>
                      </a:lnTo>
                      <a:lnTo>
                        <a:pt x="168" y="1068"/>
                      </a:lnTo>
                      <a:lnTo>
                        <a:pt x="168" y="1110"/>
                      </a:lnTo>
                      <a:lnTo>
                        <a:pt x="209" y="1152"/>
                      </a:lnTo>
                      <a:lnTo>
                        <a:pt x="356" y="942"/>
                      </a:lnTo>
                      <a:lnTo>
                        <a:pt x="377" y="796"/>
                      </a:lnTo>
                      <a:lnTo>
                        <a:pt x="461" y="691"/>
                      </a:lnTo>
                      <a:lnTo>
                        <a:pt x="607" y="691"/>
                      </a:lnTo>
                      <a:lnTo>
                        <a:pt x="628" y="796"/>
                      </a:lnTo>
                      <a:lnTo>
                        <a:pt x="733" y="900"/>
                      </a:lnTo>
                      <a:lnTo>
                        <a:pt x="774" y="1068"/>
                      </a:lnTo>
                      <a:lnTo>
                        <a:pt x="879" y="1256"/>
                      </a:lnTo>
                      <a:lnTo>
                        <a:pt x="1025" y="1403"/>
                      </a:lnTo>
                      <a:lnTo>
                        <a:pt x="1088" y="1403"/>
                      </a:lnTo>
                      <a:lnTo>
                        <a:pt x="1193" y="1507"/>
                      </a:lnTo>
                      <a:lnTo>
                        <a:pt x="1088" y="1486"/>
                      </a:lnTo>
                      <a:lnTo>
                        <a:pt x="1005" y="1507"/>
                      </a:lnTo>
                      <a:lnTo>
                        <a:pt x="942" y="1591"/>
                      </a:lnTo>
                      <a:lnTo>
                        <a:pt x="1005" y="1696"/>
                      </a:lnTo>
                      <a:lnTo>
                        <a:pt x="1130" y="1696"/>
                      </a:lnTo>
                      <a:lnTo>
                        <a:pt x="1256" y="1821"/>
                      </a:lnTo>
                      <a:lnTo>
                        <a:pt x="1360" y="1842"/>
                      </a:lnTo>
                      <a:lnTo>
                        <a:pt x="1423" y="1947"/>
                      </a:lnTo>
                      <a:lnTo>
                        <a:pt x="1465" y="2030"/>
                      </a:lnTo>
                      <a:lnTo>
                        <a:pt x="1611" y="2009"/>
                      </a:lnTo>
                      <a:lnTo>
                        <a:pt x="1862" y="2030"/>
                      </a:lnTo>
                      <a:lnTo>
                        <a:pt x="1988" y="2093"/>
                      </a:lnTo>
                      <a:lnTo>
                        <a:pt x="2281" y="2365"/>
                      </a:lnTo>
                      <a:lnTo>
                        <a:pt x="2197" y="2407"/>
                      </a:lnTo>
                      <a:lnTo>
                        <a:pt x="2072" y="2323"/>
                      </a:lnTo>
                      <a:lnTo>
                        <a:pt x="2155" y="2407"/>
                      </a:lnTo>
                      <a:lnTo>
                        <a:pt x="2260" y="2428"/>
                      </a:lnTo>
                      <a:lnTo>
                        <a:pt x="2302" y="2344"/>
                      </a:lnTo>
                      <a:lnTo>
                        <a:pt x="1925" y="1884"/>
                      </a:lnTo>
                      <a:lnTo>
                        <a:pt x="1444" y="1486"/>
                      </a:lnTo>
                      <a:lnTo>
                        <a:pt x="1423" y="1403"/>
                      </a:lnTo>
                      <a:lnTo>
                        <a:pt x="1465" y="1382"/>
                      </a:lnTo>
                      <a:lnTo>
                        <a:pt x="1402" y="1277"/>
                      </a:lnTo>
                      <a:lnTo>
                        <a:pt x="1360" y="1172"/>
                      </a:lnTo>
                      <a:lnTo>
                        <a:pt x="1235" y="1047"/>
                      </a:lnTo>
                      <a:lnTo>
                        <a:pt x="1193" y="1047"/>
                      </a:lnTo>
                      <a:lnTo>
                        <a:pt x="1151" y="963"/>
                      </a:lnTo>
                      <a:lnTo>
                        <a:pt x="1214" y="900"/>
                      </a:lnTo>
                      <a:lnTo>
                        <a:pt x="1214" y="775"/>
                      </a:lnTo>
                      <a:lnTo>
                        <a:pt x="1256" y="733"/>
                      </a:lnTo>
                      <a:lnTo>
                        <a:pt x="1402" y="838"/>
                      </a:lnTo>
                      <a:lnTo>
                        <a:pt x="1444" y="900"/>
                      </a:lnTo>
                      <a:lnTo>
                        <a:pt x="1528" y="880"/>
                      </a:lnTo>
                      <a:lnTo>
                        <a:pt x="1528" y="796"/>
                      </a:lnTo>
                      <a:lnTo>
                        <a:pt x="1632" y="775"/>
                      </a:lnTo>
                      <a:lnTo>
                        <a:pt x="1716" y="796"/>
                      </a:lnTo>
                      <a:lnTo>
                        <a:pt x="1758" y="733"/>
                      </a:lnTo>
                      <a:lnTo>
                        <a:pt x="1841" y="775"/>
                      </a:lnTo>
                      <a:lnTo>
                        <a:pt x="1883" y="733"/>
                      </a:lnTo>
                      <a:lnTo>
                        <a:pt x="1988" y="754"/>
                      </a:lnTo>
                      <a:lnTo>
                        <a:pt x="2051" y="859"/>
                      </a:lnTo>
                      <a:lnTo>
                        <a:pt x="2093" y="796"/>
                      </a:lnTo>
                      <a:lnTo>
                        <a:pt x="2239" y="859"/>
                      </a:lnTo>
                      <a:lnTo>
                        <a:pt x="2344" y="796"/>
                      </a:lnTo>
                      <a:lnTo>
                        <a:pt x="2365" y="859"/>
                      </a:lnTo>
                      <a:lnTo>
                        <a:pt x="2490" y="838"/>
                      </a:lnTo>
                      <a:lnTo>
                        <a:pt x="2616" y="880"/>
                      </a:lnTo>
                      <a:lnTo>
                        <a:pt x="2699" y="859"/>
                      </a:lnTo>
                      <a:lnTo>
                        <a:pt x="2804" y="963"/>
                      </a:lnTo>
                      <a:lnTo>
                        <a:pt x="2971" y="963"/>
                      </a:lnTo>
                      <a:lnTo>
                        <a:pt x="2992" y="984"/>
                      </a:lnTo>
                      <a:lnTo>
                        <a:pt x="2971" y="880"/>
                      </a:lnTo>
                      <a:lnTo>
                        <a:pt x="3097" y="859"/>
                      </a:lnTo>
                      <a:lnTo>
                        <a:pt x="3139" y="859"/>
                      </a:lnTo>
                      <a:lnTo>
                        <a:pt x="3139" y="796"/>
                      </a:lnTo>
                      <a:lnTo>
                        <a:pt x="3034" y="775"/>
                      </a:lnTo>
                      <a:lnTo>
                        <a:pt x="2971" y="733"/>
                      </a:lnTo>
                      <a:lnTo>
                        <a:pt x="2930" y="566"/>
                      </a:lnTo>
                      <a:lnTo>
                        <a:pt x="2888" y="419"/>
                      </a:lnTo>
                      <a:lnTo>
                        <a:pt x="2804" y="356"/>
                      </a:lnTo>
                      <a:lnTo>
                        <a:pt x="2699" y="482"/>
                      </a:lnTo>
                      <a:lnTo>
                        <a:pt x="2490" y="419"/>
                      </a:lnTo>
                      <a:lnTo>
                        <a:pt x="2197" y="356"/>
                      </a:lnTo>
                      <a:lnTo>
                        <a:pt x="2093" y="273"/>
                      </a:lnTo>
                      <a:lnTo>
                        <a:pt x="1988" y="231"/>
                      </a:lnTo>
                      <a:lnTo>
                        <a:pt x="1737" y="22"/>
                      </a:lnTo>
                      <a:lnTo>
                        <a:pt x="165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6909;p54"/>
                <p:cNvSpPr/>
                <p:nvPr/>
              </p:nvSpPr>
              <p:spPr>
                <a:xfrm>
                  <a:off x="3886100" y="2558550"/>
                  <a:ext cx="3675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" h="210" extrusionOk="0">
                      <a:moveTo>
                        <a:pt x="0" y="0"/>
                      </a:moveTo>
                      <a:lnTo>
                        <a:pt x="147" y="209"/>
                      </a:lnTo>
                      <a:lnTo>
                        <a:pt x="126" y="1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6" name="Google Shape;6910;p54"/>
              <p:cNvSpPr/>
              <p:nvPr/>
            </p:nvSpPr>
            <p:spPr>
              <a:xfrm>
                <a:off x="3799155" y="2842190"/>
                <a:ext cx="6990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73" extrusionOk="0">
                    <a:moveTo>
                      <a:pt x="461" y="0"/>
                    </a:moveTo>
                    <a:lnTo>
                      <a:pt x="440" y="105"/>
                    </a:lnTo>
                    <a:lnTo>
                      <a:pt x="482" y="147"/>
                    </a:lnTo>
                    <a:lnTo>
                      <a:pt x="461" y="251"/>
                    </a:lnTo>
                    <a:lnTo>
                      <a:pt x="419" y="251"/>
                    </a:lnTo>
                    <a:lnTo>
                      <a:pt x="357" y="210"/>
                    </a:lnTo>
                    <a:lnTo>
                      <a:pt x="273" y="251"/>
                    </a:lnTo>
                    <a:lnTo>
                      <a:pt x="106" y="335"/>
                    </a:lnTo>
                    <a:lnTo>
                      <a:pt x="22" y="461"/>
                    </a:lnTo>
                    <a:lnTo>
                      <a:pt x="106" y="523"/>
                    </a:lnTo>
                    <a:lnTo>
                      <a:pt x="64" y="565"/>
                    </a:lnTo>
                    <a:lnTo>
                      <a:pt x="1" y="565"/>
                    </a:lnTo>
                    <a:lnTo>
                      <a:pt x="22" y="649"/>
                    </a:lnTo>
                    <a:lnTo>
                      <a:pt x="106" y="691"/>
                    </a:lnTo>
                    <a:lnTo>
                      <a:pt x="106" y="754"/>
                    </a:lnTo>
                    <a:lnTo>
                      <a:pt x="64" y="775"/>
                    </a:lnTo>
                    <a:lnTo>
                      <a:pt x="106" y="837"/>
                    </a:lnTo>
                    <a:lnTo>
                      <a:pt x="168" y="879"/>
                    </a:lnTo>
                    <a:lnTo>
                      <a:pt x="168" y="963"/>
                    </a:lnTo>
                    <a:lnTo>
                      <a:pt x="210" y="963"/>
                    </a:lnTo>
                    <a:lnTo>
                      <a:pt x="252" y="1005"/>
                    </a:lnTo>
                    <a:lnTo>
                      <a:pt x="210" y="984"/>
                    </a:lnTo>
                    <a:lnTo>
                      <a:pt x="147" y="1067"/>
                    </a:lnTo>
                    <a:lnTo>
                      <a:pt x="210" y="1109"/>
                    </a:lnTo>
                    <a:lnTo>
                      <a:pt x="357" y="1172"/>
                    </a:lnTo>
                    <a:lnTo>
                      <a:pt x="461" y="1109"/>
                    </a:lnTo>
                    <a:lnTo>
                      <a:pt x="545" y="942"/>
                    </a:lnTo>
                    <a:lnTo>
                      <a:pt x="545" y="795"/>
                    </a:lnTo>
                    <a:lnTo>
                      <a:pt x="587" y="544"/>
                    </a:lnTo>
                    <a:lnTo>
                      <a:pt x="545" y="314"/>
                    </a:lnTo>
                    <a:lnTo>
                      <a:pt x="545" y="147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6911;p54"/>
              <p:cNvSpPr/>
              <p:nvPr/>
            </p:nvSpPr>
            <p:spPr>
              <a:xfrm>
                <a:off x="3688535" y="2836242"/>
                <a:ext cx="76506" cy="61161"/>
              </a:xfrm>
              <a:custGeom>
                <a:avLst/>
                <a:gdLst/>
                <a:ahLst/>
                <a:cxnLst/>
                <a:rect l="l" t="t" r="r" b="b"/>
                <a:pathLst>
                  <a:path w="6425" h="5378" extrusionOk="0">
                    <a:moveTo>
                      <a:pt x="817" y="0"/>
                    </a:moveTo>
                    <a:lnTo>
                      <a:pt x="733" y="42"/>
                    </a:lnTo>
                    <a:lnTo>
                      <a:pt x="712" y="21"/>
                    </a:lnTo>
                    <a:lnTo>
                      <a:pt x="503" y="126"/>
                    </a:lnTo>
                    <a:lnTo>
                      <a:pt x="524" y="209"/>
                    </a:lnTo>
                    <a:lnTo>
                      <a:pt x="608" y="251"/>
                    </a:lnTo>
                    <a:lnTo>
                      <a:pt x="524" y="335"/>
                    </a:lnTo>
                    <a:lnTo>
                      <a:pt x="336" y="356"/>
                    </a:lnTo>
                    <a:lnTo>
                      <a:pt x="252" y="335"/>
                    </a:lnTo>
                    <a:lnTo>
                      <a:pt x="43" y="419"/>
                    </a:lnTo>
                    <a:lnTo>
                      <a:pt x="1" y="544"/>
                    </a:lnTo>
                    <a:lnTo>
                      <a:pt x="43" y="670"/>
                    </a:lnTo>
                    <a:lnTo>
                      <a:pt x="126" y="649"/>
                    </a:lnTo>
                    <a:lnTo>
                      <a:pt x="126" y="691"/>
                    </a:lnTo>
                    <a:lnTo>
                      <a:pt x="189" y="733"/>
                    </a:lnTo>
                    <a:lnTo>
                      <a:pt x="147" y="879"/>
                    </a:lnTo>
                    <a:lnTo>
                      <a:pt x="210" y="900"/>
                    </a:lnTo>
                    <a:lnTo>
                      <a:pt x="294" y="837"/>
                    </a:lnTo>
                    <a:lnTo>
                      <a:pt x="252" y="963"/>
                    </a:lnTo>
                    <a:lnTo>
                      <a:pt x="315" y="1005"/>
                    </a:lnTo>
                    <a:lnTo>
                      <a:pt x="252" y="1088"/>
                    </a:lnTo>
                    <a:lnTo>
                      <a:pt x="357" y="1109"/>
                    </a:lnTo>
                    <a:lnTo>
                      <a:pt x="231" y="1256"/>
                    </a:lnTo>
                    <a:lnTo>
                      <a:pt x="231" y="1277"/>
                    </a:lnTo>
                    <a:lnTo>
                      <a:pt x="482" y="1214"/>
                    </a:lnTo>
                    <a:lnTo>
                      <a:pt x="587" y="1256"/>
                    </a:lnTo>
                    <a:lnTo>
                      <a:pt x="566" y="1381"/>
                    </a:lnTo>
                    <a:lnTo>
                      <a:pt x="629" y="1465"/>
                    </a:lnTo>
                    <a:lnTo>
                      <a:pt x="796" y="1360"/>
                    </a:lnTo>
                    <a:lnTo>
                      <a:pt x="1110" y="1423"/>
                    </a:lnTo>
                    <a:lnTo>
                      <a:pt x="1214" y="1318"/>
                    </a:lnTo>
                    <a:lnTo>
                      <a:pt x="1486" y="1360"/>
                    </a:lnTo>
                    <a:lnTo>
                      <a:pt x="1507" y="1486"/>
                    </a:lnTo>
                    <a:lnTo>
                      <a:pt x="1612" y="1632"/>
                    </a:lnTo>
                    <a:lnTo>
                      <a:pt x="1591" y="1737"/>
                    </a:lnTo>
                    <a:lnTo>
                      <a:pt x="1445" y="1737"/>
                    </a:lnTo>
                    <a:lnTo>
                      <a:pt x="1235" y="1946"/>
                    </a:lnTo>
                    <a:lnTo>
                      <a:pt x="1256" y="2114"/>
                    </a:lnTo>
                    <a:lnTo>
                      <a:pt x="1235" y="2469"/>
                    </a:lnTo>
                    <a:lnTo>
                      <a:pt x="1089" y="2616"/>
                    </a:lnTo>
                    <a:lnTo>
                      <a:pt x="1194" y="2720"/>
                    </a:lnTo>
                    <a:lnTo>
                      <a:pt x="1047" y="2930"/>
                    </a:lnTo>
                    <a:lnTo>
                      <a:pt x="942" y="2888"/>
                    </a:lnTo>
                    <a:lnTo>
                      <a:pt x="817" y="2930"/>
                    </a:lnTo>
                    <a:lnTo>
                      <a:pt x="963" y="3202"/>
                    </a:lnTo>
                    <a:lnTo>
                      <a:pt x="1089" y="3285"/>
                    </a:lnTo>
                    <a:lnTo>
                      <a:pt x="1089" y="3515"/>
                    </a:lnTo>
                    <a:lnTo>
                      <a:pt x="922" y="3704"/>
                    </a:lnTo>
                    <a:lnTo>
                      <a:pt x="984" y="3871"/>
                    </a:lnTo>
                    <a:lnTo>
                      <a:pt x="1131" y="3871"/>
                    </a:lnTo>
                    <a:lnTo>
                      <a:pt x="1089" y="3976"/>
                    </a:lnTo>
                    <a:lnTo>
                      <a:pt x="963" y="4080"/>
                    </a:lnTo>
                    <a:lnTo>
                      <a:pt x="838" y="4331"/>
                    </a:lnTo>
                    <a:lnTo>
                      <a:pt x="922" y="4457"/>
                    </a:lnTo>
                    <a:lnTo>
                      <a:pt x="922" y="4603"/>
                    </a:lnTo>
                    <a:lnTo>
                      <a:pt x="1026" y="4624"/>
                    </a:lnTo>
                    <a:lnTo>
                      <a:pt x="1173" y="4645"/>
                    </a:lnTo>
                    <a:lnTo>
                      <a:pt x="1403" y="4875"/>
                    </a:lnTo>
                    <a:lnTo>
                      <a:pt x="1382" y="4917"/>
                    </a:lnTo>
                    <a:lnTo>
                      <a:pt x="1486" y="5168"/>
                    </a:lnTo>
                    <a:lnTo>
                      <a:pt x="1675" y="5357"/>
                    </a:lnTo>
                    <a:lnTo>
                      <a:pt x="1842" y="5378"/>
                    </a:lnTo>
                    <a:lnTo>
                      <a:pt x="2010" y="5273"/>
                    </a:lnTo>
                    <a:lnTo>
                      <a:pt x="2010" y="5168"/>
                    </a:lnTo>
                    <a:lnTo>
                      <a:pt x="2093" y="5085"/>
                    </a:lnTo>
                    <a:lnTo>
                      <a:pt x="2303" y="5064"/>
                    </a:lnTo>
                    <a:lnTo>
                      <a:pt x="2470" y="4875"/>
                    </a:lnTo>
                    <a:lnTo>
                      <a:pt x="2679" y="4855"/>
                    </a:lnTo>
                    <a:lnTo>
                      <a:pt x="2784" y="4813"/>
                    </a:lnTo>
                    <a:lnTo>
                      <a:pt x="3035" y="4875"/>
                    </a:lnTo>
                    <a:lnTo>
                      <a:pt x="3181" y="4917"/>
                    </a:lnTo>
                    <a:lnTo>
                      <a:pt x="3202" y="4855"/>
                    </a:lnTo>
                    <a:lnTo>
                      <a:pt x="3307" y="4855"/>
                    </a:lnTo>
                    <a:lnTo>
                      <a:pt x="3411" y="4938"/>
                    </a:lnTo>
                    <a:lnTo>
                      <a:pt x="3495" y="4855"/>
                    </a:lnTo>
                    <a:lnTo>
                      <a:pt x="3558" y="4750"/>
                    </a:lnTo>
                    <a:lnTo>
                      <a:pt x="3663" y="4855"/>
                    </a:lnTo>
                    <a:lnTo>
                      <a:pt x="3788" y="4917"/>
                    </a:lnTo>
                    <a:lnTo>
                      <a:pt x="3914" y="4708"/>
                    </a:lnTo>
                    <a:lnTo>
                      <a:pt x="3914" y="4603"/>
                    </a:lnTo>
                    <a:lnTo>
                      <a:pt x="4248" y="4436"/>
                    </a:lnTo>
                    <a:lnTo>
                      <a:pt x="4458" y="4436"/>
                    </a:lnTo>
                    <a:lnTo>
                      <a:pt x="4520" y="4352"/>
                    </a:lnTo>
                    <a:lnTo>
                      <a:pt x="4458" y="4311"/>
                    </a:lnTo>
                    <a:lnTo>
                      <a:pt x="4499" y="4143"/>
                    </a:lnTo>
                    <a:lnTo>
                      <a:pt x="4667" y="3892"/>
                    </a:lnTo>
                    <a:lnTo>
                      <a:pt x="4667" y="3766"/>
                    </a:lnTo>
                    <a:lnTo>
                      <a:pt x="4855" y="3704"/>
                    </a:lnTo>
                    <a:lnTo>
                      <a:pt x="4981" y="3578"/>
                    </a:lnTo>
                    <a:lnTo>
                      <a:pt x="4855" y="3390"/>
                    </a:lnTo>
                    <a:lnTo>
                      <a:pt x="4771" y="3348"/>
                    </a:lnTo>
                    <a:lnTo>
                      <a:pt x="4751" y="3243"/>
                    </a:lnTo>
                    <a:lnTo>
                      <a:pt x="4646" y="3076"/>
                    </a:lnTo>
                    <a:lnTo>
                      <a:pt x="4730" y="2992"/>
                    </a:lnTo>
                    <a:lnTo>
                      <a:pt x="4960" y="2637"/>
                    </a:lnTo>
                    <a:lnTo>
                      <a:pt x="5064" y="2574"/>
                    </a:lnTo>
                    <a:lnTo>
                      <a:pt x="5232" y="2302"/>
                    </a:lnTo>
                    <a:lnTo>
                      <a:pt x="5274" y="2323"/>
                    </a:lnTo>
                    <a:lnTo>
                      <a:pt x="5253" y="2344"/>
                    </a:lnTo>
                    <a:lnTo>
                      <a:pt x="5253" y="2365"/>
                    </a:lnTo>
                    <a:lnTo>
                      <a:pt x="5336" y="2323"/>
                    </a:lnTo>
                    <a:lnTo>
                      <a:pt x="5357" y="2197"/>
                    </a:lnTo>
                    <a:lnTo>
                      <a:pt x="5295" y="2134"/>
                    </a:lnTo>
                    <a:lnTo>
                      <a:pt x="5441" y="2051"/>
                    </a:lnTo>
                    <a:lnTo>
                      <a:pt x="5567" y="1946"/>
                    </a:lnTo>
                    <a:lnTo>
                      <a:pt x="5776" y="1946"/>
                    </a:lnTo>
                    <a:lnTo>
                      <a:pt x="5964" y="1883"/>
                    </a:lnTo>
                    <a:lnTo>
                      <a:pt x="6069" y="1737"/>
                    </a:lnTo>
                    <a:lnTo>
                      <a:pt x="6278" y="1611"/>
                    </a:lnTo>
                    <a:lnTo>
                      <a:pt x="6320" y="1507"/>
                    </a:lnTo>
                    <a:lnTo>
                      <a:pt x="6341" y="1381"/>
                    </a:lnTo>
                    <a:lnTo>
                      <a:pt x="6320" y="1193"/>
                    </a:lnTo>
                    <a:lnTo>
                      <a:pt x="6424" y="1151"/>
                    </a:lnTo>
                    <a:lnTo>
                      <a:pt x="6424" y="1088"/>
                    </a:lnTo>
                    <a:lnTo>
                      <a:pt x="6341" y="1067"/>
                    </a:lnTo>
                    <a:lnTo>
                      <a:pt x="6215" y="879"/>
                    </a:lnTo>
                    <a:lnTo>
                      <a:pt x="5964" y="900"/>
                    </a:lnTo>
                    <a:lnTo>
                      <a:pt x="5797" y="837"/>
                    </a:lnTo>
                    <a:lnTo>
                      <a:pt x="5629" y="837"/>
                    </a:lnTo>
                    <a:lnTo>
                      <a:pt x="5525" y="774"/>
                    </a:lnTo>
                    <a:lnTo>
                      <a:pt x="5253" y="774"/>
                    </a:lnTo>
                    <a:lnTo>
                      <a:pt x="5148" y="879"/>
                    </a:lnTo>
                    <a:lnTo>
                      <a:pt x="5064" y="837"/>
                    </a:lnTo>
                    <a:lnTo>
                      <a:pt x="4918" y="837"/>
                    </a:lnTo>
                    <a:lnTo>
                      <a:pt x="4792" y="691"/>
                    </a:lnTo>
                    <a:lnTo>
                      <a:pt x="4688" y="753"/>
                    </a:lnTo>
                    <a:lnTo>
                      <a:pt x="4583" y="649"/>
                    </a:lnTo>
                    <a:lnTo>
                      <a:pt x="4332" y="565"/>
                    </a:lnTo>
                    <a:lnTo>
                      <a:pt x="4186" y="586"/>
                    </a:lnTo>
                    <a:lnTo>
                      <a:pt x="4207" y="523"/>
                    </a:lnTo>
                    <a:lnTo>
                      <a:pt x="4186" y="377"/>
                    </a:lnTo>
                    <a:lnTo>
                      <a:pt x="4102" y="377"/>
                    </a:lnTo>
                    <a:lnTo>
                      <a:pt x="4102" y="356"/>
                    </a:lnTo>
                    <a:lnTo>
                      <a:pt x="3997" y="314"/>
                    </a:lnTo>
                    <a:lnTo>
                      <a:pt x="3955" y="335"/>
                    </a:lnTo>
                    <a:lnTo>
                      <a:pt x="3872" y="335"/>
                    </a:lnTo>
                    <a:lnTo>
                      <a:pt x="3809" y="419"/>
                    </a:lnTo>
                    <a:lnTo>
                      <a:pt x="3495" y="230"/>
                    </a:lnTo>
                    <a:lnTo>
                      <a:pt x="3391" y="230"/>
                    </a:lnTo>
                    <a:lnTo>
                      <a:pt x="3286" y="335"/>
                    </a:lnTo>
                    <a:lnTo>
                      <a:pt x="3077" y="272"/>
                    </a:lnTo>
                    <a:lnTo>
                      <a:pt x="3035" y="168"/>
                    </a:lnTo>
                    <a:lnTo>
                      <a:pt x="2826" y="147"/>
                    </a:lnTo>
                    <a:lnTo>
                      <a:pt x="2533" y="272"/>
                    </a:lnTo>
                    <a:lnTo>
                      <a:pt x="2344" y="230"/>
                    </a:lnTo>
                    <a:lnTo>
                      <a:pt x="1926" y="168"/>
                    </a:lnTo>
                    <a:lnTo>
                      <a:pt x="1779" y="105"/>
                    </a:lnTo>
                    <a:lnTo>
                      <a:pt x="1758" y="42"/>
                    </a:lnTo>
                    <a:lnTo>
                      <a:pt x="1570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73" y="105"/>
                    </a:lnTo>
                    <a:lnTo>
                      <a:pt x="1068" y="168"/>
                    </a:lnTo>
                    <a:lnTo>
                      <a:pt x="942" y="21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6912;p54"/>
              <p:cNvSpPr/>
              <p:nvPr/>
            </p:nvSpPr>
            <p:spPr>
              <a:xfrm>
                <a:off x="4036603" y="2865264"/>
                <a:ext cx="11967" cy="9064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797" extrusionOk="0">
                    <a:moveTo>
                      <a:pt x="189" y="1"/>
                    </a:moveTo>
                    <a:lnTo>
                      <a:pt x="84" y="64"/>
                    </a:lnTo>
                    <a:lnTo>
                      <a:pt x="0" y="64"/>
                    </a:lnTo>
                    <a:lnTo>
                      <a:pt x="0" y="106"/>
                    </a:lnTo>
                    <a:lnTo>
                      <a:pt x="42" y="106"/>
                    </a:lnTo>
                    <a:lnTo>
                      <a:pt x="105" y="189"/>
                    </a:lnTo>
                    <a:lnTo>
                      <a:pt x="189" y="189"/>
                    </a:lnTo>
                    <a:lnTo>
                      <a:pt x="251" y="294"/>
                    </a:lnTo>
                    <a:lnTo>
                      <a:pt x="209" y="378"/>
                    </a:lnTo>
                    <a:lnTo>
                      <a:pt x="481" y="503"/>
                    </a:lnTo>
                    <a:lnTo>
                      <a:pt x="502" y="629"/>
                    </a:lnTo>
                    <a:lnTo>
                      <a:pt x="670" y="712"/>
                    </a:lnTo>
                    <a:lnTo>
                      <a:pt x="795" y="712"/>
                    </a:lnTo>
                    <a:lnTo>
                      <a:pt x="984" y="796"/>
                    </a:lnTo>
                    <a:lnTo>
                      <a:pt x="1005" y="712"/>
                    </a:lnTo>
                    <a:lnTo>
                      <a:pt x="733" y="315"/>
                    </a:lnTo>
                    <a:lnTo>
                      <a:pt x="586" y="273"/>
                    </a:lnTo>
                    <a:lnTo>
                      <a:pt x="502" y="85"/>
                    </a:lnTo>
                    <a:lnTo>
                      <a:pt x="398" y="85"/>
                    </a:lnTo>
                    <a:lnTo>
                      <a:pt x="356" y="126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6913;p54"/>
              <p:cNvSpPr/>
              <p:nvPr/>
            </p:nvSpPr>
            <p:spPr>
              <a:xfrm>
                <a:off x="4033614" y="2866458"/>
                <a:ext cx="140532" cy="108039"/>
              </a:xfrm>
              <a:custGeom>
                <a:avLst/>
                <a:gdLst/>
                <a:ahLst/>
                <a:cxnLst/>
                <a:rect l="l" t="t" r="r" b="b"/>
                <a:pathLst>
                  <a:path w="11802" h="9500" extrusionOk="0">
                    <a:moveTo>
                      <a:pt x="502" y="1863"/>
                    </a:moveTo>
                    <a:lnTo>
                      <a:pt x="502" y="1884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502" y="1863"/>
                    </a:lnTo>
                    <a:close/>
                    <a:moveTo>
                      <a:pt x="251" y="1"/>
                    </a:moveTo>
                    <a:lnTo>
                      <a:pt x="209" y="63"/>
                    </a:lnTo>
                    <a:lnTo>
                      <a:pt x="147" y="210"/>
                    </a:lnTo>
                    <a:lnTo>
                      <a:pt x="0" y="210"/>
                    </a:lnTo>
                    <a:lnTo>
                      <a:pt x="0" y="273"/>
                    </a:lnTo>
                    <a:lnTo>
                      <a:pt x="42" y="398"/>
                    </a:lnTo>
                    <a:lnTo>
                      <a:pt x="105" y="607"/>
                    </a:lnTo>
                    <a:lnTo>
                      <a:pt x="105" y="712"/>
                    </a:lnTo>
                    <a:lnTo>
                      <a:pt x="105" y="858"/>
                    </a:lnTo>
                    <a:lnTo>
                      <a:pt x="230" y="900"/>
                    </a:lnTo>
                    <a:lnTo>
                      <a:pt x="251" y="942"/>
                    </a:lnTo>
                    <a:lnTo>
                      <a:pt x="188" y="1130"/>
                    </a:lnTo>
                    <a:lnTo>
                      <a:pt x="209" y="1277"/>
                    </a:lnTo>
                    <a:lnTo>
                      <a:pt x="188" y="1361"/>
                    </a:lnTo>
                    <a:lnTo>
                      <a:pt x="335" y="1423"/>
                    </a:lnTo>
                    <a:lnTo>
                      <a:pt x="460" y="1654"/>
                    </a:lnTo>
                    <a:lnTo>
                      <a:pt x="523" y="1779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607" y="1884"/>
                    </a:lnTo>
                    <a:lnTo>
                      <a:pt x="670" y="2009"/>
                    </a:lnTo>
                    <a:lnTo>
                      <a:pt x="649" y="2114"/>
                    </a:lnTo>
                    <a:lnTo>
                      <a:pt x="712" y="2260"/>
                    </a:lnTo>
                    <a:lnTo>
                      <a:pt x="816" y="2260"/>
                    </a:lnTo>
                    <a:lnTo>
                      <a:pt x="858" y="2365"/>
                    </a:lnTo>
                    <a:lnTo>
                      <a:pt x="921" y="2490"/>
                    </a:lnTo>
                    <a:lnTo>
                      <a:pt x="1025" y="2532"/>
                    </a:lnTo>
                    <a:lnTo>
                      <a:pt x="1088" y="2574"/>
                    </a:lnTo>
                    <a:lnTo>
                      <a:pt x="1297" y="2679"/>
                    </a:lnTo>
                    <a:lnTo>
                      <a:pt x="1381" y="2700"/>
                    </a:lnTo>
                    <a:lnTo>
                      <a:pt x="1507" y="2679"/>
                    </a:lnTo>
                    <a:lnTo>
                      <a:pt x="1590" y="2721"/>
                    </a:lnTo>
                    <a:lnTo>
                      <a:pt x="1653" y="2742"/>
                    </a:lnTo>
                    <a:lnTo>
                      <a:pt x="1590" y="2783"/>
                    </a:lnTo>
                    <a:lnTo>
                      <a:pt x="1486" y="2825"/>
                    </a:lnTo>
                    <a:lnTo>
                      <a:pt x="1402" y="2825"/>
                    </a:lnTo>
                    <a:lnTo>
                      <a:pt x="1444" y="2993"/>
                    </a:lnTo>
                    <a:lnTo>
                      <a:pt x="1486" y="3014"/>
                    </a:lnTo>
                    <a:lnTo>
                      <a:pt x="1486" y="3223"/>
                    </a:lnTo>
                    <a:lnTo>
                      <a:pt x="1402" y="3244"/>
                    </a:lnTo>
                    <a:lnTo>
                      <a:pt x="1339" y="3244"/>
                    </a:lnTo>
                    <a:lnTo>
                      <a:pt x="1297" y="3432"/>
                    </a:lnTo>
                    <a:lnTo>
                      <a:pt x="1256" y="3474"/>
                    </a:lnTo>
                    <a:lnTo>
                      <a:pt x="1256" y="3683"/>
                    </a:lnTo>
                    <a:lnTo>
                      <a:pt x="1235" y="3767"/>
                    </a:lnTo>
                    <a:lnTo>
                      <a:pt x="1256" y="3830"/>
                    </a:lnTo>
                    <a:lnTo>
                      <a:pt x="1193" y="3871"/>
                    </a:lnTo>
                    <a:lnTo>
                      <a:pt x="1193" y="3955"/>
                    </a:lnTo>
                    <a:lnTo>
                      <a:pt x="1276" y="3976"/>
                    </a:lnTo>
                    <a:lnTo>
                      <a:pt x="1360" y="4060"/>
                    </a:lnTo>
                    <a:lnTo>
                      <a:pt x="1465" y="4081"/>
                    </a:lnTo>
                    <a:lnTo>
                      <a:pt x="1486" y="4164"/>
                    </a:lnTo>
                    <a:lnTo>
                      <a:pt x="1611" y="4269"/>
                    </a:lnTo>
                    <a:lnTo>
                      <a:pt x="1569" y="4394"/>
                    </a:lnTo>
                    <a:lnTo>
                      <a:pt x="1590" y="4415"/>
                    </a:lnTo>
                    <a:lnTo>
                      <a:pt x="1590" y="4499"/>
                    </a:lnTo>
                    <a:lnTo>
                      <a:pt x="1695" y="4583"/>
                    </a:lnTo>
                    <a:lnTo>
                      <a:pt x="1758" y="4562"/>
                    </a:lnTo>
                    <a:lnTo>
                      <a:pt x="1862" y="4520"/>
                    </a:lnTo>
                    <a:lnTo>
                      <a:pt x="2302" y="4813"/>
                    </a:lnTo>
                    <a:lnTo>
                      <a:pt x="2344" y="4792"/>
                    </a:lnTo>
                    <a:lnTo>
                      <a:pt x="2427" y="4834"/>
                    </a:lnTo>
                    <a:lnTo>
                      <a:pt x="2532" y="5043"/>
                    </a:lnTo>
                    <a:lnTo>
                      <a:pt x="2636" y="5106"/>
                    </a:lnTo>
                    <a:lnTo>
                      <a:pt x="2762" y="5357"/>
                    </a:lnTo>
                    <a:lnTo>
                      <a:pt x="2636" y="5462"/>
                    </a:lnTo>
                    <a:lnTo>
                      <a:pt x="2636" y="5650"/>
                    </a:lnTo>
                    <a:lnTo>
                      <a:pt x="2657" y="5817"/>
                    </a:lnTo>
                    <a:lnTo>
                      <a:pt x="2846" y="5817"/>
                    </a:lnTo>
                    <a:lnTo>
                      <a:pt x="2909" y="6152"/>
                    </a:lnTo>
                    <a:lnTo>
                      <a:pt x="3013" y="6236"/>
                    </a:lnTo>
                    <a:lnTo>
                      <a:pt x="3118" y="6278"/>
                    </a:lnTo>
                    <a:lnTo>
                      <a:pt x="3160" y="6299"/>
                    </a:lnTo>
                    <a:lnTo>
                      <a:pt x="3222" y="6278"/>
                    </a:lnTo>
                    <a:lnTo>
                      <a:pt x="3222" y="6340"/>
                    </a:lnTo>
                    <a:lnTo>
                      <a:pt x="3285" y="6445"/>
                    </a:lnTo>
                    <a:lnTo>
                      <a:pt x="3369" y="6445"/>
                    </a:lnTo>
                    <a:lnTo>
                      <a:pt x="3432" y="6382"/>
                    </a:lnTo>
                    <a:lnTo>
                      <a:pt x="3453" y="6257"/>
                    </a:lnTo>
                    <a:lnTo>
                      <a:pt x="3348" y="6194"/>
                    </a:lnTo>
                    <a:lnTo>
                      <a:pt x="3494" y="6194"/>
                    </a:lnTo>
                    <a:lnTo>
                      <a:pt x="3536" y="6173"/>
                    </a:lnTo>
                    <a:lnTo>
                      <a:pt x="3494" y="6236"/>
                    </a:lnTo>
                    <a:lnTo>
                      <a:pt x="3494" y="6299"/>
                    </a:lnTo>
                    <a:lnTo>
                      <a:pt x="3641" y="6361"/>
                    </a:lnTo>
                    <a:lnTo>
                      <a:pt x="3683" y="6340"/>
                    </a:lnTo>
                    <a:lnTo>
                      <a:pt x="3745" y="6445"/>
                    </a:lnTo>
                    <a:lnTo>
                      <a:pt x="3787" y="6445"/>
                    </a:lnTo>
                    <a:lnTo>
                      <a:pt x="3976" y="6299"/>
                    </a:lnTo>
                    <a:lnTo>
                      <a:pt x="4017" y="6340"/>
                    </a:lnTo>
                    <a:lnTo>
                      <a:pt x="4164" y="6487"/>
                    </a:lnTo>
                    <a:lnTo>
                      <a:pt x="4164" y="6591"/>
                    </a:lnTo>
                    <a:lnTo>
                      <a:pt x="4373" y="6863"/>
                    </a:lnTo>
                    <a:lnTo>
                      <a:pt x="4394" y="7031"/>
                    </a:lnTo>
                    <a:lnTo>
                      <a:pt x="4436" y="7073"/>
                    </a:lnTo>
                    <a:lnTo>
                      <a:pt x="4541" y="7073"/>
                    </a:lnTo>
                    <a:lnTo>
                      <a:pt x="4603" y="7177"/>
                    </a:lnTo>
                    <a:lnTo>
                      <a:pt x="4541" y="7177"/>
                    </a:lnTo>
                    <a:lnTo>
                      <a:pt x="4520" y="7135"/>
                    </a:lnTo>
                    <a:lnTo>
                      <a:pt x="4499" y="7177"/>
                    </a:lnTo>
                    <a:lnTo>
                      <a:pt x="4603" y="7240"/>
                    </a:lnTo>
                    <a:lnTo>
                      <a:pt x="4645" y="7219"/>
                    </a:lnTo>
                    <a:lnTo>
                      <a:pt x="4687" y="7324"/>
                    </a:lnTo>
                    <a:lnTo>
                      <a:pt x="4833" y="7721"/>
                    </a:lnTo>
                    <a:lnTo>
                      <a:pt x="4959" y="7763"/>
                    </a:lnTo>
                    <a:lnTo>
                      <a:pt x="5168" y="7763"/>
                    </a:lnTo>
                    <a:lnTo>
                      <a:pt x="5315" y="7805"/>
                    </a:lnTo>
                    <a:lnTo>
                      <a:pt x="5377" y="7868"/>
                    </a:lnTo>
                    <a:lnTo>
                      <a:pt x="5566" y="7868"/>
                    </a:lnTo>
                    <a:lnTo>
                      <a:pt x="5587" y="7931"/>
                    </a:lnTo>
                    <a:lnTo>
                      <a:pt x="5691" y="7931"/>
                    </a:lnTo>
                    <a:lnTo>
                      <a:pt x="5733" y="7972"/>
                    </a:lnTo>
                    <a:lnTo>
                      <a:pt x="5649" y="8035"/>
                    </a:lnTo>
                    <a:lnTo>
                      <a:pt x="5796" y="8224"/>
                    </a:lnTo>
                    <a:lnTo>
                      <a:pt x="5963" y="8244"/>
                    </a:lnTo>
                    <a:lnTo>
                      <a:pt x="6047" y="8328"/>
                    </a:lnTo>
                    <a:lnTo>
                      <a:pt x="6152" y="8328"/>
                    </a:lnTo>
                    <a:lnTo>
                      <a:pt x="6319" y="8496"/>
                    </a:lnTo>
                    <a:lnTo>
                      <a:pt x="6403" y="8475"/>
                    </a:lnTo>
                    <a:lnTo>
                      <a:pt x="6528" y="8454"/>
                    </a:lnTo>
                    <a:lnTo>
                      <a:pt x="6717" y="8496"/>
                    </a:lnTo>
                    <a:lnTo>
                      <a:pt x="6947" y="8663"/>
                    </a:lnTo>
                    <a:lnTo>
                      <a:pt x="7135" y="8475"/>
                    </a:lnTo>
                    <a:lnTo>
                      <a:pt x="7407" y="8349"/>
                    </a:lnTo>
                    <a:lnTo>
                      <a:pt x="7407" y="8328"/>
                    </a:lnTo>
                    <a:lnTo>
                      <a:pt x="7533" y="8328"/>
                    </a:lnTo>
                    <a:lnTo>
                      <a:pt x="7679" y="8224"/>
                    </a:lnTo>
                    <a:lnTo>
                      <a:pt x="7784" y="8161"/>
                    </a:lnTo>
                    <a:lnTo>
                      <a:pt x="7993" y="8182"/>
                    </a:lnTo>
                    <a:lnTo>
                      <a:pt x="7993" y="8244"/>
                    </a:lnTo>
                    <a:lnTo>
                      <a:pt x="8056" y="8244"/>
                    </a:lnTo>
                    <a:lnTo>
                      <a:pt x="8056" y="8286"/>
                    </a:lnTo>
                    <a:lnTo>
                      <a:pt x="8160" y="8454"/>
                    </a:lnTo>
                    <a:lnTo>
                      <a:pt x="8244" y="8663"/>
                    </a:lnTo>
                    <a:lnTo>
                      <a:pt x="8349" y="8872"/>
                    </a:lnTo>
                    <a:lnTo>
                      <a:pt x="8349" y="9019"/>
                    </a:lnTo>
                    <a:lnTo>
                      <a:pt x="8411" y="9081"/>
                    </a:lnTo>
                    <a:lnTo>
                      <a:pt x="8453" y="9123"/>
                    </a:lnTo>
                    <a:lnTo>
                      <a:pt x="8872" y="9123"/>
                    </a:lnTo>
                    <a:lnTo>
                      <a:pt x="8976" y="9207"/>
                    </a:lnTo>
                    <a:lnTo>
                      <a:pt x="9102" y="9081"/>
                    </a:lnTo>
                    <a:lnTo>
                      <a:pt x="9144" y="9102"/>
                    </a:lnTo>
                    <a:lnTo>
                      <a:pt x="9311" y="9228"/>
                    </a:lnTo>
                    <a:lnTo>
                      <a:pt x="9625" y="9207"/>
                    </a:lnTo>
                    <a:lnTo>
                      <a:pt x="9813" y="9291"/>
                    </a:lnTo>
                    <a:lnTo>
                      <a:pt x="10064" y="9312"/>
                    </a:lnTo>
                    <a:lnTo>
                      <a:pt x="10169" y="9332"/>
                    </a:lnTo>
                    <a:lnTo>
                      <a:pt x="10232" y="9312"/>
                    </a:lnTo>
                    <a:lnTo>
                      <a:pt x="10295" y="9395"/>
                    </a:lnTo>
                    <a:lnTo>
                      <a:pt x="10315" y="9395"/>
                    </a:lnTo>
                    <a:lnTo>
                      <a:pt x="10357" y="9291"/>
                    </a:lnTo>
                    <a:lnTo>
                      <a:pt x="10441" y="9291"/>
                    </a:lnTo>
                    <a:lnTo>
                      <a:pt x="10483" y="9374"/>
                    </a:lnTo>
                    <a:lnTo>
                      <a:pt x="10608" y="9416"/>
                    </a:lnTo>
                    <a:lnTo>
                      <a:pt x="10818" y="9500"/>
                    </a:lnTo>
                    <a:lnTo>
                      <a:pt x="10901" y="9437"/>
                    </a:lnTo>
                    <a:lnTo>
                      <a:pt x="10922" y="9395"/>
                    </a:lnTo>
                    <a:lnTo>
                      <a:pt x="10964" y="9395"/>
                    </a:lnTo>
                    <a:lnTo>
                      <a:pt x="10964" y="9312"/>
                    </a:lnTo>
                    <a:lnTo>
                      <a:pt x="10985" y="9102"/>
                    </a:lnTo>
                    <a:lnTo>
                      <a:pt x="10922" y="8977"/>
                    </a:lnTo>
                    <a:lnTo>
                      <a:pt x="11027" y="8851"/>
                    </a:lnTo>
                    <a:lnTo>
                      <a:pt x="10985" y="8747"/>
                    </a:lnTo>
                    <a:lnTo>
                      <a:pt x="11069" y="8642"/>
                    </a:lnTo>
                    <a:lnTo>
                      <a:pt x="11215" y="8558"/>
                    </a:lnTo>
                    <a:lnTo>
                      <a:pt x="11299" y="8496"/>
                    </a:lnTo>
                    <a:lnTo>
                      <a:pt x="11550" y="8433"/>
                    </a:lnTo>
                    <a:lnTo>
                      <a:pt x="11717" y="8475"/>
                    </a:lnTo>
                    <a:lnTo>
                      <a:pt x="11801" y="8391"/>
                    </a:lnTo>
                    <a:lnTo>
                      <a:pt x="11759" y="8161"/>
                    </a:lnTo>
                    <a:lnTo>
                      <a:pt x="11634" y="8056"/>
                    </a:lnTo>
                    <a:lnTo>
                      <a:pt x="11487" y="8077"/>
                    </a:lnTo>
                    <a:lnTo>
                      <a:pt x="11445" y="7972"/>
                    </a:lnTo>
                    <a:lnTo>
                      <a:pt x="11445" y="7826"/>
                    </a:lnTo>
                    <a:lnTo>
                      <a:pt x="11403" y="7700"/>
                    </a:lnTo>
                    <a:lnTo>
                      <a:pt x="11403" y="7491"/>
                    </a:lnTo>
                    <a:lnTo>
                      <a:pt x="11236" y="7491"/>
                    </a:lnTo>
                    <a:lnTo>
                      <a:pt x="11215" y="7408"/>
                    </a:lnTo>
                    <a:lnTo>
                      <a:pt x="11111" y="7387"/>
                    </a:lnTo>
                    <a:lnTo>
                      <a:pt x="10922" y="7345"/>
                    </a:lnTo>
                    <a:lnTo>
                      <a:pt x="10880" y="7303"/>
                    </a:lnTo>
                    <a:lnTo>
                      <a:pt x="10755" y="7219"/>
                    </a:lnTo>
                    <a:lnTo>
                      <a:pt x="10587" y="7073"/>
                    </a:lnTo>
                    <a:lnTo>
                      <a:pt x="10504" y="6926"/>
                    </a:lnTo>
                    <a:lnTo>
                      <a:pt x="10232" y="6508"/>
                    </a:lnTo>
                    <a:lnTo>
                      <a:pt x="10650" y="5943"/>
                    </a:lnTo>
                    <a:lnTo>
                      <a:pt x="10692" y="5859"/>
                    </a:lnTo>
                    <a:lnTo>
                      <a:pt x="10650" y="5629"/>
                    </a:lnTo>
                    <a:lnTo>
                      <a:pt x="10650" y="5462"/>
                    </a:lnTo>
                    <a:lnTo>
                      <a:pt x="10567" y="5294"/>
                    </a:lnTo>
                    <a:lnTo>
                      <a:pt x="10064" y="5252"/>
                    </a:lnTo>
                    <a:lnTo>
                      <a:pt x="10043" y="5043"/>
                    </a:lnTo>
                    <a:lnTo>
                      <a:pt x="9981" y="4939"/>
                    </a:lnTo>
                    <a:lnTo>
                      <a:pt x="10023" y="4876"/>
                    </a:lnTo>
                    <a:lnTo>
                      <a:pt x="9939" y="4604"/>
                    </a:lnTo>
                    <a:lnTo>
                      <a:pt x="9771" y="4311"/>
                    </a:lnTo>
                    <a:lnTo>
                      <a:pt x="9834" y="4164"/>
                    </a:lnTo>
                    <a:lnTo>
                      <a:pt x="9981" y="3934"/>
                    </a:lnTo>
                    <a:lnTo>
                      <a:pt x="9939" y="3934"/>
                    </a:lnTo>
                    <a:lnTo>
                      <a:pt x="9751" y="3892"/>
                    </a:lnTo>
                    <a:lnTo>
                      <a:pt x="9751" y="3767"/>
                    </a:lnTo>
                    <a:lnTo>
                      <a:pt x="9730" y="3558"/>
                    </a:lnTo>
                    <a:lnTo>
                      <a:pt x="9667" y="3558"/>
                    </a:lnTo>
                    <a:lnTo>
                      <a:pt x="9813" y="3411"/>
                    </a:lnTo>
                    <a:lnTo>
                      <a:pt x="9709" y="3327"/>
                    </a:lnTo>
                    <a:lnTo>
                      <a:pt x="9646" y="3244"/>
                    </a:lnTo>
                    <a:lnTo>
                      <a:pt x="9771" y="3223"/>
                    </a:lnTo>
                    <a:lnTo>
                      <a:pt x="9918" y="3118"/>
                    </a:lnTo>
                    <a:lnTo>
                      <a:pt x="9918" y="3034"/>
                    </a:lnTo>
                    <a:lnTo>
                      <a:pt x="9939" y="3014"/>
                    </a:lnTo>
                    <a:lnTo>
                      <a:pt x="9855" y="2909"/>
                    </a:lnTo>
                    <a:lnTo>
                      <a:pt x="9918" y="2825"/>
                    </a:lnTo>
                    <a:lnTo>
                      <a:pt x="9918" y="2742"/>
                    </a:lnTo>
                    <a:lnTo>
                      <a:pt x="9918" y="2574"/>
                    </a:lnTo>
                    <a:lnTo>
                      <a:pt x="9855" y="2470"/>
                    </a:lnTo>
                    <a:lnTo>
                      <a:pt x="9855" y="2386"/>
                    </a:lnTo>
                    <a:lnTo>
                      <a:pt x="9813" y="2260"/>
                    </a:lnTo>
                    <a:lnTo>
                      <a:pt x="9855" y="2156"/>
                    </a:lnTo>
                    <a:lnTo>
                      <a:pt x="9751" y="1988"/>
                    </a:lnTo>
                    <a:lnTo>
                      <a:pt x="9625" y="1946"/>
                    </a:lnTo>
                    <a:lnTo>
                      <a:pt x="9353" y="1905"/>
                    </a:lnTo>
                    <a:lnTo>
                      <a:pt x="9123" y="1591"/>
                    </a:lnTo>
                    <a:lnTo>
                      <a:pt x="8914" y="1549"/>
                    </a:lnTo>
                    <a:lnTo>
                      <a:pt x="8788" y="1570"/>
                    </a:lnTo>
                    <a:lnTo>
                      <a:pt x="8725" y="1528"/>
                    </a:lnTo>
                    <a:lnTo>
                      <a:pt x="8704" y="1361"/>
                    </a:lnTo>
                    <a:lnTo>
                      <a:pt x="8579" y="1340"/>
                    </a:lnTo>
                    <a:lnTo>
                      <a:pt x="8349" y="1235"/>
                    </a:lnTo>
                    <a:lnTo>
                      <a:pt x="8265" y="1319"/>
                    </a:lnTo>
                    <a:lnTo>
                      <a:pt x="8160" y="1319"/>
                    </a:lnTo>
                    <a:lnTo>
                      <a:pt x="7826" y="1109"/>
                    </a:lnTo>
                    <a:lnTo>
                      <a:pt x="7658" y="1047"/>
                    </a:lnTo>
                    <a:lnTo>
                      <a:pt x="7449" y="858"/>
                    </a:lnTo>
                    <a:lnTo>
                      <a:pt x="7323" y="900"/>
                    </a:lnTo>
                    <a:lnTo>
                      <a:pt x="7198" y="837"/>
                    </a:lnTo>
                    <a:lnTo>
                      <a:pt x="7093" y="858"/>
                    </a:lnTo>
                    <a:lnTo>
                      <a:pt x="7030" y="1005"/>
                    </a:lnTo>
                    <a:lnTo>
                      <a:pt x="6821" y="942"/>
                    </a:lnTo>
                    <a:lnTo>
                      <a:pt x="6591" y="1005"/>
                    </a:lnTo>
                    <a:lnTo>
                      <a:pt x="6361" y="1214"/>
                    </a:lnTo>
                    <a:lnTo>
                      <a:pt x="6256" y="1214"/>
                    </a:lnTo>
                    <a:lnTo>
                      <a:pt x="6173" y="1319"/>
                    </a:lnTo>
                    <a:lnTo>
                      <a:pt x="6110" y="1465"/>
                    </a:lnTo>
                    <a:lnTo>
                      <a:pt x="5838" y="1465"/>
                    </a:lnTo>
                    <a:lnTo>
                      <a:pt x="5733" y="1549"/>
                    </a:lnTo>
                    <a:lnTo>
                      <a:pt x="5775" y="1695"/>
                    </a:lnTo>
                    <a:lnTo>
                      <a:pt x="5859" y="1842"/>
                    </a:lnTo>
                    <a:lnTo>
                      <a:pt x="5838" y="1967"/>
                    </a:lnTo>
                    <a:lnTo>
                      <a:pt x="5691" y="1967"/>
                    </a:lnTo>
                    <a:lnTo>
                      <a:pt x="5357" y="1905"/>
                    </a:lnTo>
                    <a:lnTo>
                      <a:pt x="5064" y="1967"/>
                    </a:lnTo>
                    <a:lnTo>
                      <a:pt x="4708" y="2072"/>
                    </a:lnTo>
                    <a:lnTo>
                      <a:pt x="4520" y="2072"/>
                    </a:lnTo>
                    <a:lnTo>
                      <a:pt x="4185" y="1967"/>
                    </a:lnTo>
                    <a:lnTo>
                      <a:pt x="4059" y="1967"/>
                    </a:lnTo>
                    <a:lnTo>
                      <a:pt x="3766" y="1842"/>
                    </a:lnTo>
                    <a:lnTo>
                      <a:pt x="3662" y="1737"/>
                    </a:lnTo>
                    <a:lnTo>
                      <a:pt x="3641" y="1591"/>
                    </a:lnTo>
                    <a:lnTo>
                      <a:pt x="3557" y="1591"/>
                    </a:lnTo>
                    <a:lnTo>
                      <a:pt x="3432" y="1528"/>
                    </a:lnTo>
                    <a:lnTo>
                      <a:pt x="3264" y="1570"/>
                    </a:lnTo>
                    <a:lnTo>
                      <a:pt x="3181" y="1528"/>
                    </a:lnTo>
                    <a:lnTo>
                      <a:pt x="3055" y="1528"/>
                    </a:lnTo>
                    <a:lnTo>
                      <a:pt x="2929" y="1423"/>
                    </a:lnTo>
                    <a:lnTo>
                      <a:pt x="2846" y="1381"/>
                    </a:lnTo>
                    <a:lnTo>
                      <a:pt x="2804" y="1340"/>
                    </a:lnTo>
                    <a:lnTo>
                      <a:pt x="2825" y="1214"/>
                    </a:lnTo>
                    <a:lnTo>
                      <a:pt x="2825" y="1068"/>
                    </a:lnTo>
                    <a:lnTo>
                      <a:pt x="2741" y="942"/>
                    </a:lnTo>
                    <a:lnTo>
                      <a:pt x="2741" y="921"/>
                    </a:lnTo>
                    <a:lnTo>
                      <a:pt x="2699" y="942"/>
                    </a:lnTo>
                    <a:lnTo>
                      <a:pt x="2595" y="921"/>
                    </a:lnTo>
                    <a:lnTo>
                      <a:pt x="2553" y="858"/>
                    </a:lnTo>
                    <a:lnTo>
                      <a:pt x="2448" y="817"/>
                    </a:lnTo>
                    <a:lnTo>
                      <a:pt x="2281" y="607"/>
                    </a:lnTo>
                    <a:lnTo>
                      <a:pt x="2448" y="482"/>
                    </a:lnTo>
                    <a:lnTo>
                      <a:pt x="2323" y="398"/>
                    </a:lnTo>
                    <a:lnTo>
                      <a:pt x="2302" y="335"/>
                    </a:lnTo>
                    <a:lnTo>
                      <a:pt x="2344" y="293"/>
                    </a:lnTo>
                    <a:lnTo>
                      <a:pt x="2281" y="210"/>
                    </a:lnTo>
                    <a:lnTo>
                      <a:pt x="2218" y="105"/>
                    </a:lnTo>
                    <a:lnTo>
                      <a:pt x="2176" y="105"/>
                    </a:lnTo>
                    <a:lnTo>
                      <a:pt x="2176" y="84"/>
                    </a:lnTo>
                    <a:lnTo>
                      <a:pt x="2113" y="84"/>
                    </a:lnTo>
                    <a:lnTo>
                      <a:pt x="1988" y="168"/>
                    </a:lnTo>
                    <a:lnTo>
                      <a:pt x="1904" y="168"/>
                    </a:lnTo>
                    <a:lnTo>
                      <a:pt x="1862" y="273"/>
                    </a:lnTo>
                    <a:lnTo>
                      <a:pt x="1779" y="293"/>
                    </a:lnTo>
                    <a:lnTo>
                      <a:pt x="1674" y="419"/>
                    </a:lnTo>
                    <a:lnTo>
                      <a:pt x="1611" y="440"/>
                    </a:lnTo>
                    <a:lnTo>
                      <a:pt x="1569" y="503"/>
                    </a:lnTo>
                    <a:lnTo>
                      <a:pt x="1569" y="545"/>
                    </a:lnTo>
                    <a:lnTo>
                      <a:pt x="1465" y="607"/>
                    </a:lnTo>
                    <a:lnTo>
                      <a:pt x="1381" y="586"/>
                    </a:lnTo>
                    <a:lnTo>
                      <a:pt x="1256" y="607"/>
                    </a:lnTo>
                    <a:lnTo>
                      <a:pt x="1235" y="691"/>
                    </a:lnTo>
                    <a:lnTo>
                      <a:pt x="1046" y="607"/>
                    </a:lnTo>
                    <a:lnTo>
                      <a:pt x="921" y="607"/>
                    </a:lnTo>
                    <a:lnTo>
                      <a:pt x="753" y="524"/>
                    </a:lnTo>
                    <a:lnTo>
                      <a:pt x="732" y="398"/>
                    </a:lnTo>
                    <a:lnTo>
                      <a:pt x="460" y="273"/>
                    </a:lnTo>
                    <a:lnTo>
                      <a:pt x="502" y="189"/>
                    </a:lnTo>
                    <a:lnTo>
                      <a:pt x="440" y="84"/>
                    </a:lnTo>
                    <a:lnTo>
                      <a:pt x="356" y="84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6914;p54"/>
              <p:cNvSpPr/>
              <p:nvPr/>
            </p:nvSpPr>
            <p:spPr>
              <a:xfrm>
                <a:off x="4026636" y="2853369"/>
                <a:ext cx="24672" cy="20004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59" extrusionOk="0">
                    <a:moveTo>
                      <a:pt x="419" y="1"/>
                    </a:moveTo>
                    <a:lnTo>
                      <a:pt x="168" y="64"/>
                    </a:lnTo>
                    <a:lnTo>
                      <a:pt x="0" y="105"/>
                    </a:lnTo>
                    <a:lnTo>
                      <a:pt x="84" y="210"/>
                    </a:lnTo>
                    <a:lnTo>
                      <a:pt x="84" y="294"/>
                    </a:lnTo>
                    <a:lnTo>
                      <a:pt x="189" y="315"/>
                    </a:lnTo>
                    <a:lnTo>
                      <a:pt x="272" y="419"/>
                    </a:lnTo>
                    <a:lnTo>
                      <a:pt x="209" y="608"/>
                    </a:lnTo>
                    <a:lnTo>
                      <a:pt x="251" y="838"/>
                    </a:lnTo>
                    <a:lnTo>
                      <a:pt x="398" y="942"/>
                    </a:lnTo>
                    <a:lnTo>
                      <a:pt x="691" y="942"/>
                    </a:lnTo>
                    <a:lnTo>
                      <a:pt x="795" y="1026"/>
                    </a:lnTo>
                    <a:lnTo>
                      <a:pt x="837" y="1110"/>
                    </a:lnTo>
                    <a:lnTo>
                      <a:pt x="921" y="1110"/>
                    </a:lnTo>
                    <a:lnTo>
                      <a:pt x="1026" y="1047"/>
                    </a:lnTo>
                    <a:lnTo>
                      <a:pt x="1193" y="1172"/>
                    </a:lnTo>
                    <a:lnTo>
                      <a:pt x="1235" y="1131"/>
                    </a:lnTo>
                    <a:lnTo>
                      <a:pt x="1339" y="1131"/>
                    </a:lnTo>
                    <a:lnTo>
                      <a:pt x="1423" y="1319"/>
                    </a:lnTo>
                    <a:lnTo>
                      <a:pt x="1570" y="1361"/>
                    </a:lnTo>
                    <a:lnTo>
                      <a:pt x="1842" y="1758"/>
                    </a:lnTo>
                    <a:lnTo>
                      <a:pt x="1967" y="1737"/>
                    </a:lnTo>
                    <a:lnTo>
                      <a:pt x="1967" y="1591"/>
                    </a:lnTo>
                    <a:lnTo>
                      <a:pt x="1988" y="1549"/>
                    </a:lnTo>
                    <a:lnTo>
                      <a:pt x="1925" y="1382"/>
                    </a:lnTo>
                    <a:lnTo>
                      <a:pt x="2072" y="1361"/>
                    </a:lnTo>
                    <a:lnTo>
                      <a:pt x="1946" y="1235"/>
                    </a:lnTo>
                    <a:lnTo>
                      <a:pt x="1758" y="1235"/>
                    </a:lnTo>
                    <a:lnTo>
                      <a:pt x="1507" y="1110"/>
                    </a:lnTo>
                    <a:lnTo>
                      <a:pt x="1423" y="921"/>
                    </a:lnTo>
                    <a:lnTo>
                      <a:pt x="1507" y="838"/>
                    </a:lnTo>
                    <a:lnTo>
                      <a:pt x="1507" y="712"/>
                    </a:lnTo>
                    <a:lnTo>
                      <a:pt x="1256" y="524"/>
                    </a:lnTo>
                    <a:lnTo>
                      <a:pt x="1256" y="419"/>
                    </a:lnTo>
                    <a:lnTo>
                      <a:pt x="1298" y="294"/>
                    </a:lnTo>
                    <a:lnTo>
                      <a:pt x="1193" y="168"/>
                    </a:lnTo>
                    <a:lnTo>
                      <a:pt x="984" y="12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6915;p54"/>
              <p:cNvSpPr/>
              <p:nvPr/>
            </p:nvSpPr>
            <p:spPr>
              <a:xfrm>
                <a:off x="3915766" y="2848615"/>
                <a:ext cx="124088" cy="48788"/>
              </a:xfrm>
              <a:custGeom>
                <a:avLst/>
                <a:gdLst/>
                <a:ahLst/>
                <a:cxnLst/>
                <a:rect l="l" t="t" r="r" b="b"/>
                <a:pathLst>
                  <a:path w="10421" h="4290" extrusionOk="0">
                    <a:moveTo>
                      <a:pt x="4708" y="0"/>
                    </a:moveTo>
                    <a:lnTo>
                      <a:pt x="4562" y="63"/>
                    </a:lnTo>
                    <a:lnTo>
                      <a:pt x="4373" y="63"/>
                    </a:lnTo>
                    <a:lnTo>
                      <a:pt x="4290" y="21"/>
                    </a:lnTo>
                    <a:lnTo>
                      <a:pt x="4185" y="63"/>
                    </a:lnTo>
                    <a:lnTo>
                      <a:pt x="3913" y="63"/>
                    </a:lnTo>
                    <a:lnTo>
                      <a:pt x="3766" y="84"/>
                    </a:lnTo>
                    <a:lnTo>
                      <a:pt x="3494" y="189"/>
                    </a:lnTo>
                    <a:lnTo>
                      <a:pt x="3390" y="210"/>
                    </a:lnTo>
                    <a:lnTo>
                      <a:pt x="3181" y="230"/>
                    </a:lnTo>
                    <a:lnTo>
                      <a:pt x="3097" y="335"/>
                    </a:lnTo>
                    <a:lnTo>
                      <a:pt x="2992" y="377"/>
                    </a:lnTo>
                    <a:lnTo>
                      <a:pt x="2909" y="440"/>
                    </a:lnTo>
                    <a:lnTo>
                      <a:pt x="2867" y="502"/>
                    </a:lnTo>
                    <a:lnTo>
                      <a:pt x="2804" y="628"/>
                    </a:lnTo>
                    <a:lnTo>
                      <a:pt x="2762" y="649"/>
                    </a:lnTo>
                    <a:lnTo>
                      <a:pt x="2762" y="733"/>
                    </a:lnTo>
                    <a:lnTo>
                      <a:pt x="2553" y="733"/>
                    </a:lnTo>
                    <a:lnTo>
                      <a:pt x="2239" y="628"/>
                    </a:lnTo>
                    <a:lnTo>
                      <a:pt x="2155" y="628"/>
                    </a:lnTo>
                    <a:lnTo>
                      <a:pt x="2072" y="691"/>
                    </a:lnTo>
                    <a:lnTo>
                      <a:pt x="1946" y="649"/>
                    </a:lnTo>
                    <a:lnTo>
                      <a:pt x="1779" y="691"/>
                    </a:lnTo>
                    <a:lnTo>
                      <a:pt x="1674" y="649"/>
                    </a:lnTo>
                    <a:lnTo>
                      <a:pt x="1549" y="712"/>
                    </a:lnTo>
                    <a:lnTo>
                      <a:pt x="1528" y="795"/>
                    </a:lnTo>
                    <a:lnTo>
                      <a:pt x="1632" y="942"/>
                    </a:lnTo>
                    <a:lnTo>
                      <a:pt x="1779" y="963"/>
                    </a:lnTo>
                    <a:lnTo>
                      <a:pt x="1925" y="963"/>
                    </a:lnTo>
                    <a:lnTo>
                      <a:pt x="1883" y="1046"/>
                    </a:lnTo>
                    <a:lnTo>
                      <a:pt x="1653" y="1046"/>
                    </a:lnTo>
                    <a:lnTo>
                      <a:pt x="1444" y="1109"/>
                    </a:lnTo>
                    <a:lnTo>
                      <a:pt x="1402" y="1214"/>
                    </a:lnTo>
                    <a:lnTo>
                      <a:pt x="1423" y="1256"/>
                    </a:lnTo>
                    <a:lnTo>
                      <a:pt x="1528" y="1235"/>
                    </a:lnTo>
                    <a:lnTo>
                      <a:pt x="1570" y="1277"/>
                    </a:lnTo>
                    <a:lnTo>
                      <a:pt x="1507" y="1318"/>
                    </a:lnTo>
                    <a:lnTo>
                      <a:pt x="1214" y="1339"/>
                    </a:lnTo>
                    <a:lnTo>
                      <a:pt x="1109" y="1256"/>
                    </a:lnTo>
                    <a:lnTo>
                      <a:pt x="984" y="1339"/>
                    </a:lnTo>
                    <a:lnTo>
                      <a:pt x="900" y="1235"/>
                    </a:lnTo>
                    <a:lnTo>
                      <a:pt x="837" y="1235"/>
                    </a:lnTo>
                    <a:lnTo>
                      <a:pt x="733" y="1339"/>
                    </a:lnTo>
                    <a:lnTo>
                      <a:pt x="628" y="1339"/>
                    </a:lnTo>
                    <a:lnTo>
                      <a:pt x="502" y="1235"/>
                    </a:lnTo>
                    <a:lnTo>
                      <a:pt x="377" y="1235"/>
                    </a:lnTo>
                    <a:lnTo>
                      <a:pt x="105" y="1444"/>
                    </a:lnTo>
                    <a:lnTo>
                      <a:pt x="63" y="1549"/>
                    </a:lnTo>
                    <a:lnTo>
                      <a:pt x="0" y="1653"/>
                    </a:lnTo>
                    <a:lnTo>
                      <a:pt x="63" y="1695"/>
                    </a:lnTo>
                    <a:lnTo>
                      <a:pt x="63" y="1842"/>
                    </a:lnTo>
                    <a:lnTo>
                      <a:pt x="0" y="1883"/>
                    </a:lnTo>
                    <a:lnTo>
                      <a:pt x="63" y="1946"/>
                    </a:lnTo>
                    <a:lnTo>
                      <a:pt x="209" y="1883"/>
                    </a:lnTo>
                    <a:lnTo>
                      <a:pt x="251" y="1904"/>
                    </a:lnTo>
                    <a:lnTo>
                      <a:pt x="377" y="1883"/>
                    </a:lnTo>
                    <a:lnTo>
                      <a:pt x="502" y="1883"/>
                    </a:lnTo>
                    <a:lnTo>
                      <a:pt x="377" y="2009"/>
                    </a:lnTo>
                    <a:lnTo>
                      <a:pt x="398" y="2093"/>
                    </a:lnTo>
                    <a:lnTo>
                      <a:pt x="461" y="2197"/>
                    </a:lnTo>
                    <a:lnTo>
                      <a:pt x="461" y="2281"/>
                    </a:lnTo>
                    <a:lnTo>
                      <a:pt x="419" y="2302"/>
                    </a:lnTo>
                    <a:lnTo>
                      <a:pt x="481" y="2323"/>
                    </a:lnTo>
                    <a:lnTo>
                      <a:pt x="586" y="2281"/>
                    </a:lnTo>
                    <a:lnTo>
                      <a:pt x="586" y="2323"/>
                    </a:lnTo>
                    <a:lnTo>
                      <a:pt x="502" y="2406"/>
                    </a:lnTo>
                    <a:lnTo>
                      <a:pt x="377" y="2490"/>
                    </a:lnTo>
                    <a:lnTo>
                      <a:pt x="419" y="2532"/>
                    </a:lnTo>
                    <a:lnTo>
                      <a:pt x="502" y="2532"/>
                    </a:lnTo>
                    <a:lnTo>
                      <a:pt x="419" y="2595"/>
                    </a:lnTo>
                    <a:lnTo>
                      <a:pt x="377" y="2699"/>
                    </a:lnTo>
                    <a:lnTo>
                      <a:pt x="293" y="2699"/>
                    </a:lnTo>
                    <a:lnTo>
                      <a:pt x="251" y="2532"/>
                    </a:lnTo>
                    <a:lnTo>
                      <a:pt x="189" y="2511"/>
                    </a:lnTo>
                    <a:lnTo>
                      <a:pt x="189" y="2616"/>
                    </a:lnTo>
                    <a:lnTo>
                      <a:pt x="209" y="2720"/>
                    </a:lnTo>
                    <a:lnTo>
                      <a:pt x="168" y="2783"/>
                    </a:lnTo>
                    <a:lnTo>
                      <a:pt x="189" y="2846"/>
                    </a:lnTo>
                    <a:lnTo>
                      <a:pt x="293" y="2930"/>
                    </a:lnTo>
                    <a:lnTo>
                      <a:pt x="293" y="2888"/>
                    </a:lnTo>
                    <a:lnTo>
                      <a:pt x="419" y="2950"/>
                    </a:lnTo>
                    <a:lnTo>
                      <a:pt x="502" y="2950"/>
                    </a:lnTo>
                    <a:lnTo>
                      <a:pt x="628" y="3034"/>
                    </a:lnTo>
                    <a:lnTo>
                      <a:pt x="670" y="3160"/>
                    </a:lnTo>
                    <a:lnTo>
                      <a:pt x="586" y="3243"/>
                    </a:lnTo>
                    <a:lnTo>
                      <a:pt x="670" y="3327"/>
                    </a:lnTo>
                    <a:lnTo>
                      <a:pt x="670" y="3411"/>
                    </a:lnTo>
                    <a:lnTo>
                      <a:pt x="733" y="3411"/>
                    </a:lnTo>
                    <a:lnTo>
                      <a:pt x="879" y="3536"/>
                    </a:lnTo>
                    <a:lnTo>
                      <a:pt x="816" y="3641"/>
                    </a:lnTo>
                    <a:lnTo>
                      <a:pt x="733" y="3620"/>
                    </a:lnTo>
                    <a:lnTo>
                      <a:pt x="712" y="3662"/>
                    </a:lnTo>
                    <a:lnTo>
                      <a:pt x="795" y="3683"/>
                    </a:lnTo>
                    <a:lnTo>
                      <a:pt x="942" y="3662"/>
                    </a:lnTo>
                    <a:lnTo>
                      <a:pt x="1214" y="3662"/>
                    </a:lnTo>
                    <a:lnTo>
                      <a:pt x="1193" y="3725"/>
                    </a:lnTo>
                    <a:lnTo>
                      <a:pt x="1130" y="3767"/>
                    </a:lnTo>
                    <a:lnTo>
                      <a:pt x="1005" y="3829"/>
                    </a:lnTo>
                    <a:lnTo>
                      <a:pt x="816" y="3829"/>
                    </a:lnTo>
                    <a:lnTo>
                      <a:pt x="774" y="3871"/>
                    </a:lnTo>
                    <a:lnTo>
                      <a:pt x="837" y="3892"/>
                    </a:lnTo>
                    <a:lnTo>
                      <a:pt x="942" y="3871"/>
                    </a:lnTo>
                    <a:lnTo>
                      <a:pt x="1088" y="3871"/>
                    </a:lnTo>
                    <a:lnTo>
                      <a:pt x="1130" y="3829"/>
                    </a:lnTo>
                    <a:lnTo>
                      <a:pt x="1130" y="3934"/>
                    </a:lnTo>
                    <a:lnTo>
                      <a:pt x="1151" y="3955"/>
                    </a:lnTo>
                    <a:lnTo>
                      <a:pt x="1235" y="3871"/>
                    </a:lnTo>
                    <a:lnTo>
                      <a:pt x="1318" y="3767"/>
                    </a:lnTo>
                    <a:lnTo>
                      <a:pt x="1402" y="3767"/>
                    </a:lnTo>
                    <a:lnTo>
                      <a:pt x="1444" y="3829"/>
                    </a:lnTo>
                    <a:lnTo>
                      <a:pt x="1528" y="3829"/>
                    </a:lnTo>
                    <a:lnTo>
                      <a:pt x="1632" y="3892"/>
                    </a:lnTo>
                    <a:lnTo>
                      <a:pt x="1674" y="3829"/>
                    </a:lnTo>
                    <a:lnTo>
                      <a:pt x="1758" y="3850"/>
                    </a:lnTo>
                    <a:lnTo>
                      <a:pt x="1758" y="3892"/>
                    </a:lnTo>
                    <a:lnTo>
                      <a:pt x="1716" y="3934"/>
                    </a:lnTo>
                    <a:lnTo>
                      <a:pt x="1758" y="3997"/>
                    </a:lnTo>
                    <a:lnTo>
                      <a:pt x="1779" y="4080"/>
                    </a:lnTo>
                    <a:lnTo>
                      <a:pt x="1883" y="4185"/>
                    </a:lnTo>
                    <a:lnTo>
                      <a:pt x="1946" y="4164"/>
                    </a:lnTo>
                    <a:lnTo>
                      <a:pt x="2072" y="4206"/>
                    </a:lnTo>
                    <a:lnTo>
                      <a:pt x="2197" y="4185"/>
                    </a:lnTo>
                    <a:lnTo>
                      <a:pt x="2281" y="4143"/>
                    </a:lnTo>
                    <a:lnTo>
                      <a:pt x="2386" y="4143"/>
                    </a:lnTo>
                    <a:lnTo>
                      <a:pt x="2469" y="4080"/>
                    </a:lnTo>
                    <a:lnTo>
                      <a:pt x="2574" y="4143"/>
                    </a:lnTo>
                    <a:lnTo>
                      <a:pt x="2616" y="4080"/>
                    </a:lnTo>
                    <a:lnTo>
                      <a:pt x="2616" y="3955"/>
                    </a:lnTo>
                    <a:lnTo>
                      <a:pt x="2658" y="3871"/>
                    </a:lnTo>
                    <a:lnTo>
                      <a:pt x="2616" y="3767"/>
                    </a:lnTo>
                    <a:lnTo>
                      <a:pt x="2867" y="3746"/>
                    </a:lnTo>
                    <a:lnTo>
                      <a:pt x="3076" y="3746"/>
                    </a:lnTo>
                    <a:lnTo>
                      <a:pt x="3348" y="3892"/>
                    </a:lnTo>
                    <a:lnTo>
                      <a:pt x="3453" y="3892"/>
                    </a:lnTo>
                    <a:lnTo>
                      <a:pt x="3641" y="4143"/>
                    </a:lnTo>
                    <a:lnTo>
                      <a:pt x="3808" y="4248"/>
                    </a:lnTo>
                    <a:lnTo>
                      <a:pt x="4331" y="4185"/>
                    </a:lnTo>
                    <a:lnTo>
                      <a:pt x="4478" y="4101"/>
                    </a:lnTo>
                    <a:lnTo>
                      <a:pt x="4541" y="4101"/>
                    </a:lnTo>
                    <a:lnTo>
                      <a:pt x="4562" y="4143"/>
                    </a:lnTo>
                    <a:lnTo>
                      <a:pt x="4603" y="4080"/>
                    </a:lnTo>
                    <a:lnTo>
                      <a:pt x="4645" y="3976"/>
                    </a:lnTo>
                    <a:lnTo>
                      <a:pt x="4896" y="3725"/>
                    </a:lnTo>
                    <a:lnTo>
                      <a:pt x="4959" y="3683"/>
                    </a:lnTo>
                    <a:lnTo>
                      <a:pt x="5189" y="3767"/>
                    </a:lnTo>
                    <a:lnTo>
                      <a:pt x="5336" y="3850"/>
                    </a:lnTo>
                    <a:lnTo>
                      <a:pt x="5524" y="3787"/>
                    </a:lnTo>
                    <a:lnTo>
                      <a:pt x="5524" y="3746"/>
                    </a:lnTo>
                    <a:lnTo>
                      <a:pt x="5650" y="3662"/>
                    </a:lnTo>
                    <a:lnTo>
                      <a:pt x="5754" y="3683"/>
                    </a:lnTo>
                    <a:lnTo>
                      <a:pt x="5754" y="3767"/>
                    </a:lnTo>
                    <a:lnTo>
                      <a:pt x="5691" y="3934"/>
                    </a:lnTo>
                    <a:lnTo>
                      <a:pt x="5545" y="3997"/>
                    </a:lnTo>
                    <a:lnTo>
                      <a:pt x="5587" y="4059"/>
                    </a:lnTo>
                    <a:lnTo>
                      <a:pt x="5691" y="4185"/>
                    </a:lnTo>
                    <a:lnTo>
                      <a:pt x="5650" y="4269"/>
                    </a:lnTo>
                    <a:lnTo>
                      <a:pt x="5754" y="4290"/>
                    </a:lnTo>
                    <a:lnTo>
                      <a:pt x="5901" y="4269"/>
                    </a:lnTo>
                    <a:lnTo>
                      <a:pt x="6005" y="4206"/>
                    </a:lnTo>
                    <a:lnTo>
                      <a:pt x="5963" y="4080"/>
                    </a:lnTo>
                    <a:lnTo>
                      <a:pt x="6047" y="4059"/>
                    </a:lnTo>
                    <a:lnTo>
                      <a:pt x="6047" y="3829"/>
                    </a:lnTo>
                    <a:lnTo>
                      <a:pt x="6110" y="3746"/>
                    </a:lnTo>
                    <a:lnTo>
                      <a:pt x="6256" y="3787"/>
                    </a:lnTo>
                    <a:lnTo>
                      <a:pt x="6361" y="3829"/>
                    </a:lnTo>
                    <a:lnTo>
                      <a:pt x="6654" y="3683"/>
                    </a:lnTo>
                    <a:lnTo>
                      <a:pt x="6696" y="3683"/>
                    </a:lnTo>
                    <a:lnTo>
                      <a:pt x="6780" y="3641"/>
                    </a:lnTo>
                    <a:lnTo>
                      <a:pt x="7093" y="3620"/>
                    </a:lnTo>
                    <a:lnTo>
                      <a:pt x="7198" y="3641"/>
                    </a:lnTo>
                    <a:lnTo>
                      <a:pt x="7261" y="3683"/>
                    </a:lnTo>
                    <a:lnTo>
                      <a:pt x="7428" y="3746"/>
                    </a:lnTo>
                    <a:lnTo>
                      <a:pt x="7700" y="3746"/>
                    </a:lnTo>
                    <a:lnTo>
                      <a:pt x="7721" y="3683"/>
                    </a:lnTo>
                    <a:lnTo>
                      <a:pt x="7888" y="3641"/>
                    </a:lnTo>
                    <a:lnTo>
                      <a:pt x="7951" y="3557"/>
                    </a:lnTo>
                    <a:lnTo>
                      <a:pt x="8160" y="3474"/>
                    </a:lnTo>
                    <a:lnTo>
                      <a:pt x="8307" y="3474"/>
                    </a:lnTo>
                    <a:lnTo>
                      <a:pt x="8432" y="3453"/>
                    </a:lnTo>
                    <a:lnTo>
                      <a:pt x="8725" y="3474"/>
                    </a:lnTo>
                    <a:lnTo>
                      <a:pt x="8956" y="3411"/>
                    </a:lnTo>
                    <a:lnTo>
                      <a:pt x="9102" y="3411"/>
                    </a:lnTo>
                    <a:lnTo>
                      <a:pt x="9165" y="3432"/>
                    </a:lnTo>
                    <a:lnTo>
                      <a:pt x="9311" y="3306"/>
                    </a:lnTo>
                    <a:lnTo>
                      <a:pt x="9458" y="3306"/>
                    </a:lnTo>
                    <a:lnTo>
                      <a:pt x="9500" y="3264"/>
                    </a:lnTo>
                    <a:lnTo>
                      <a:pt x="9730" y="3264"/>
                    </a:lnTo>
                    <a:lnTo>
                      <a:pt x="9939" y="3327"/>
                    </a:lnTo>
                    <a:lnTo>
                      <a:pt x="10085" y="3264"/>
                    </a:lnTo>
                    <a:lnTo>
                      <a:pt x="10148" y="3327"/>
                    </a:lnTo>
                    <a:lnTo>
                      <a:pt x="10148" y="3432"/>
                    </a:lnTo>
                    <a:lnTo>
                      <a:pt x="10253" y="3474"/>
                    </a:lnTo>
                    <a:lnTo>
                      <a:pt x="10399" y="3453"/>
                    </a:lnTo>
                    <a:lnTo>
                      <a:pt x="10420" y="3348"/>
                    </a:lnTo>
                    <a:lnTo>
                      <a:pt x="10357" y="3223"/>
                    </a:lnTo>
                    <a:lnTo>
                      <a:pt x="10232" y="2992"/>
                    </a:lnTo>
                    <a:lnTo>
                      <a:pt x="10085" y="2930"/>
                    </a:lnTo>
                    <a:lnTo>
                      <a:pt x="10106" y="2846"/>
                    </a:lnTo>
                    <a:lnTo>
                      <a:pt x="10085" y="2699"/>
                    </a:lnTo>
                    <a:lnTo>
                      <a:pt x="10148" y="2511"/>
                    </a:lnTo>
                    <a:lnTo>
                      <a:pt x="10127" y="2469"/>
                    </a:lnTo>
                    <a:lnTo>
                      <a:pt x="10002" y="2427"/>
                    </a:lnTo>
                    <a:lnTo>
                      <a:pt x="10002" y="2281"/>
                    </a:lnTo>
                    <a:lnTo>
                      <a:pt x="10002" y="2176"/>
                    </a:lnTo>
                    <a:lnTo>
                      <a:pt x="9939" y="1967"/>
                    </a:lnTo>
                    <a:lnTo>
                      <a:pt x="9897" y="1842"/>
                    </a:lnTo>
                    <a:lnTo>
                      <a:pt x="9897" y="1779"/>
                    </a:lnTo>
                    <a:lnTo>
                      <a:pt x="10044" y="1779"/>
                    </a:lnTo>
                    <a:lnTo>
                      <a:pt x="10106" y="1632"/>
                    </a:lnTo>
                    <a:lnTo>
                      <a:pt x="10148" y="1570"/>
                    </a:lnTo>
                    <a:lnTo>
                      <a:pt x="10148" y="1528"/>
                    </a:lnTo>
                    <a:lnTo>
                      <a:pt x="10106" y="1444"/>
                    </a:lnTo>
                    <a:lnTo>
                      <a:pt x="10002" y="1360"/>
                    </a:lnTo>
                    <a:lnTo>
                      <a:pt x="9709" y="1360"/>
                    </a:lnTo>
                    <a:lnTo>
                      <a:pt x="9562" y="1256"/>
                    </a:lnTo>
                    <a:lnTo>
                      <a:pt x="9520" y="1026"/>
                    </a:lnTo>
                    <a:lnTo>
                      <a:pt x="9583" y="837"/>
                    </a:lnTo>
                    <a:lnTo>
                      <a:pt x="9500" y="733"/>
                    </a:lnTo>
                    <a:lnTo>
                      <a:pt x="9395" y="712"/>
                    </a:lnTo>
                    <a:lnTo>
                      <a:pt x="9395" y="628"/>
                    </a:lnTo>
                    <a:lnTo>
                      <a:pt x="9290" y="523"/>
                    </a:lnTo>
                    <a:lnTo>
                      <a:pt x="9186" y="502"/>
                    </a:lnTo>
                    <a:lnTo>
                      <a:pt x="8956" y="293"/>
                    </a:lnTo>
                    <a:lnTo>
                      <a:pt x="8851" y="272"/>
                    </a:lnTo>
                    <a:lnTo>
                      <a:pt x="8767" y="335"/>
                    </a:lnTo>
                    <a:lnTo>
                      <a:pt x="8725" y="335"/>
                    </a:lnTo>
                    <a:lnTo>
                      <a:pt x="8558" y="293"/>
                    </a:lnTo>
                    <a:lnTo>
                      <a:pt x="8516" y="377"/>
                    </a:lnTo>
                    <a:lnTo>
                      <a:pt x="8432" y="335"/>
                    </a:lnTo>
                    <a:lnTo>
                      <a:pt x="8412" y="230"/>
                    </a:lnTo>
                    <a:lnTo>
                      <a:pt x="8349" y="230"/>
                    </a:lnTo>
                    <a:lnTo>
                      <a:pt x="8328" y="272"/>
                    </a:lnTo>
                    <a:lnTo>
                      <a:pt x="8244" y="419"/>
                    </a:lnTo>
                    <a:lnTo>
                      <a:pt x="8098" y="502"/>
                    </a:lnTo>
                    <a:lnTo>
                      <a:pt x="7909" y="607"/>
                    </a:lnTo>
                    <a:lnTo>
                      <a:pt x="7888" y="691"/>
                    </a:lnTo>
                    <a:lnTo>
                      <a:pt x="7700" y="712"/>
                    </a:lnTo>
                    <a:lnTo>
                      <a:pt x="7616" y="754"/>
                    </a:lnTo>
                    <a:lnTo>
                      <a:pt x="7386" y="712"/>
                    </a:lnTo>
                    <a:lnTo>
                      <a:pt x="7324" y="649"/>
                    </a:lnTo>
                    <a:lnTo>
                      <a:pt x="7219" y="649"/>
                    </a:lnTo>
                    <a:lnTo>
                      <a:pt x="7198" y="628"/>
                    </a:lnTo>
                    <a:lnTo>
                      <a:pt x="7093" y="691"/>
                    </a:lnTo>
                    <a:lnTo>
                      <a:pt x="6884" y="691"/>
                    </a:lnTo>
                    <a:lnTo>
                      <a:pt x="6633" y="795"/>
                    </a:lnTo>
                    <a:lnTo>
                      <a:pt x="6445" y="754"/>
                    </a:lnTo>
                    <a:lnTo>
                      <a:pt x="6319" y="649"/>
                    </a:lnTo>
                    <a:lnTo>
                      <a:pt x="6235" y="712"/>
                    </a:lnTo>
                    <a:lnTo>
                      <a:pt x="6026" y="607"/>
                    </a:lnTo>
                    <a:lnTo>
                      <a:pt x="5901" y="586"/>
                    </a:lnTo>
                    <a:lnTo>
                      <a:pt x="5712" y="440"/>
                    </a:lnTo>
                    <a:lnTo>
                      <a:pt x="5629" y="440"/>
                    </a:lnTo>
                    <a:lnTo>
                      <a:pt x="5587" y="523"/>
                    </a:lnTo>
                    <a:lnTo>
                      <a:pt x="5503" y="502"/>
                    </a:lnTo>
                    <a:lnTo>
                      <a:pt x="5399" y="377"/>
                    </a:lnTo>
                    <a:lnTo>
                      <a:pt x="5378" y="210"/>
                    </a:lnTo>
                    <a:lnTo>
                      <a:pt x="5273" y="126"/>
                    </a:lnTo>
                    <a:lnTo>
                      <a:pt x="5210" y="168"/>
                    </a:lnTo>
                    <a:lnTo>
                      <a:pt x="5085" y="293"/>
                    </a:lnTo>
                    <a:lnTo>
                      <a:pt x="5022" y="272"/>
                    </a:lnTo>
                    <a:lnTo>
                      <a:pt x="4980" y="314"/>
                    </a:lnTo>
                    <a:lnTo>
                      <a:pt x="4771" y="105"/>
                    </a:lnTo>
                    <a:lnTo>
                      <a:pt x="47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6916;p54"/>
              <p:cNvSpPr/>
              <p:nvPr/>
            </p:nvSpPr>
            <p:spPr>
              <a:xfrm>
                <a:off x="3914265" y="2848854"/>
                <a:ext cx="18945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403" extrusionOk="0">
                    <a:moveTo>
                      <a:pt x="503" y="0"/>
                    </a:moveTo>
                    <a:lnTo>
                      <a:pt x="419" y="84"/>
                    </a:lnTo>
                    <a:lnTo>
                      <a:pt x="335" y="84"/>
                    </a:lnTo>
                    <a:lnTo>
                      <a:pt x="231" y="189"/>
                    </a:lnTo>
                    <a:lnTo>
                      <a:pt x="210" y="356"/>
                    </a:lnTo>
                    <a:lnTo>
                      <a:pt x="335" y="398"/>
                    </a:lnTo>
                    <a:lnTo>
                      <a:pt x="335" y="523"/>
                    </a:lnTo>
                    <a:lnTo>
                      <a:pt x="189" y="628"/>
                    </a:lnTo>
                    <a:lnTo>
                      <a:pt x="210" y="733"/>
                    </a:lnTo>
                    <a:lnTo>
                      <a:pt x="126" y="879"/>
                    </a:lnTo>
                    <a:lnTo>
                      <a:pt x="1" y="921"/>
                    </a:lnTo>
                    <a:lnTo>
                      <a:pt x="22" y="921"/>
                    </a:lnTo>
                    <a:lnTo>
                      <a:pt x="84" y="1025"/>
                    </a:lnTo>
                    <a:lnTo>
                      <a:pt x="168" y="1088"/>
                    </a:lnTo>
                    <a:lnTo>
                      <a:pt x="231" y="1046"/>
                    </a:lnTo>
                    <a:lnTo>
                      <a:pt x="294" y="1088"/>
                    </a:lnTo>
                    <a:lnTo>
                      <a:pt x="398" y="1046"/>
                    </a:lnTo>
                    <a:lnTo>
                      <a:pt x="294" y="1130"/>
                    </a:lnTo>
                    <a:lnTo>
                      <a:pt x="231" y="1130"/>
                    </a:lnTo>
                    <a:lnTo>
                      <a:pt x="168" y="1318"/>
                    </a:lnTo>
                    <a:lnTo>
                      <a:pt x="189" y="1402"/>
                    </a:lnTo>
                    <a:lnTo>
                      <a:pt x="419" y="1193"/>
                    </a:lnTo>
                    <a:lnTo>
                      <a:pt x="712" y="1025"/>
                    </a:lnTo>
                    <a:lnTo>
                      <a:pt x="796" y="879"/>
                    </a:lnTo>
                    <a:lnTo>
                      <a:pt x="900" y="816"/>
                    </a:lnTo>
                    <a:lnTo>
                      <a:pt x="1110" y="837"/>
                    </a:lnTo>
                    <a:lnTo>
                      <a:pt x="1152" y="795"/>
                    </a:lnTo>
                    <a:lnTo>
                      <a:pt x="1277" y="795"/>
                    </a:lnTo>
                    <a:lnTo>
                      <a:pt x="1361" y="816"/>
                    </a:lnTo>
                    <a:lnTo>
                      <a:pt x="1486" y="837"/>
                    </a:lnTo>
                    <a:lnTo>
                      <a:pt x="1591" y="733"/>
                    </a:lnTo>
                    <a:lnTo>
                      <a:pt x="1591" y="670"/>
                    </a:lnTo>
                    <a:lnTo>
                      <a:pt x="1486" y="607"/>
                    </a:lnTo>
                    <a:lnTo>
                      <a:pt x="1361" y="481"/>
                    </a:lnTo>
                    <a:lnTo>
                      <a:pt x="1235" y="461"/>
                    </a:lnTo>
                    <a:lnTo>
                      <a:pt x="1047" y="293"/>
                    </a:lnTo>
                    <a:lnTo>
                      <a:pt x="1026" y="84"/>
                    </a:lnTo>
                    <a:lnTo>
                      <a:pt x="921" y="63"/>
                    </a:lnTo>
                    <a:lnTo>
                      <a:pt x="817" y="147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6917;p54"/>
              <p:cNvSpPr/>
              <p:nvPr/>
            </p:nvSpPr>
            <p:spPr>
              <a:xfrm>
                <a:off x="4004703" y="2885735"/>
                <a:ext cx="66539" cy="61161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378" extrusionOk="0">
                    <a:moveTo>
                      <a:pt x="2031" y="0"/>
                    </a:moveTo>
                    <a:lnTo>
                      <a:pt x="1989" y="42"/>
                    </a:lnTo>
                    <a:lnTo>
                      <a:pt x="1842" y="42"/>
                    </a:lnTo>
                    <a:lnTo>
                      <a:pt x="1696" y="168"/>
                    </a:lnTo>
                    <a:lnTo>
                      <a:pt x="1717" y="189"/>
                    </a:lnTo>
                    <a:lnTo>
                      <a:pt x="1633" y="314"/>
                    </a:lnTo>
                    <a:lnTo>
                      <a:pt x="1591" y="314"/>
                    </a:lnTo>
                    <a:lnTo>
                      <a:pt x="1466" y="419"/>
                    </a:lnTo>
                    <a:lnTo>
                      <a:pt x="1215" y="482"/>
                    </a:lnTo>
                    <a:lnTo>
                      <a:pt x="1110" y="670"/>
                    </a:lnTo>
                    <a:lnTo>
                      <a:pt x="1110" y="837"/>
                    </a:lnTo>
                    <a:lnTo>
                      <a:pt x="1215" y="1047"/>
                    </a:lnTo>
                    <a:lnTo>
                      <a:pt x="1215" y="1235"/>
                    </a:lnTo>
                    <a:lnTo>
                      <a:pt x="1110" y="1444"/>
                    </a:lnTo>
                    <a:lnTo>
                      <a:pt x="1173" y="1549"/>
                    </a:lnTo>
                    <a:lnTo>
                      <a:pt x="1152" y="1716"/>
                    </a:lnTo>
                    <a:lnTo>
                      <a:pt x="1068" y="1842"/>
                    </a:lnTo>
                    <a:lnTo>
                      <a:pt x="1005" y="1925"/>
                    </a:lnTo>
                    <a:lnTo>
                      <a:pt x="1" y="2658"/>
                    </a:lnTo>
                    <a:lnTo>
                      <a:pt x="273" y="3411"/>
                    </a:lnTo>
                    <a:lnTo>
                      <a:pt x="775" y="3453"/>
                    </a:lnTo>
                    <a:lnTo>
                      <a:pt x="3474" y="5336"/>
                    </a:lnTo>
                    <a:lnTo>
                      <a:pt x="4562" y="5378"/>
                    </a:lnTo>
                    <a:lnTo>
                      <a:pt x="4709" y="5106"/>
                    </a:lnTo>
                    <a:lnTo>
                      <a:pt x="4834" y="4855"/>
                    </a:lnTo>
                    <a:lnTo>
                      <a:pt x="5085" y="4708"/>
                    </a:lnTo>
                    <a:lnTo>
                      <a:pt x="5274" y="4792"/>
                    </a:lnTo>
                    <a:lnTo>
                      <a:pt x="5399" y="4750"/>
                    </a:lnTo>
                    <a:lnTo>
                      <a:pt x="5462" y="4771"/>
                    </a:lnTo>
                    <a:lnTo>
                      <a:pt x="5546" y="4645"/>
                    </a:lnTo>
                    <a:lnTo>
                      <a:pt x="5588" y="4604"/>
                    </a:lnTo>
                    <a:lnTo>
                      <a:pt x="5546" y="4583"/>
                    </a:lnTo>
                    <a:lnTo>
                      <a:pt x="5441" y="4541"/>
                    </a:lnTo>
                    <a:lnTo>
                      <a:pt x="5337" y="4457"/>
                    </a:lnTo>
                    <a:lnTo>
                      <a:pt x="5274" y="4122"/>
                    </a:lnTo>
                    <a:lnTo>
                      <a:pt x="5085" y="4122"/>
                    </a:lnTo>
                    <a:lnTo>
                      <a:pt x="5064" y="3955"/>
                    </a:lnTo>
                    <a:lnTo>
                      <a:pt x="5064" y="3767"/>
                    </a:lnTo>
                    <a:lnTo>
                      <a:pt x="5190" y="3662"/>
                    </a:lnTo>
                    <a:lnTo>
                      <a:pt x="5064" y="3411"/>
                    </a:lnTo>
                    <a:lnTo>
                      <a:pt x="4960" y="3348"/>
                    </a:lnTo>
                    <a:lnTo>
                      <a:pt x="4855" y="3139"/>
                    </a:lnTo>
                    <a:lnTo>
                      <a:pt x="4772" y="3097"/>
                    </a:lnTo>
                    <a:lnTo>
                      <a:pt x="4730" y="3118"/>
                    </a:lnTo>
                    <a:lnTo>
                      <a:pt x="4290" y="2825"/>
                    </a:lnTo>
                    <a:lnTo>
                      <a:pt x="4186" y="2867"/>
                    </a:lnTo>
                    <a:lnTo>
                      <a:pt x="4123" y="2888"/>
                    </a:lnTo>
                    <a:lnTo>
                      <a:pt x="4018" y="2804"/>
                    </a:lnTo>
                    <a:lnTo>
                      <a:pt x="4018" y="2720"/>
                    </a:lnTo>
                    <a:lnTo>
                      <a:pt x="3997" y="2699"/>
                    </a:lnTo>
                    <a:lnTo>
                      <a:pt x="4039" y="2574"/>
                    </a:lnTo>
                    <a:lnTo>
                      <a:pt x="3914" y="2469"/>
                    </a:lnTo>
                    <a:lnTo>
                      <a:pt x="3893" y="2386"/>
                    </a:lnTo>
                    <a:lnTo>
                      <a:pt x="3788" y="2365"/>
                    </a:lnTo>
                    <a:lnTo>
                      <a:pt x="3704" y="2281"/>
                    </a:lnTo>
                    <a:lnTo>
                      <a:pt x="3621" y="2260"/>
                    </a:lnTo>
                    <a:lnTo>
                      <a:pt x="3621" y="2176"/>
                    </a:lnTo>
                    <a:lnTo>
                      <a:pt x="3684" y="2135"/>
                    </a:lnTo>
                    <a:lnTo>
                      <a:pt x="3663" y="2072"/>
                    </a:lnTo>
                    <a:lnTo>
                      <a:pt x="3684" y="1988"/>
                    </a:lnTo>
                    <a:lnTo>
                      <a:pt x="3684" y="1779"/>
                    </a:lnTo>
                    <a:lnTo>
                      <a:pt x="3725" y="1737"/>
                    </a:lnTo>
                    <a:lnTo>
                      <a:pt x="3767" y="1549"/>
                    </a:lnTo>
                    <a:lnTo>
                      <a:pt x="3830" y="1549"/>
                    </a:lnTo>
                    <a:lnTo>
                      <a:pt x="3914" y="1528"/>
                    </a:lnTo>
                    <a:lnTo>
                      <a:pt x="3914" y="1319"/>
                    </a:lnTo>
                    <a:lnTo>
                      <a:pt x="3872" y="1298"/>
                    </a:lnTo>
                    <a:lnTo>
                      <a:pt x="3830" y="1130"/>
                    </a:lnTo>
                    <a:lnTo>
                      <a:pt x="3914" y="1130"/>
                    </a:lnTo>
                    <a:lnTo>
                      <a:pt x="4018" y="1088"/>
                    </a:lnTo>
                    <a:lnTo>
                      <a:pt x="4081" y="1047"/>
                    </a:lnTo>
                    <a:lnTo>
                      <a:pt x="4018" y="1026"/>
                    </a:lnTo>
                    <a:lnTo>
                      <a:pt x="3935" y="984"/>
                    </a:lnTo>
                    <a:lnTo>
                      <a:pt x="3809" y="1005"/>
                    </a:lnTo>
                    <a:lnTo>
                      <a:pt x="3725" y="984"/>
                    </a:lnTo>
                    <a:lnTo>
                      <a:pt x="3516" y="879"/>
                    </a:lnTo>
                    <a:lnTo>
                      <a:pt x="3453" y="837"/>
                    </a:lnTo>
                    <a:lnTo>
                      <a:pt x="3349" y="795"/>
                    </a:lnTo>
                    <a:lnTo>
                      <a:pt x="3286" y="670"/>
                    </a:lnTo>
                    <a:lnTo>
                      <a:pt x="3244" y="565"/>
                    </a:lnTo>
                    <a:lnTo>
                      <a:pt x="3140" y="565"/>
                    </a:lnTo>
                    <a:lnTo>
                      <a:pt x="3077" y="419"/>
                    </a:lnTo>
                    <a:lnTo>
                      <a:pt x="3098" y="314"/>
                    </a:lnTo>
                    <a:lnTo>
                      <a:pt x="3035" y="189"/>
                    </a:lnTo>
                    <a:lnTo>
                      <a:pt x="2930" y="168"/>
                    </a:lnTo>
                    <a:lnTo>
                      <a:pt x="2784" y="210"/>
                    </a:lnTo>
                    <a:lnTo>
                      <a:pt x="2679" y="168"/>
                    </a:lnTo>
                    <a:lnTo>
                      <a:pt x="2679" y="63"/>
                    </a:lnTo>
                    <a:lnTo>
                      <a:pt x="2616" y="0"/>
                    </a:lnTo>
                    <a:lnTo>
                      <a:pt x="2470" y="63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6918;p54"/>
              <p:cNvSpPr/>
              <p:nvPr/>
            </p:nvSpPr>
            <p:spPr>
              <a:xfrm>
                <a:off x="4059025" y="2939277"/>
                <a:ext cx="11967" cy="11668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026" extrusionOk="0">
                    <a:moveTo>
                      <a:pt x="523" y="0"/>
                    </a:moveTo>
                    <a:lnTo>
                      <a:pt x="272" y="147"/>
                    </a:lnTo>
                    <a:lnTo>
                      <a:pt x="147" y="398"/>
                    </a:lnTo>
                    <a:lnTo>
                      <a:pt x="0" y="670"/>
                    </a:lnTo>
                    <a:lnTo>
                      <a:pt x="84" y="670"/>
                    </a:lnTo>
                    <a:lnTo>
                      <a:pt x="607" y="816"/>
                    </a:lnTo>
                    <a:lnTo>
                      <a:pt x="628" y="1025"/>
                    </a:lnTo>
                    <a:lnTo>
                      <a:pt x="1005" y="879"/>
                    </a:lnTo>
                    <a:lnTo>
                      <a:pt x="942" y="795"/>
                    </a:lnTo>
                    <a:lnTo>
                      <a:pt x="942" y="774"/>
                    </a:lnTo>
                    <a:lnTo>
                      <a:pt x="984" y="774"/>
                    </a:lnTo>
                    <a:lnTo>
                      <a:pt x="921" y="691"/>
                    </a:lnTo>
                    <a:lnTo>
                      <a:pt x="921" y="607"/>
                    </a:lnTo>
                    <a:lnTo>
                      <a:pt x="879" y="502"/>
                    </a:lnTo>
                    <a:lnTo>
                      <a:pt x="837" y="565"/>
                    </a:lnTo>
                    <a:lnTo>
                      <a:pt x="607" y="419"/>
                    </a:lnTo>
                    <a:lnTo>
                      <a:pt x="942" y="356"/>
                    </a:lnTo>
                    <a:lnTo>
                      <a:pt x="900" y="84"/>
                    </a:lnTo>
                    <a:lnTo>
                      <a:pt x="900" y="63"/>
                    </a:lnTo>
                    <a:lnTo>
                      <a:pt x="837" y="42"/>
                    </a:lnTo>
                    <a:lnTo>
                      <a:pt x="712" y="84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6919;p54"/>
              <p:cNvSpPr/>
              <p:nvPr/>
            </p:nvSpPr>
            <p:spPr>
              <a:xfrm>
                <a:off x="3959359" y="2899768"/>
                <a:ext cx="15468" cy="8347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734" extrusionOk="0">
                    <a:moveTo>
                      <a:pt x="1194" y="1"/>
                    </a:moveTo>
                    <a:lnTo>
                      <a:pt x="1005" y="105"/>
                    </a:lnTo>
                    <a:lnTo>
                      <a:pt x="775" y="210"/>
                    </a:lnTo>
                    <a:lnTo>
                      <a:pt x="608" y="210"/>
                    </a:lnTo>
                    <a:lnTo>
                      <a:pt x="482" y="168"/>
                    </a:lnTo>
                    <a:lnTo>
                      <a:pt x="378" y="168"/>
                    </a:lnTo>
                    <a:lnTo>
                      <a:pt x="378" y="231"/>
                    </a:lnTo>
                    <a:lnTo>
                      <a:pt x="357" y="315"/>
                    </a:lnTo>
                    <a:lnTo>
                      <a:pt x="273" y="336"/>
                    </a:lnTo>
                    <a:lnTo>
                      <a:pt x="147" y="294"/>
                    </a:lnTo>
                    <a:lnTo>
                      <a:pt x="85" y="377"/>
                    </a:lnTo>
                    <a:lnTo>
                      <a:pt x="1" y="398"/>
                    </a:lnTo>
                    <a:lnTo>
                      <a:pt x="1" y="524"/>
                    </a:lnTo>
                    <a:lnTo>
                      <a:pt x="85" y="629"/>
                    </a:lnTo>
                    <a:lnTo>
                      <a:pt x="210" y="712"/>
                    </a:lnTo>
                    <a:lnTo>
                      <a:pt x="378" y="691"/>
                    </a:lnTo>
                    <a:lnTo>
                      <a:pt x="461" y="733"/>
                    </a:lnTo>
                    <a:lnTo>
                      <a:pt x="503" y="691"/>
                    </a:lnTo>
                    <a:lnTo>
                      <a:pt x="629" y="649"/>
                    </a:lnTo>
                    <a:lnTo>
                      <a:pt x="775" y="545"/>
                    </a:lnTo>
                    <a:lnTo>
                      <a:pt x="838" y="503"/>
                    </a:lnTo>
                    <a:lnTo>
                      <a:pt x="1005" y="524"/>
                    </a:lnTo>
                    <a:lnTo>
                      <a:pt x="1005" y="419"/>
                    </a:lnTo>
                    <a:lnTo>
                      <a:pt x="984" y="315"/>
                    </a:lnTo>
                    <a:lnTo>
                      <a:pt x="1110" y="168"/>
                    </a:lnTo>
                    <a:lnTo>
                      <a:pt x="1235" y="85"/>
                    </a:lnTo>
                    <a:lnTo>
                      <a:pt x="1298" y="22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6920;p54"/>
              <p:cNvSpPr/>
              <p:nvPr/>
            </p:nvSpPr>
            <p:spPr>
              <a:xfrm>
                <a:off x="3982281" y="2887395"/>
                <a:ext cx="4286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203" extrusionOk="0">
                    <a:moveTo>
                      <a:pt x="3370" y="1"/>
                    </a:moveTo>
                    <a:lnTo>
                      <a:pt x="3139" y="64"/>
                    </a:lnTo>
                    <a:lnTo>
                      <a:pt x="2846" y="43"/>
                    </a:lnTo>
                    <a:lnTo>
                      <a:pt x="2721" y="64"/>
                    </a:lnTo>
                    <a:lnTo>
                      <a:pt x="2574" y="64"/>
                    </a:lnTo>
                    <a:lnTo>
                      <a:pt x="2365" y="147"/>
                    </a:lnTo>
                    <a:lnTo>
                      <a:pt x="2302" y="231"/>
                    </a:lnTo>
                    <a:lnTo>
                      <a:pt x="2135" y="273"/>
                    </a:lnTo>
                    <a:lnTo>
                      <a:pt x="2114" y="336"/>
                    </a:lnTo>
                    <a:lnTo>
                      <a:pt x="1842" y="336"/>
                    </a:lnTo>
                    <a:lnTo>
                      <a:pt x="1675" y="273"/>
                    </a:lnTo>
                    <a:lnTo>
                      <a:pt x="1612" y="231"/>
                    </a:lnTo>
                    <a:lnTo>
                      <a:pt x="1507" y="210"/>
                    </a:lnTo>
                    <a:lnTo>
                      <a:pt x="1194" y="231"/>
                    </a:lnTo>
                    <a:lnTo>
                      <a:pt x="1110" y="273"/>
                    </a:lnTo>
                    <a:lnTo>
                      <a:pt x="1068" y="273"/>
                    </a:lnTo>
                    <a:lnTo>
                      <a:pt x="775" y="419"/>
                    </a:lnTo>
                    <a:lnTo>
                      <a:pt x="670" y="377"/>
                    </a:lnTo>
                    <a:lnTo>
                      <a:pt x="524" y="336"/>
                    </a:lnTo>
                    <a:lnTo>
                      <a:pt x="461" y="419"/>
                    </a:lnTo>
                    <a:lnTo>
                      <a:pt x="461" y="649"/>
                    </a:lnTo>
                    <a:lnTo>
                      <a:pt x="377" y="670"/>
                    </a:lnTo>
                    <a:lnTo>
                      <a:pt x="419" y="796"/>
                    </a:lnTo>
                    <a:lnTo>
                      <a:pt x="315" y="859"/>
                    </a:lnTo>
                    <a:lnTo>
                      <a:pt x="168" y="880"/>
                    </a:lnTo>
                    <a:lnTo>
                      <a:pt x="64" y="859"/>
                    </a:lnTo>
                    <a:lnTo>
                      <a:pt x="1" y="901"/>
                    </a:lnTo>
                    <a:lnTo>
                      <a:pt x="22" y="1068"/>
                    </a:lnTo>
                    <a:lnTo>
                      <a:pt x="105" y="1277"/>
                    </a:lnTo>
                    <a:lnTo>
                      <a:pt x="147" y="1403"/>
                    </a:lnTo>
                    <a:lnTo>
                      <a:pt x="126" y="1528"/>
                    </a:lnTo>
                    <a:lnTo>
                      <a:pt x="105" y="1779"/>
                    </a:lnTo>
                    <a:lnTo>
                      <a:pt x="336" y="1779"/>
                    </a:lnTo>
                    <a:lnTo>
                      <a:pt x="377" y="1905"/>
                    </a:lnTo>
                    <a:lnTo>
                      <a:pt x="482" y="1947"/>
                    </a:lnTo>
                    <a:lnTo>
                      <a:pt x="482" y="2114"/>
                    </a:lnTo>
                    <a:lnTo>
                      <a:pt x="545" y="2198"/>
                    </a:lnTo>
                    <a:lnTo>
                      <a:pt x="461" y="2219"/>
                    </a:lnTo>
                    <a:lnTo>
                      <a:pt x="419" y="2219"/>
                    </a:lnTo>
                    <a:lnTo>
                      <a:pt x="315" y="2302"/>
                    </a:lnTo>
                    <a:lnTo>
                      <a:pt x="252" y="2449"/>
                    </a:lnTo>
                    <a:lnTo>
                      <a:pt x="168" y="2574"/>
                    </a:lnTo>
                    <a:lnTo>
                      <a:pt x="147" y="2574"/>
                    </a:lnTo>
                    <a:lnTo>
                      <a:pt x="168" y="2616"/>
                    </a:lnTo>
                    <a:lnTo>
                      <a:pt x="252" y="2679"/>
                    </a:lnTo>
                    <a:lnTo>
                      <a:pt x="273" y="2888"/>
                    </a:lnTo>
                    <a:lnTo>
                      <a:pt x="252" y="2993"/>
                    </a:lnTo>
                    <a:lnTo>
                      <a:pt x="315" y="2993"/>
                    </a:lnTo>
                    <a:lnTo>
                      <a:pt x="482" y="3077"/>
                    </a:lnTo>
                    <a:lnTo>
                      <a:pt x="629" y="3181"/>
                    </a:lnTo>
                    <a:lnTo>
                      <a:pt x="649" y="3181"/>
                    </a:lnTo>
                    <a:lnTo>
                      <a:pt x="733" y="3202"/>
                    </a:lnTo>
                    <a:lnTo>
                      <a:pt x="1884" y="2512"/>
                    </a:lnTo>
                    <a:lnTo>
                      <a:pt x="2888" y="1779"/>
                    </a:lnTo>
                    <a:lnTo>
                      <a:pt x="2951" y="1696"/>
                    </a:lnTo>
                    <a:lnTo>
                      <a:pt x="3035" y="1570"/>
                    </a:lnTo>
                    <a:lnTo>
                      <a:pt x="3056" y="1403"/>
                    </a:lnTo>
                    <a:lnTo>
                      <a:pt x="2993" y="1298"/>
                    </a:lnTo>
                    <a:lnTo>
                      <a:pt x="3098" y="1089"/>
                    </a:lnTo>
                    <a:lnTo>
                      <a:pt x="3098" y="901"/>
                    </a:lnTo>
                    <a:lnTo>
                      <a:pt x="2993" y="691"/>
                    </a:lnTo>
                    <a:lnTo>
                      <a:pt x="2993" y="524"/>
                    </a:lnTo>
                    <a:lnTo>
                      <a:pt x="3098" y="336"/>
                    </a:lnTo>
                    <a:lnTo>
                      <a:pt x="3349" y="273"/>
                    </a:lnTo>
                    <a:lnTo>
                      <a:pt x="3474" y="168"/>
                    </a:lnTo>
                    <a:lnTo>
                      <a:pt x="3516" y="168"/>
                    </a:lnTo>
                    <a:lnTo>
                      <a:pt x="3600" y="43"/>
                    </a:lnTo>
                    <a:lnTo>
                      <a:pt x="3579" y="22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6921;p54"/>
              <p:cNvSpPr/>
              <p:nvPr/>
            </p:nvSpPr>
            <p:spPr>
              <a:xfrm>
                <a:off x="3973565" y="2916668"/>
                <a:ext cx="10479" cy="2904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2554" extrusionOk="0">
                    <a:moveTo>
                      <a:pt x="837" y="0"/>
                    </a:moveTo>
                    <a:lnTo>
                      <a:pt x="754" y="105"/>
                    </a:lnTo>
                    <a:lnTo>
                      <a:pt x="565" y="147"/>
                    </a:lnTo>
                    <a:lnTo>
                      <a:pt x="524" y="105"/>
                    </a:lnTo>
                    <a:lnTo>
                      <a:pt x="377" y="252"/>
                    </a:lnTo>
                    <a:lnTo>
                      <a:pt x="335" y="670"/>
                    </a:lnTo>
                    <a:lnTo>
                      <a:pt x="168" y="1005"/>
                    </a:lnTo>
                    <a:lnTo>
                      <a:pt x="1" y="1235"/>
                    </a:lnTo>
                    <a:lnTo>
                      <a:pt x="63" y="1256"/>
                    </a:lnTo>
                    <a:lnTo>
                      <a:pt x="168" y="1444"/>
                    </a:lnTo>
                    <a:lnTo>
                      <a:pt x="231" y="1653"/>
                    </a:lnTo>
                    <a:lnTo>
                      <a:pt x="377" y="1884"/>
                    </a:lnTo>
                    <a:lnTo>
                      <a:pt x="524" y="2197"/>
                    </a:lnTo>
                    <a:lnTo>
                      <a:pt x="461" y="2344"/>
                    </a:lnTo>
                    <a:lnTo>
                      <a:pt x="545" y="2553"/>
                    </a:lnTo>
                    <a:lnTo>
                      <a:pt x="628" y="2448"/>
                    </a:lnTo>
                    <a:lnTo>
                      <a:pt x="628" y="2407"/>
                    </a:lnTo>
                    <a:lnTo>
                      <a:pt x="628" y="2344"/>
                    </a:lnTo>
                    <a:lnTo>
                      <a:pt x="670" y="2281"/>
                    </a:lnTo>
                    <a:lnTo>
                      <a:pt x="670" y="2156"/>
                    </a:lnTo>
                    <a:lnTo>
                      <a:pt x="733" y="1988"/>
                    </a:lnTo>
                    <a:lnTo>
                      <a:pt x="691" y="1842"/>
                    </a:lnTo>
                    <a:lnTo>
                      <a:pt x="754" y="1821"/>
                    </a:lnTo>
                    <a:lnTo>
                      <a:pt x="754" y="1674"/>
                    </a:lnTo>
                    <a:lnTo>
                      <a:pt x="775" y="1549"/>
                    </a:lnTo>
                    <a:lnTo>
                      <a:pt x="775" y="1465"/>
                    </a:lnTo>
                    <a:lnTo>
                      <a:pt x="775" y="1214"/>
                    </a:lnTo>
                    <a:lnTo>
                      <a:pt x="754" y="1235"/>
                    </a:lnTo>
                    <a:lnTo>
                      <a:pt x="670" y="1235"/>
                    </a:lnTo>
                    <a:lnTo>
                      <a:pt x="565" y="1298"/>
                    </a:lnTo>
                    <a:lnTo>
                      <a:pt x="524" y="1235"/>
                    </a:lnTo>
                    <a:lnTo>
                      <a:pt x="545" y="1047"/>
                    </a:lnTo>
                    <a:lnTo>
                      <a:pt x="545" y="796"/>
                    </a:lnTo>
                    <a:lnTo>
                      <a:pt x="524" y="712"/>
                    </a:lnTo>
                    <a:lnTo>
                      <a:pt x="545" y="565"/>
                    </a:lnTo>
                    <a:lnTo>
                      <a:pt x="670" y="565"/>
                    </a:lnTo>
                    <a:lnTo>
                      <a:pt x="691" y="670"/>
                    </a:lnTo>
                    <a:lnTo>
                      <a:pt x="754" y="670"/>
                    </a:lnTo>
                    <a:lnTo>
                      <a:pt x="837" y="607"/>
                    </a:lnTo>
                    <a:lnTo>
                      <a:pt x="837" y="524"/>
                    </a:lnTo>
                    <a:lnTo>
                      <a:pt x="796" y="482"/>
                    </a:lnTo>
                    <a:lnTo>
                      <a:pt x="775" y="377"/>
                    </a:lnTo>
                    <a:lnTo>
                      <a:pt x="837" y="210"/>
                    </a:lnTo>
                    <a:lnTo>
                      <a:pt x="858" y="63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6922;p54"/>
              <p:cNvSpPr/>
              <p:nvPr/>
            </p:nvSpPr>
            <p:spPr>
              <a:xfrm>
                <a:off x="3982781" y="2916668"/>
                <a:ext cx="2751" cy="5959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4" extrusionOk="0">
                    <a:moveTo>
                      <a:pt x="105" y="0"/>
                    </a:moveTo>
                    <a:lnTo>
                      <a:pt x="84" y="63"/>
                    </a:lnTo>
                    <a:lnTo>
                      <a:pt x="63" y="210"/>
                    </a:lnTo>
                    <a:lnTo>
                      <a:pt x="1" y="377"/>
                    </a:lnTo>
                    <a:lnTo>
                      <a:pt x="22" y="482"/>
                    </a:lnTo>
                    <a:lnTo>
                      <a:pt x="63" y="524"/>
                    </a:lnTo>
                    <a:lnTo>
                      <a:pt x="84" y="524"/>
                    </a:lnTo>
                    <a:lnTo>
                      <a:pt x="126" y="482"/>
                    </a:lnTo>
                    <a:lnTo>
                      <a:pt x="210" y="419"/>
                    </a:lnTo>
                    <a:lnTo>
                      <a:pt x="231" y="314"/>
                    </a:lnTo>
                    <a:lnTo>
                      <a:pt x="210" y="105"/>
                    </a:lnTo>
                    <a:lnTo>
                      <a:pt x="126" y="4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6923;p54"/>
              <p:cNvSpPr/>
              <p:nvPr/>
            </p:nvSpPr>
            <p:spPr>
              <a:xfrm>
                <a:off x="3979792" y="2923093"/>
                <a:ext cx="3751" cy="833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733" extrusionOk="0">
                    <a:moveTo>
                      <a:pt x="22" y="0"/>
                    </a:moveTo>
                    <a:lnTo>
                      <a:pt x="1" y="147"/>
                    </a:lnTo>
                    <a:lnTo>
                      <a:pt x="22" y="231"/>
                    </a:lnTo>
                    <a:lnTo>
                      <a:pt x="22" y="482"/>
                    </a:lnTo>
                    <a:lnTo>
                      <a:pt x="1" y="670"/>
                    </a:lnTo>
                    <a:lnTo>
                      <a:pt x="42" y="733"/>
                    </a:lnTo>
                    <a:lnTo>
                      <a:pt x="147" y="670"/>
                    </a:lnTo>
                    <a:lnTo>
                      <a:pt x="231" y="670"/>
                    </a:lnTo>
                    <a:lnTo>
                      <a:pt x="252" y="649"/>
                    </a:lnTo>
                    <a:lnTo>
                      <a:pt x="273" y="440"/>
                    </a:lnTo>
                    <a:lnTo>
                      <a:pt x="273" y="356"/>
                    </a:lnTo>
                    <a:lnTo>
                      <a:pt x="314" y="210"/>
                    </a:lnTo>
                    <a:lnTo>
                      <a:pt x="314" y="147"/>
                    </a:lnTo>
                    <a:lnTo>
                      <a:pt x="314" y="63"/>
                    </a:lnTo>
                    <a:lnTo>
                      <a:pt x="314" y="42"/>
                    </a:lnTo>
                    <a:lnTo>
                      <a:pt x="231" y="105"/>
                    </a:lnTo>
                    <a:lnTo>
                      <a:pt x="168" y="105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6924;p54"/>
              <p:cNvSpPr/>
              <p:nvPr/>
            </p:nvSpPr>
            <p:spPr>
              <a:xfrm>
                <a:off x="3979792" y="2907627"/>
                <a:ext cx="8978" cy="10713"/>
              </a:xfrm>
              <a:custGeom>
                <a:avLst/>
                <a:gdLst/>
                <a:ahLst/>
                <a:cxnLst/>
                <a:rect l="l" t="t" r="r" b="b"/>
                <a:pathLst>
                  <a:path w="754" h="942" extrusionOk="0">
                    <a:moveTo>
                      <a:pt x="314" y="0"/>
                    </a:moveTo>
                    <a:lnTo>
                      <a:pt x="314" y="21"/>
                    </a:lnTo>
                    <a:lnTo>
                      <a:pt x="231" y="21"/>
                    </a:lnTo>
                    <a:lnTo>
                      <a:pt x="210" y="440"/>
                    </a:lnTo>
                    <a:lnTo>
                      <a:pt x="105" y="586"/>
                    </a:lnTo>
                    <a:lnTo>
                      <a:pt x="1" y="733"/>
                    </a:lnTo>
                    <a:lnTo>
                      <a:pt x="1" y="879"/>
                    </a:lnTo>
                    <a:lnTo>
                      <a:pt x="1" y="900"/>
                    </a:lnTo>
                    <a:lnTo>
                      <a:pt x="42" y="942"/>
                    </a:lnTo>
                    <a:lnTo>
                      <a:pt x="231" y="900"/>
                    </a:lnTo>
                    <a:lnTo>
                      <a:pt x="314" y="795"/>
                    </a:lnTo>
                    <a:lnTo>
                      <a:pt x="377" y="795"/>
                    </a:lnTo>
                    <a:lnTo>
                      <a:pt x="461" y="670"/>
                    </a:lnTo>
                    <a:lnTo>
                      <a:pt x="524" y="523"/>
                    </a:lnTo>
                    <a:lnTo>
                      <a:pt x="628" y="440"/>
                    </a:lnTo>
                    <a:lnTo>
                      <a:pt x="670" y="440"/>
                    </a:lnTo>
                    <a:lnTo>
                      <a:pt x="754" y="419"/>
                    </a:lnTo>
                    <a:lnTo>
                      <a:pt x="691" y="335"/>
                    </a:lnTo>
                    <a:lnTo>
                      <a:pt x="691" y="168"/>
                    </a:lnTo>
                    <a:lnTo>
                      <a:pt x="586" y="126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6925;p54"/>
              <p:cNvSpPr/>
              <p:nvPr/>
            </p:nvSpPr>
            <p:spPr>
              <a:xfrm>
                <a:off x="3980292" y="2915952"/>
                <a:ext cx="27661" cy="32616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868" extrusionOk="0">
                    <a:moveTo>
                      <a:pt x="2051" y="1"/>
                    </a:moveTo>
                    <a:lnTo>
                      <a:pt x="900" y="691"/>
                    </a:lnTo>
                    <a:lnTo>
                      <a:pt x="816" y="670"/>
                    </a:lnTo>
                    <a:lnTo>
                      <a:pt x="796" y="670"/>
                    </a:lnTo>
                    <a:lnTo>
                      <a:pt x="649" y="566"/>
                    </a:lnTo>
                    <a:lnTo>
                      <a:pt x="482" y="482"/>
                    </a:lnTo>
                    <a:lnTo>
                      <a:pt x="419" y="482"/>
                    </a:lnTo>
                    <a:lnTo>
                      <a:pt x="335" y="545"/>
                    </a:lnTo>
                    <a:lnTo>
                      <a:pt x="293" y="587"/>
                    </a:lnTo>
                    <a:lnTo>
                      <a:pt x="272" y="587"/>
                    </a:lnTo>
                    <a:lnTo>
                      <a:pt x="272" y="670"/>
                    </a:lnTo>
                    <a:lnTo>
                      <a:pt x="272" y="691"/>
                    </a:lnTo>
                    <a:lnTo>
                      <a:pt x="272" y="775"/>
                    </a:lnTo>
                    <a:lnTo>
                      <a:pt x="272" y="838"/>
                    </a:lnTo>
                    <a:lnTo>
                      <a:pt x="231" y="984"/>
                    </a:lnTo>
                    <a:lnTo>
                      <a:pt x="231" y="1068"/>
                    </a:lnTo>
                    <a:lnTo>
                      <a:pt x="210" y="1528"/>
                    </a:lnTo>
                    <a:lnTo>
                      <a:pt x="210" y="1612"/>
                    </a:lnTo>
                    <a:lnTo>
                      <a:pt x="189" y="1737"/>
                    </a:lnTo>
                    <a:lnTo>
                      <a:pt x="189" y="1884"/>
                    </a:lnTo>
                    <a:lnTo>
                      <a:pt x="126" y="1905"/>
                    </a:lnTo>
                    <a:lnTo>
                      <a:pt x="168" y="2051"/>
                    </a:lnTo>
                    <a:lnTo>
                      <a:pt x="105" y="2219"/>
                    </a:lnTo>
                    <a:lnTo>
                      <a:pt x="105" y="2344"/>
                    </a:lnTo>
                    <a:lnTo>
                      <a:pt x="63" y="2407"/>
                    </a:lnTo>
                    <a:lnTo>
                      <a:pt x="63" y="2470"/>
                    </a:lnTo>
                    <a:lnTo>
                      <a:pt x="63" y="2553"/>
                    </a:lnTo>
                    <a:lnTo>
                      <a:pt x="0" y="2679"/>
                    </a:lnTo>
                    <a:lnTo>
                      <a:pt x="0" y="2721"/>
                    </a:lnTo>
                    <a:lnTo>
                      <a:pt x="189" y="2721"/>
                    </a:lnTo>
                    <a:lnTo>
                      <a:pt x="754" y="2867"/>
                    </a:lnTo>
                    <a:lnTo>
                      <a:pt x="1172" y="2449"/>
                    </a:lnTo>
                    <a:lnTo>
                      <a:pt x="1633" y="2407"/>
                    </a:lnTo>
                    <a:lnTo>
                      <a:pt x="1653" y="2219"/>
                    </a:lnTo>
                    <a:lnTo>
                      <a:pt x="1884" y="1926"/>
                    </a:lnTo>
                    <a:lnTo>
                      <a:pt x="1235" y="1214"/>
                    </a:lnTo>
                    <a:lnTo>
                      <a:pt x="2093" y="963"/>
                    </a:lnTo>
                    <a:lnTo>
                      <a:pt x="2302" y="754"/>
                    </a:lnTo>
                    <a:lnTo>
                      <a:pt x="2323" y="754"/>
                    </a:lnTo>
                    <a:lnTo>
                      <a:pt x="2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6926;p54"/>
              <p:cNvSpPr/>
              <p:nvPr/>
            </p:nvSpPr>
            <p:spPr>
              <a:xfrm>
                <a:off x="3979792" y="2924515"/>
                <a:ext cx="142521" cy="114714"/>
              </a:xfrm>
              <a:custGeom>
                <a:avLst/>
                <a:gdLst/>
                <a:ahLst/>
                <a:cxnLst/>
                <a:rect l="l" t="t" r="r" b="b"/>
                <a:pathLst>
                  <a:path w="11969" h="10087" extrusionOk="0">
                    <a:moveTo>
                      <a:pt x="2344" y="1"/>
                    </a:moveTo>
                    <a:lnTo>
                      <a:pt x="2135" y="210"/>
                    </a:lnTo>
                    <a:lnTo>
                      <a:pt x="1277" y="461"/>
                    </a:lnTo>
                    <a:lnTo>
                      <a:pt x="1926" y="1173"/>
                    </a:lnTo>
                    <a:lnTo>
                      <a:pt x="1695" y="1466"/>
                    </a:lnTo>
                    <a:lnTo>
                      <a:pt x="1675" y="1654"/>
                    </a:lnTo>
                    <a:lnTo>
                      <a:pt x="1214" y="1696"/>
                    </a:lnTo>
                    <a:lnTo>
                      <a:pt x="796" y="2114"/>
                    </a:lnTo>
                    <a:lnTo>
                      <a:pt x="231" y="1968"/>
                    </a:lnTo>
                    <a:lnTo>
                      <a:pt x="42" y="1968"/>
                    </a:lnTo>
                    <a:lnTo>
                      <a:pt x="42" y="2177"/>
                    </a:lnTo>
                    <a:lnTo>
                      <a:pt x="42" y="2407"/>
                    </a:lnTo>
                    <a:lnTo>
                      <a:pt x="1" y="2595"/>
                    </a:lnTo>
                    <a:lnTo>
                      <a:pt x="1" y="2637"/>
                    </a:lnTo>
                    <a:lnTo>
                      <a:pt x="63" y="2616"/>
                    </a:lnTo>
                    <a:lnTo>
                      <a:pt x="105" y="2637"/>
                    </a:lnTo>
                    <a:lnTo>
                      <a:pt x="168" y="2595"/>
                    </a:lnTo>
                    <a:lnTo>
                      <a:pt x="314" y="2658"/>
                    </a:lnTo>
                    <a:lnTo>
                      <a:pt x="273" y="2700"/>
                    </a:lnTo>
                    <a:lnTo>
                      <a:pt x="524" y="2972"/>
                    </a:lnTo>
                    <a:lnTo>
                      <a:pt x="545" y="3119"/>
                    </a:lnTo>
                    <a:lnTo>
                      <a:pt x="628" y="3139"/>
                    </a:lnTo>
                    <a:lnTo>
                      <a:pt x="628" y="3244"/>
                    </a:lnTo>
                    <a:lnTo>
                      <a:pt x="754" y="3349"/>
                    </a:lnTo>
                    <a:lnTo>
                      <a:pt x="838" y="3370"/>
                    </a:lnTo>
                    <a:lnTo>
                      <a:pt x="984" y="3663"/>
                    </a:lnTo>
                    <a:lnTo>
                      <a:pt x="984" y="3746"/>
                    </a:lnTo>
                    <a:lnTo>
                      <a:pt x="1047" y="3851"/>
                    </a:lnTo>
                    <a:lnTo>
                      <a:pt x="1110" y="3851"/>
                    </a:lnTo>
                    <a:lnTo>
                      <a:pt x="1151" y="3997"/>
                    </a:lnTo>
                    <a:lnTo>
                      <a:pt x="1193" y="4081"/>
                    </a:lnTo>
                    <a:lnTo>
                      <a:pt x="1319" y="4123"/>
                    </a:lnTo>
                    <a:lnTo>
                      <a:pt x="1423" y="4416"/>
                    </a:lnTo>
                    <a:lnTo>
                      <a:pt x="1528" y="4479"/>
                    </a:lnTo>
                    <a:lnTo>
                      <a:pt x="1570" y="4625"/>
                    </a:lnTo>
                    <a:lnTo>
                      <a:pt x="1528" y="4709"/>
                    </a:lnTo>
                    <a:lnTo>
                      <a:pt x="1528" y="4792"/>
                    </a:lnTo>
                    <a:lnTo>
                      <a:pt x="1633" y="4897"/>
                    </a:lnTo>
                    <a:lnTo>
                      <a:pt x="1633" y="4960"/>
                    </a:lnTo>
                    <a:lnTo>
                      <a:pt x="1716" y="5023"/>
                    </a:lnTo>
                    <a:lnTo>
                      <a:pt x="1821" y="4939"/>
                    </a:lnTo>
                    <a:lnTo>
                      <a:pt x="1926" y="5043"/>
                    </a:lnTo>
                    <a:lnTo>
                      <a:pt x="2114" y="5127"/>
                    </a:lnTo>
                    <a:lnTo>
                      <a:pt x="2260" y="5274"/>
                    </a:lnTo>
                    <a:lnTo>
                      <a:pt x="2323" y="5378"/>
                    </a:lnTo>
                    <a:lnTo>
                      <a:pt x="2344" y="5420"/>
                    </a:lnTo>
                    <a:lnTo>
                      <a:pt x="2365" y="5546"/>
                    </a:lnTo>
                    <a:lnTo>
                      <a:pt x="2428" y="5588"/>
                    </a:lnTo>
                    <a:lnTo>
                      <a:pt x="2470" y="5797"/>
                    </a:lnTo>
                    <a:lnTo>
                      <a:pt x="2574" y="5880"/>
                    </a:lnTo>
                    <a:lnTo>
                      <a:pt x="2637" y="6090"/>
                    </a:lnTo>
                    <a:lnTo>
                      <a:pt x="2658" y="6173"/>
                    </a:lnTo>
                    <a:lnTo>
                      <a:pt x="2616" y="6362"/>
                    </a:lnTo>
                    <a:lnTo>
                      <a:pt x="2574" y="6383"/>
                    </a:lnTo>
                    <a:lnTo>
                      <a:pt x="2616" y="6487"/>
                    </a:lnTo>
                    <a:lnTo>
                      <a:pt x="2658" y="6696"/>
                    </a:lnTo>
                    <a:lnTo>
                      <a:pt x="2679" y="6906"/>
                    </a:lnTo>
                    <a:lnTo>
                      <a:pt x="2783" y="7010"/>
                    </a:lnTo>
                    <a:lnTo>
                      <a:pt x="2825" y="7094"/>
                    </a:lnTo>
                    <a:lnTo>
                      <a:pt x="3097" y="7408"/>
                    </a:lnTo>
                    <a:lnTo>
                      <a:pt x="3202" y="7429"/>
                    </a:lnTo>
                    <a:lnTo>
                      <a:pt x="3307" y="7450"/>
                    </a:lnTo>
                    <a:lnTo>
                      <a:pt x="3390" y="7554"/>
                    </a:lnTo>
                    <a:lnTo>
                      <a:pt x="3474" y="7554"/>
                    </a:lnTo>
                    <a:lnTo>
                      <a:pt x="3620" y="7680"/>
                    </a:lnTo>
                    <a:lnTo>
                      <a:pt x="3620" y="7784"/>
                    </a:lnTo>
                    <a:lnTo>
                      <a:pt x="3788" y="7826"/>
                    </a:lnTo>
                    <a:lnTo>
                      <a:pt x="3767" y="7889"/>
                    </a:lnTo>
                    <a:lnTo>
                      <a:pt x="3830" y="7931"/>
                    </a:lnTo>
                    <a:lnTo>
                      <a:pt x="3976" y="8412"/>
                    </a:lnTo>
                    <a:lnTo>
                      <a:pt x="4102" y="8496"/>
                    </a:lnTo>
                    <a:lnTo>
                      <a:pt x="4102" y="8663"/>
                    </a:lnTo>
                    <a:lnTo>
                      <a:pt x="4541" y="9082"/>
                    </a:lnTo>
                    <a:lnTo>
                      <a:pt x="4604" y="9082"/>
                    </a:lnTo>
                    <a:lnTo>
                      <a:pt x="4646" y="9333"/>
                    </a:lnTo>
                    <a:lnTo>
                      <a:pt x="4834" y="9396"/>
                    </a:lnTo>
                    <a:lnTo>
                      <a:pt x="4939" y="9668"/>
                    </a:lnTo>
                    <a:lnTo>
                      <a:pt x="5043" y="9709"/>
                    </a:lnTo>
                    <a:lnTo>
                      <a:pt x="5127" y="9730"/>
                    </a:lnTo>
                    <a:lnTo>
                      <a:pt x="5169" y="9626"/>
                    </a:lnTo>
                    <a:lnTo>
                      <a:pt x="5336" y="9521"/>
                    </a:lnTo>
                    <a:lnTo>
                      <a:pt x="5232" y="9312"/>
                    </a:lnTo>
                    <a:lnTo>
                      <a:pt x="5294" y="9040"/>
                    </a:lnTo>
                    <a:lnTo>
                      <a:pt x="5462" y="8977"/>
                    </a:lnTo>
                    <a:lnTo>
                      <a:pt x="5650" y="9124"/>
                    </a:lnTo>
                    <a:lnTo>
                      <a:pt x="5985" y="9124"/>
                    </a:lnTo>
                    <a:lnTo>
                      <a:pt x="6487" y="9333"/>
                    </a:lnTo>
                    <a:lnTo>
                      <a:pt x="7010" y="9563"/>
                    </a:lnTo>
                    <a:lnTo>
                      <a:pt x="7031" y="10086"/>
                    </a:lnTo>
                    <a:lnTo>
                      <a:pt x="8077" y="8684"/>
                    </a:lnTo>
                    <a:lnTo>
                      <a:pt x="10253" y="8036"/>
                    </a:lnTo>
                    <a:lnTo>
                      <a:pt x="11885" y="7554"/>
                    </a:lnTo>
                    <a:lnTo>
                      <a:pt x="11969" y="6299"/>
                    </a:lnTo>
                    <a:lnTo>
                      <a:pt x="11843" y="5839"/>
                    </a:lnTo>
                    <a:lnTo>
                      <a:pt x="11655" y="5985"/>
                    </a:lnTo>
                    <a:lnTo>
                      <a:pt x="9960" y="5755"/>
                    </a:lnTo>
                    <a:lnTo>
                      <a:pt x="9835" y="5274"/>
                    </a:lnTo>
                    <a:lnTo>
                      <a:pt x="9688" y="5127"/>
                    </a:lnTo>
                    <a:lnTo>
                      <a:pt x="9688" y="4939"/>
                    </a:lnTo>
                    <a:lnTo>
                      <a:pt x="9688" y="4918"/>
                    </a:lnTo>
                    <a:lnTo>
                      <a:pt x="9667" y="4939"/>
                    </a:lnTo>
                    <a:lnTo>
                      <a:pt x="9625" y="4855"/>
                    </a:lnTo>
                    <a:lnTo>
                      <a:pt x="9625" y="4792"/>
                    </a:lnTo>
                    <a:lnTo>
                      <a:pt x="9667" y="4730"/>
                    </a:lnTo>
                    <a:lnTo>
                      <a:pt x="9563" y="4730"/>
                    </a:lnTo>
                    <a:lnTo>
                      <a:pt x="9563" y="4709"/>
                    </a:lnTo>
                    <a:lnTo>
                      <a:pt x="9458" y="4709"/>
                    </a:lnTo>
                    <a:lnTo>
                      <a:pt x="9270" y="4604"/>
                    </a:lnTo>
                    <a:lnTo>
                      <a:pt x="9249" y="4541"/>
                    </a:lnTo>
                    <a:lnTo>
                      <a:pt x="9228" y="4583"/>
                    </a:lnTo>
                    <a:lnTo>
                      <a:pt x="9123" y="4437"/>
                    </a:lnTo>
                    <a:lnTo>
                      <a:pt x="9102" y="4290"/>
                    </a:lnTo>
                    <a:lnTo>
                      <a:pt x="8809" y="3914"/>
                    </a:lnTo>
                    <a:lnTo>
                      <a:pt x="8726" y="3788"/>
                    </a:lnTo>
                    <a:lnTo>
                      <a:pt x="8809" y="3788"/>
                    </a:lnTo>
                    <a:lnTo>
                      <a:pt x="8809" y="3746"/>
                    </a:lnTo>
                    <a:lnTo>
                      <a:pt x="8705" y="3453"/>
                    </a:lnTo>
                    <a:lnTo>
                      <a:pt x="8705" y="3391"/>
                    </a:lnTo>
                    <a:lnTo>
                      <a:pt x="8621" y="3265"/>
                    </a:lnTo>
                    <a:lnTo>
                      <a:pt x="8579" y="3265"/>
                    </a:lnTo>
                    <a:lnTo>
                      <a:pt x="8391" y="3014"/>
                    </a:lnTo>
                    <a:lnTo>
                      <a:pt x="8307" y="3014"/>
                    </a:lnTo>
                    <a:lnTo>
                      <a:pt x="8224" y="2909"/>
                    </a:lnTo>
                    <a:lnTo>
                      <a:pt x="8224" y="2867"/>
                    </a:lnTo>
                    <a:lnTo>
                      <a:pt x="8286" y="2867"/>
                    </a:lnTo>
                    <a:lnTo>
                      <a:pt x="8307" y="2909"/>
                    </a:lnTo>
                    <a:lnTo>
                      <a:pt x="8286" y="2826"/>
                    </a:lnTo>
                    <a:lnTo>
                      <a:pt x="8182" y="2805"/>
                    </a:lnTo>
                    <a:lnTo>
                      <a:pt x="7973" y="2763"/>
                    </a:lnTo>
                    <a:lnTo>
                      <a:pt x="7868" y="2449"/>
                    </a:lnTo>
                    <a:lnTo>
                      <a:pt x="7805" y="2323"/>
                    </a:lnTo>
                    <a:lnTo>
                      <a:pt x="7742" y="2303"/>
                    </a:lnTo>
                    <a:lnTo>
                      <a:pt x="7742" y="2198"/>
                    </a:lnTo>
                    <a:lnTo>
                      <a:pt x="7701" y="2219"/>
                    </a:lnTo>
                    <a:lnTo>
                      <a:pt x="7659" y="2177"/>
                    </a:lnTo>
                    <a:lnTo>
                      <a:pt x="7282" y="2323"/>
                    </a:lnTo>
                    <a:lnTo>
                      <a:pt x="7261" y="2114"/>
                    </a:lnTo>
                    <a:lnTo>
                      <a:pt x="6738" y="1968"/>
                    </a:lnTo>
                    <a:lnTo>
                      <a:pt x="6654" y="1968"/>
                    </a:lnTo>
                    <a:lnTo>
                      <a:pt x="5566" y="1926"/>
                    </a:lnTo>
                    <a:lnTo>
                      <a:pt x="2867" y="43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143" name="Google Shape;6927;p54"/>
              <p:cNvSpPr/>
              <p:nvPr/>
            </p:nvSpPr>
            <p:spPr>
              <a:xfrm>
                <a:off x="4089663" y="2967116"/>
                <a:ext cx="5251" cy="10952"/>
              </a:xfrm>
              <a:custGeom>
                <a:avLst/>
                <a:gdLst/>
                <a:ahLst/>
                <a:cxnLst/>
                <a:rect l="l" t="t" r="r" b="b"/>
                <a:pathLst>
                  <a:path w="441" h="963" extrusionOk="0">
                    <a:moveTo>
                      <a:pt x="147" y="0"/>
                    </a:moveTo>
                    <a:lnTo>
                      <a:pt x="147" y="42"/>
                    </a:lnTo>
                    <a:lnTo>
                      <a:pt x="106" y="42"/>
                    </a:lnTo>
                    <a:lnTo>
                      <a:pt x="106" y="105"/>
                    </a:lnTo>
                    <a:lnTo>
                      <a:pt x="43" y="126"/>
                    </a:lnTo>
                    <a:lnTo>
                      <a:pt x="85" y="209"/>
                    </a:lnTo>
                    <a:lnTo>
                      <a:pt x="43" y="209"/>
                    </a:lnTo>
                    <a:lnTo>
                      <a:pt x="85" y="377"/>
                    </a:lnTo>
                    <a:lnTo>
                      <a:pt x="43" y="356"/>
                    </a:lnTo>
                    <a:lnTo>
                      <a:pt x="1" y="356"/>
                    </a:lnTo>
                    <a:lnTo>
                      <a:pt x="1" y="544"/>
                    </a:lnTo>
                    <a:lnTo>
                      <a:pt x="22" y="628"/>
                    </a:lnTo>
                    <a:lnTo>
                      <a:pt x="43" y="670"/>
                    </a:lnTo>
                    <a:lnTo>
                      <a:pt x="43" y="795"/>
                    </a:lnTo>
                    <a:lnTo>
                      <a:pt x="22" y="795"/>
                    </a:lnTo>
                    <a:lnTo>
                      <a:pt x="43" y="858"/>
                    </a:lnTo>
                    <a:lnTo>
                      <a:pt x="231" y="963"/>
                    </a:lnTo>
                    <a:lnTo>
                      <a:pt x="336" y="963"/>
                    </a:lnTo>
                    <a:lnTo>
                      <a:pt x="398" y="942"/>
                    </a:lnTo>
                    <a:lnTo>
                      <a:pt x="440" y="670"/>
                    </a:lnTo>
                    <a:lnTo>
                      <a:pt x="398" y="544"/>
                    </a:lnTo>
                    <a:lnTo>
                      <a:pt x="336" y="544"/>
                    </a:lnTo>
                    <a:lnTo>
                      <a:pt x="315" y="356"/>
                    </a:lnTo>
                    <a:lnTo>
                      <a:pt x="336" y="356"/>
                    </a:lnTo>
                    <a:lnTo>
                      <a:pt x="398" y="168"/>
                    </a:lnTo>
                    <a:lnTo>
                      <a:pt x="357" y="126"/>
                    </a:lnTo>
                    <a:lnTo>
                      <a:pt x="315" y="126"/>
                    </a:lnTo>
                    <a:lnTo>
                      <a:pt x="315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6928;p54"/>
              <p:cNvSpPr/>
              <p:nvPr/>
            </p:nvSpPr>
            <p:spPr>
              <a:xfrm>
                <a:off x="4095152" y="2967833"/>
                <a:ext cx="32900" cy="24758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177" extrusionOk="0">
                    <a:moveTo>
                      <a:pt x="2490" y="0"/>
                    </a:moveTo>
                    <a:lnTo>
                      <a:pt x="2490" y="84"/>
                    </a:lnTo>
                    <a:lnTo>
                      <a:pt x="2469" y="146"/>
                    </a:lnTo>
                    <a:lnTo>
                      <a:pt x="2093" y="356"/>
                    </a:lnTo>
                    <a:lnTo>
                      <a:pt x="2093" y="502"/>
                    </a:lnTo>
                    <a:lnTo>
                      <a:pt x="1779" y="795"/>
                    </a:lnTo>
                    <a:lnTo>
                      <a:pt x="1737" y="879"/>
                    </a:lnTo>
                    <a:lnTo>
                      <a:pt x="1779" y="900"/>
                    </a:lnTo>
                    <a:lnTo>
                      <a:pt x="1821" y="983"/>
                    </a:lnTo>
                    <a:lnTo>
                      <a:pt x="1653" y="1130"/>
                    </a:lnTo>
                    <a:lnTo>
                      <a:pt x="1611" y="1046"/>
                    </a:lnTo>
                    <a:lnTo>
                      <a:pt x="1549" y="1088"/>
                    </a:lnTo>
                    <a:lnTo>
                      <a:pt x="1465" y="1088"/>
                    </a:lnTo>
                    <a:lnTo>
                      <a:pt x="1507" y="1193"/>
                    </a:lnTo>
                    <a:lnTo>
                      <a:pt x="1444" y="1193"/>
                    </a:lnTo>
                    <a:lnTo>
                      <a:pt x="1423" y="1234"/>
                    </a:lnTo>
                    <a:lnTo>
                      <a:pt x="1256" y="1255"/>
                    </a:lnTo>
                    <a:lnTo>
                      <a:pt x="1130" y="1297"/>
                    </a:lnTo>
                    <a:lnTo>
                      <a:pt x="1088" y="1214"/>
                    </a:lnTo>
                    <a:lnTo>
                      <a:pt x="837" y="1214"/>
                    </a:lnTo>
                    <a:lnTo>
                      <a:pt x="628" y="1151"/>
                    </a:lnTo>
                    <a:lnTo>
                      <a:pt x="398" y="1339"/>
                    </a:lnTo>
                    <a:lnTo>
                      <a:pt x="314" y="1318"/>
                    </a:lnTo>
                    <a:lnTo>
                      <a:pt x="251" y="1318"/>
                    </a:lnTo>
                    <a:lnTo>
                      <a:pt x="147" y="1360"/>
                    </a:lnTo>
                    <a:lnTo>
                      <a:pt x="105" y="1109"/>
                    </a:lnTo>
                    <a:lnTo>
                      <a:pt x="63" y="1151"/>
                    </a:lnTo>
                    <a:lnTo>
                      <a:pt x="0" y="1130"/>
                    </a:lnTo>
                    <a:lnTo>
                      <a:pt x="0" y="1318"/>
                    </a:lnTo>
                    <a:lnTo>
                      <a:pt x="147" y="1465"/>
                    </a:lnTo>
                    <a:lnTo>
                      <a:pt x="272" y="1946"/>
                    </a:lnTo>
                    <a:lnTo>
                      <a:pt x="1967" y="2176"/>
                    </a:lnTo>
                    <a:lnTo>
                      <a:pt x="2155" y="2030"/>
                    </a:lnTo>
                    <a:lnTo>
                      <a:pt x="2658" y="502"/>
                    </a:lnTo>
                    <a:lnTo>
                      <a:pt x="2762" y="481"/>
                    </a:lnTo>
                    <a:lnTo>
                      <a:pt x="2762" y="314"/>
                    </a:lnTo>
                    <a:lnTo>
                      <a:pt x="2720" y="251"/>
                    </a:lnTo>
                    <a:lnTo>
                      <a:pt x="2678" y="272"/>
                    </a:lnTo>
                    <a:lnTo>
                      <a:pt x="2658" y="251"/>
                    </a:lnTo>
                    <a:lnTo>
                      <a:pt x="2595" y="209"/>
                    </a:lnTo>
                    <a:lnTo>
                      <a:pt x="2574" y="42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6929;p54"/>
              <p:cNvSpPr/>
              <p:nvPr/>
            </p:nvSpPr>
            <p:spPr>
              <a:xfrm>
                <a:off x="4101380" y="2973303"/>
                <a:ext cx="51583" cy="60684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5336" extrusionOk="0">
                    <a:moveTo>
                      <a:pt x="2239" y="0"/>
                    </a:moveTo>
                    <a:lnTo>
                      <a:pt x="2135" y="21"/>
                    </a:lnTo>
                    <a:lnTo>
                      <a:pt x="1632" y="1549"/>
                    </a:lnTo>
                    <a:lnTo>
                      <a:pt x="1758" y="2009"/>
                    </a:lnTo>
                    <a:lnTo>
                      <a:pt x="1674" y="3264"/>
                    </a:lnTo>
                    <a:lnTo>
                      <a:pt x="42" y="3746"/>
                    </a:lnTo>
                    <a:lnTo>
                      <a:pt x="0" y="4018"/>
                    </a:lnTo>
                    <a:lnTo>
                      <a:pt x="523" y="4708"/>
                    </a:lnTo>
                    <a:lnTo>
                      <a:pt x="461" y="4938"/>
                    </a:lnTo>
                    <a:lnTo>
                      <a:pt x="795" y="5336"/>
                    </a:lnTo>
                    <a:lnTo>
                      <a:pt x="879" y="5315"/>
                    </a:lnTo>
                    <a:lnTo>
                      <a:pt x="900" y="5336"/>
                    </a:lnTo>
                    <a:lnTo>
                      <a:pt x="1005" y="5336"/>
                    </a:lnTo>
                    <a:lnTo>
                      <a:pt x="1088" y="5231"/>
                    </a:lnTo>
                    <a:lnTo>
                      <a:pt x="1214" y="5231"/>
                    </a:lnTo>
                    <a:lnTo>
                      <a:pt x="1423" y="5127"/>
                    </a:lnTo>
                    <a:lnTo>
                      <a:pt x="1528" y="5127"/>
                    </a:lnTo>
                    <a:lnTo>
                      <a:pt x="1632" y="5106"/>
                    </a:lnTo>
                    <a:lnTo>
                      <a:pt x="1716" y="5147"/>
                    </a:lnTo>
                    <a:lnTo>
                      <a:pt x="1779" y="5147"/>
                    </a:lnTo>
                    <a:lnTo>
                      <a:pt x="1925" y="4938"/>
                    </a:lnTo>
                    <a:lnTo>
                      <a:pt x="1925" y="4917"/>
                    </a:lnTo>
                    <a:lnTo>
                      <a:pt x="1946" y="4917"/>
                    </a:lnTo>
                    <a:lnTo>
                      <a:pt x="1946" y="4834"/>
                    </a:lnTo>
                    <a:lnTo>
                      <a:pt x="1883" y="4813"/>
                    </a:lnTo>
                    <a:lnTo>
                      <a:pt x="1925" y="4750"/>
                    </a:lnTo>
                    <a:lnTo>
                      <a:pt x="1883" y="4687"/>
                    </a:lnTo>
                    <a:lnTo>
                      <a:pt x="1967" y="4603"/>
                    </a:lnTo>
                    <a:lnTo>
                      <a:pt x="2030" y="4541"/>
                    </a:lnTo>
                    <a:lnTo>
                      <a:pt x="2239" y="4541"/>
                    </a:lnTo>
                    <a:lnTo>
                      <a:pt x="2365" y="4520"/>
                    </a:lnTo>
                    <a:lnTo>
                      <a:pt x="2448" y="4583"/>
                    </a:lnTo>
                    <a:lnTo>
                      <a:pt x="2553" y="4436"/>
                    </a:lnTo>
                    <a:lnTo>
                      <a:pt x="2595" y="4415"/>
                    </a:lnTo>
                    <a:lnTo>
                      <a:pt x="2595" y="4227"/>
                    </a:lnTo>
                    <a:lnTo>
                      <a:pt x="2804" y="3976"/>
                    </a:lnTo>
                    <a:lnTo>
                      <a:pt x="2930" y="3955"/>
                    </a:lnTo>
                    <a:lnTo>
                      <a:pt x="3013" y="3976"/>
                    </a:lnTo>
                    <a:lnTo>
                      <a:pt x="3076" y="3913"/>
                    </a:lnTo>
                    <a:lnTo>
                      <a:pt x="3348" y="3913"/>
                    </a:lnTo>
                    <a:lnTo>
                      <a:pt x="3390" y="3850"/>
                    </a:lnTo>
                    <a:lnTo>
                      <a:pt x="3327" y="3808"/>
                    </a:lnTo>
                    <a:lnTo>
                      <a:pt x="3285" y="3599"/>
                    </a:lnTo>
                    <a:lnTo>
                      <a:pt x="3306" y="3599"/>
                    </a:lnTo>
                    <a:lnTo>
                      <a:pt x="3244" y="3494"/>
                    </a:lnTo>
                    <a:lnTo>
                      <a:pt x="3223" y="3474"/>
                    </a:lnTo>
                    <a:lnTo>
                      <a:pt x="3244" y="3390"/>
                    </a:lnTo>
                    <a:lnTo>
                      <a:pt x="3244" y="3285"/>
                    </a:lnTo>
                    <a:lnTo>
                      <a:pt x="3348" y="3118"/>
                    </a:lnTo>
                    <a:lnTo>
                      <a:pt x="3432" y="3076"/>
                    </a:lnTo>
                    <a:lnTo>
                      <a:pt x="3390" y="3013"/>
                    </a:lnTo>
                    <a:lnTo>
                      <a:pt x="3411" y="3013"/>
                    </a:lnTo>
                    <a:lnTo>
                      <a:pt x="3495" y="2867"/>
                    </a:lnTo>
                    <a:lnTo>
                      <a:pt x="3536" y="2846"/>
                    </a:lnTo>
                    <a:lnTo>
                      <a:pt x="3599" y="2846"/>
                    </a:lnTo>
                    <a:lnTo>
                      <a:pt x="3557" y="2909"/>
                    </a:lnTo>
                    <a:lnTo>
                      <a:pt x="3536" y="2971"/>
                    </a:lnTo>
                    <a:lnTo>
                      <a:pt x="3620" y="3013"/>
                    </a:lnTo>
                    <a:lnTo>
                      <a:pt x="3662" y="3013"/>
                    </a:lnTo>
                    <a:lnTo>
                      <a:pt x="3746" y="2804"/>
                    </a:lnTo>
                    <a:lnTo>
                      <a:pt x="3808" y="2741"/>
                    </a:lnTo>
                    <a:lnTo>
                      <a:pt x="3871" y="2616"/>
                    </a:lnTo>
                    <a:lnTo>
                      <a:pt x="4018" y="2490"/>
                    </a:lnTo>
                    <a:lnTo>
                      <a:pt x="4227" y="2134"/>
                    </a:lnTo>
                    <a:lnTo>
                      <a:pt x="4248" y="2072"/>
                    </a:lnTo>
                    <a:lnTo>
                      <a:pt x="4248" y="1988"/>
                    </a:lnTo>
                    <a:lnTo>
                      <a:pt x="4290" y="1862"/>
                    </a:lnTo>
                    <a:lnTo>
                      <a:pt x="4332" y="1758"/>
                    </a:lnTo>
                    <a:lnTo>
                      <a:pt x="4269" y="1695"/>
                    </a:lnTo>
                    <a:lnTo>
                      <a:pt x="4164" y="1674"/>
                    </a:lnTo>
                    <a:lnTo>
                      <a:pt x="3955" y="1507"/>
                    </a:lnTo>
                    <a:lnTo>
                      <a:pt x="3913" y="1402"/>
                    </a:lnTo>
                    <a:lnTo>
                      <a:pt x="3808" y="1298"/>
                    </a:lnTo>
                    <a:lnTo>
                      <a:pt x="3767" y="1151"/>
                    </a:lnTo>
                    <a:lnTo>
                      <a:pt x="3599" y="942"/>
                    </a:lnTo>
                    <a:lnTo>
                      <a:pt x="3516" y="942"/>
                    </a:lnTo>
                    <a:lnTo>
                      <a:pt x="3390" y="963"/>
                    </a:lnTo>
                    <a:lnTo>
                      <a:pt x="3118" y="921"/>
                    </a:lnTo>
                    <a:lnTo>
                      <a:pt x="3013" y="942"/>
                    </a:lnTo>
                    <a:lnTo>
                      <a:pt x="2930" y="963"/>
                    </a:lnTo>
                    <a:lnTo>
                      <a:pt x="2804" y="921"/>
                    </a:lnTo>
                    <a:lnTo>
                      <a:pt x="2469" y="649"/>
                    </a:lnTo>
                    <a:lnTo>
                      <a:pt x="2469" y="565"/>
                    </a:lnTo>
                    <a:lnTo>
                      <a:pt x="2260" y="33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6930;p54"/>
              <p:cNvSpPr/>
              <p:nvPr/>
            </p:nvSpPr>
            <p:spPr>
              <a:xfrm>
                <a:off x="4124802" y="2964728"/>
                <a:ext cx="2751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5" extrusionOk="0">
                    <a:moveTo>
                      <a:pt x="209" y="1"/>
                    </a:moveTo>
                    <a:lnTo>
                      <a:pt x="168" y="22"/>
                    </a:lnTo>
                    <a:lnTo>
                      <a:pt x="105" y="22"/>
                    </a:lnTo>
                    <a:lnTo>
                      <a:pt x="84" y="168"/>
                    </a:lnTo>
                    <a:lnTo>
                      <a:pt x="63" y="210"/>
                    </a:lnTo>
                    <a:lnTo>
                      <a:pt x="21" y="168"/>
                    </a:lnTo>
                    <a:lnTo>
                      <a:pt x="0" y="231"/>
                    </a:lnTo>
                    <a:lnTo>
                      <a:pt x="0" y="273"/>
                    </a:lnTo>
                    <a:lnTo>
                      <a:pt x="84" y="315"/>
                    </a:lnTo>
                    <a:lnTo>
                      <a:pt x="105" y="482"/>
                    </a:lnTo>
                    <a:lnTo>
                      <a:pt x="168" y="524"/>
                    </a:lnTo>
                    <a:lnTo>
                      <a:pt x="168" y="440"/>
                    </a:lnTo>
                    <a:lnTo>
                      <a:pt x="209" y="336"/>
                    </a:lnTo>
                    <a:lnTo>
                      <a:pt x="209" y="168"/>
                    </a:lnTo>
                    <a:lnTo>
                      <a:pt x="188" y="168"/>
                    </a:lnTo>
                    <a:lnTo>
                      <a:pt x="209" y="106"/>
                    </a:lnTo>
                    <a:lnTo>
                      <a:pt x="188" y="64"/>
                    </a:lnTo>
                    <a:lnTo>
                      <a:pt x="209" y="43"/>
                    </a:lnTo>
                    <a:lnTo>
                      <a:pt x="230" y="43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6931;p54"/>
              <p:cNvSpPr/>
              <p:nvPr/>
            </p:nvSpPr>
            <p:spPr>
              <a:xfrm>
                <a:off x="4037591" y="3015893"/>
                <a:ext cx="73267" cy="45456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3997" extrusionOk="0">
                    <a:moveTo>
                      <a:pt x="5399" y="1"/>
                    </a:moveTo>
                    <a:lnTo>
                      <a:pt x="3223" y="649"/>
                    </a:lnTo>
                    <a:lnTo>
                      <a:pt x="2177" y="2051"/>
                    </a:lnTo>
                    <a:lnTo>
                      <a:pt x="2156" y="1528"/>
                    </a:lnTo>
                    <a:lnTo>
                      <a:pt x="1633" y="1298"/>
                    </a:lnTo>
                    <a:lnTo>
                      <a:pt x="1131" y="1089"/>
                    </a:lnTo>
                    <a:lnTo>
                      <a:pt x="796" y="1089"/>
                    </a:lnTo>
                    <a:lnTo>
                      <a:pt x="608" y="942"/>
                    </a:lnTo>
                    <a:lnTo>
                      <a:pt x="440" y="1005"/>
                    </a:lnTo>
                    <a:lnTo>
                      <a:pt x="378" y="1277"/>
                    </a:lnTo>
                    <a:lnTo>
                      <a:pt x="482" y="1486"/>
                    </a:lnTo>
                    <a:lnTo>
                      <a:pt x="315" y="1591"/>
                    </a:lnTo>
                    <a:lnTo>
                      <a:pt x="273" y="1695"/>
                    </a:lnTo>
                    <a:lnTo>
                      <a:pt x="189" y="1674"/>
                    </a:lnTo>
                    <a:lnTo>
                      <a:pt x="85" y="1633"/>
                    </a:lnTo>
                    <a:lnTo>
                      <a:pt x="106" y="1737"/>
                    </a:lnTo>
                    <a:lnTo>
                      <a:pt x="168" y="2030"/>
                    </a:lnTo>
                    <a:lnTo>
                      <a:pt x="168" y="2218"/>
                    </a:lnTo>
                    <a:lnTo>
                      <a:pt x="85" y="2218"/>
                    </a:lnTo>
                    <a:lnTo>
                      <a:pt x="85" y="2260"/>
                    </a:lnTo>
                    <a:lnTo>
                      <a:pt x="1" y="2239"/>
                    </a:lnTo>
                    <a:lnTo>
                      <a:pt x="1" y="2239"/>
                    </a:lnTo>
                    <a:lnTo>
                      <a:pt x="22" y="2344"/>
                    </a:lnTo>
                    <a:lnTo>
                      <a:pt x="106" y="2344"/>
                    </a:lnTo>
                    <a:lnTo>
                      <a:pt x="106" y="2428"/>
                    </a:lnTo>
                    <a:lnTo>
                      <a:pt x="231" y="2616"/>
                    </a:lnTo>
                    <a:lnTo>
                      <a:pt x="315" y="3139"/>
                    </a:lnTo>
                    <a:lnTo>
                      <a:pt x="482" y="3265"/>
                    </a:lnTo>
                    <a:lnTo>
                      <a:pt x="482" y="3453"/>
                    </a:lnTo>
                    <a:lnTo>
                      <a:pt x="419" y="3474"/>
                    </a:lnTo>
                    <a:lnTo>
                      <a:pt x="482" y="3620"/>
                    </a:lnTo>
                    <a:lnTo>
                      <a:pt x="608" y="3767"/>
                    </a:lnTo>
                    <a:lnTo>
                      <a:pt x="608" y="3913"/>
                    </a:lnTo>
                    <a:lnTo>
                      <a:pt x="650" y="3997"/>
                    </a:lnTo>
                    <a:lnTo>
                      <a:pt x="796" y="3997"/>
                    </a:lnTo>
                    <a:lnTo>
                      <a:pt x="817" y="3934"/>
                    </a:lnTo>
                    <a:lnTo>
                      <a:pt x="963" y="3997"/>
                    </a:lnTo>
                    <a:lnTo>
                      <a:pt x="1068" y="3976"/>
                    </a:lnTo>
                    <a:lnTo>
                      <a:pt x="1173" y="3871"/>
                    </a:lnTo>
                    <a:lnTo>
                      <a:pt x="1319" y="3871"/>
                    </a:lnTo>
                    <a:lnTo>
                      <a:pt x="1361" y="3934"/>
                    </a:lnTo>
                    <a:lnTo>
                      <a:pt x="1466" y="3892"/>
                    </a:lnTo>
                    <a:lnTo>
                      <a:pt x="1570" y="3725"/>
                    </a:lnTo>
                    <a:lnTo>
                      <a:pt x="1633" y="3725"/>
                    </a:lnTo>
                    <a:lnTo>
                      <a:pt x="1696" y="3579"/>
                    </a:lnTo>
                    <a:lnTo>
                      <a:pt x="1842" y="3495"/>
                    </a:lnTo>
                    <a:lnTo>
                      <a:pt x="1905" y="3474"/>
                    </a:lnTo>
                    <a:lnTo>
                      <a:pt x="2010" y="3474"/>
                    </a:lnTo>
                    <a:lnTo>
                      <a:pt x="2051" y="3495"/>
                    </a:lnTo>
                    <a:lnTo>
                      <a:pt x="2198" y="3495"/>
                    </a:lnTo>
                    <a:lnTo>
                      <a:pt x="2219" y="3558"/>
                    </a:lnTo>
                    <a:lnTo>
                      <a:pt x="2365" y="3579"/>
                    </a:lnTo>
                    <a:lnTo>
                      <a:pt x="2616" y="3474"/>
                    </a:lnTo>
                    <a:lnTo>
                      <a:pt x="2826" y="3453"/>
                    </a:lnTo>
                    <a:lnTo>
                      <a:pt x="2909" y="3369"/>
                    </a:lnTo>
                    <a:lnTo>
                      <a:pt x="2930" y="3307"/>
                    </a:lnTo>
                    <a:lnTo>
                      <a:pt x="3119" y="3160"/>
                    </a:lnTo>
                    <a:lnTo>
                      <a:pt x="3223" y="3160"/>
                    </a:lnTo>
                    <a:lnTo>
                      <a:pt x="3307" y="3202"/>
                    </a:lnTo>
                    <a:lnTo>
                      <a:pt x="3370" y="3181"/>
                    </a:lnTo>
                    <a:lnTo>
                      <a:pt x="3432" y="3139"/>
                    </a:lnTo>
                    <a:lnTo>
                      <a:pt x="3453" y="3181"/>
                    </a:lnTo>
                    <a:lnTo>
                      <a:pt x="3537" y="3181"/>
                    </a:lnTo>
                    <a:lnTo>
                      <a:pt x="3725" y="3034"/>
                    </a:lnTo>
                    <a:lnTo>
                      <a:pt x="3830" y="2846"/>
                    </a:lnTo>
                    <a:lnTo>
                      <a:pt x="3935" y="2783"/>
                    </a:lnTo>
                    <a:lnTo>
                      <a:pt x="3997" y="2783"/>
                    </a:lnTo>
                    <a:lnTo>
                      <a:pt x="4625" y="2616"/>
                    </a:lnTo>
                    <a:lnTo>
                      <a:pt x="4688" y="2532"/>
                    </a:lnTo>
                    <a:lnTo>
                      <a:pt x="5043" y="2470"/>
                    </a:lnTo>
                    <a:lnTo>
                      <a:pt x="5253" y="2365"/>
                    </a:lnTo>
                    <a:lnTo>
                      <a:pt x="5399" y="2260"/>
                    </a:lnTo>
                    <a:lnTo>
                      <a:pt x="5629" y="2218"/>
                    </a:lnTo>
                    <a:lnTo>
                      <a:pt x="5608" y="2135"/>
                    </a:lnTo>
                    <a:lnTo>
                      <a:pt x="5629" y="2114"/>
                    </a:lnTo>
                    <a:lnTo>
                      <a:pt x="5567" y="2051"/>
                    </a:lnTo>
                    <a:lnTo>
                      <a:pt x="5608" y="1905"/>
                    </a:lnTo>
                    <a:lnTo>
                      <a:pt x="5776" y="1674"/>
                    </a:lnTo>
                    <a:lnTo>
                      <a:pt x="6027" y="1612"/>
                    </a:lnTo>
                    <a:lnTo>
                      <a:pt x="6152" y="1591"/>
                    </a:lnTo>
                    <a:lnTo>
                      <a:pt x="5818" y="1193"/>
                    </a:lnTo>
                    <a:lnTo>
                      <a:pt x="5880" y="963"/>
                    </a:lnTo>
                    <a:lnTo>
                      <a:pt x="5357" y="273"/>
                    </a:lnTo>
                    <a:lnTo>
                      <a:pt x="53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6932;p54"/>
              <p:cNvSpPr/>
              <p:nvPr/>
            </p:nvSpPr>
            <p:spPr>
              <a:xfrm>
                <a:off x="3911526" y="2929280"/>
                <a:ext cx="85972" cy="69020"/>
              </a:xfrm>
              <a:custGeom>
                <a:avLst/>
                <a:gdLst/>
                <a:ahLst/>
                <a:cxnLst/>
                <a:rect l="l" t="t" r="r" b="b"/>
                <a:pathLst>
                  <a:path w="7220" h="6069" extrusionOk="0">
                    <a:moveTo>
                      <a:pt x="503" y="0"/>
                    </a:moveTo>
                    <a:lnTo>
                      <a:pt x="210" y="21"/>
                    </a:lnTo>
                    <a:lnTo>
                      <a:pt x="147" y="21"/>
                    </a:lnTo>
                    <a:lnTo>
                      <a:pt x="126" y="126"/>
                    </a:lnTo>
                    <a:lnTo>
                      <a:pt x="84" y="356"/>
                    </a:lnTo>
                    <a:lnTo>
                      <a:pt x="126" y="523"/>
                    </a:lnTo>
                    <a:lnTo>
                      <a:pt x="126" y="649"/>
                    </a:lnTo>
                    <a:lnTo>
                      <a:pt x="42" y="858"/>
                    </a:lnTo>
                    <a:lnTo>
                      <a:pt x="1" y="1047"/>
                    </a:lnTo>
                    <a:lnTo>
                      <a:pt x="42" y="1193"/>
                    </a:lnTo>
                    <a:lnTo>
                      <a:pt x="126" y="1486"/>
                    </a:lnTo>
                    <a:lnTo>
                      <a:pt x="314" y="6068"/>
                    </a:lnTo>
                    <a:lnTo>
                      <a:pt x="7219" y="6005"/>
                    </a:lnTo>
                    <a:lnTo>
                      <a:pt x="7219" y="5985"/>
                    </a:lnTo>
                    <a:lnTo>
                      <a:pt x="7115" y="5964"/>
                    </a:lnTo>
                    <a:lnTo>
                      <a:pt x="6989" y="5796"/>
                    </a:lnTo>
                    <a:lnTo>
                      <a:pt x="6947" y="5754"/>
                    </a:lnTo>
                    <a:lnTo>
                      <a:pt x="6822" y="5692"/>
                    </a:lnTo>
                    <a:lnTo>
                      <a:pt x="6738" y="5566"/>
                    </a:lnTo>
                    <a:lnTo>
                      <a:pt x="6675" y="5587"/>
                    </a:lnTo>
                    <a:lnTo>
                      <a:pt x="6571" y="5587"/>
                    </a:lnTo>
                    <a:lnTo>
                      <a:pt x="6403" y="5461"/>
                    </a:lnTo>
                    <a:lnTo>
                      <a:pt x="6299" y="5169"/>
                    </a:lnTo>
                    <a:lnTo>
                      <a:pt x="6319" y="5106"/>
                    </a:lnTo>
                    <a:lnTo>
                      <a:pt x="6319" y="4938"/>
                    </a:lnTo>
                    <a:lnTo>
                      <a:pt x="6278" y="4855"/>
                    </a:lnTo>
                    <a:lnTo>
                      <a:pt x="6299" y="4813"/>
                    </a:lnTo>
                    <a:lnTo>
                      <a:pt x="6319" y="4855"/>
                    </a:lnTo>
                    <a:lnTo>
                      <a:pt x="6508" y="4855"/>
                    </a:lnTo>
                    <a:lnTo>
                      <a:pt x="6424" y="4792"/>
                    </a:lnTo>
                    <a:lnTo>
                      <a:pt x="6382" y="4792"/>
                    </a:lnTo>
                    <a:lnTo>
                      <a:pt x="6299" y="4624"/>
                    </a:lnTo>
                    <a:lnTo>
                      <a:pt x="6257" y="4604"/>
                    </a:lnTo>
                    <a:lnTo>
                      <a:pt x="6257" y="4645"/>
                    </a:lnTo>
                    <a:lnTo>
                      <a:pt x="6173" y="4583"/>
                    </a:lnTo>
                    <a:lnTo>
                      <a:pt x="6110" y="4415"/>
                    </a:lnTo>
                    <a:lnTo>
                      <a:pt x="5901" y="4080"/>
                    </a:lnTo>
                    <a:lnTo>
                      <a:pt x="5796" y="4018"/>
                    </a:lnTo>
                    <a:lnTo>
                      <a:pt x="5775" y="3871"/>
                    </a:lnTo>
                    <a:lnTo>
                      <a:pt x="5420" y="3327"/>
                    </a:lnTo>
                    <a:lnTo>
                      <a:pt x="5420" y="3223"/>
                    </a:lnTo>
                    <a:lnTo>
                      <a:pt x="5357" y="3118"/>
                    </a:lnTo>
                    <a:lnTo>
                      <a:pt x="5336" y="2867"/>
                    </a:lnTo>
                    <a:lnTo>
                      <a:pt x="5273" y="2825"/>
                    </a:lnTo>
                    <a:lnTo>
                      <a:pt x="5273" y="2741"/>
                    </a:lnTo>
                    <a:lnTo>
                      <a:pt x="5064" y="2532"/>
                    </a:lnTo>
                    <a:lnTo>
                      <a:pt x="5064" y="2448"/>
                    </a:lnTo>
                    <a:lnTo>
                      <a:pt x="5106" y="2344"/>
                    </a:lnTo>
                    <a:lnTo>
                      <a:pt x="5043" y="2281"/>
                    </a:lnTo>
                    <a:lnTo>
                      <a:pt x="4708" y="1988"/>
                    </a:lnTo>
                    <a:lnTo>
                      <a:pt x="4687" y="1884"/>
                    </a:lnTo>
                    <a:lnTo>
                      <a:pt x="4478" y="1653"/>
                    </a:lnTo>
                    <a:lnTo>
                      <a:pt x="4478" y="1507"/>
                    </a:lnTo>
                    <a:lnTo>
                      <a:pt x="4332" y="1360"/>
                    </a:lnTo>
                    <a:lnTo>
                      <a:pt x="4374" y="1277"/>
                    </a:lnTo>
                    <a:lnTo>
                      <a:pt x="4374" y="1193"/>
                    </a:lnTo>
                    <a:lnTo>
                      <a:pt x="4395" y="1151"/>
                    </a:lnTo>
                    <a:lnTo>
                      <a:pt x="4395" y="1193"/>
                    </a:lnTo>
                    <a:lnTo>
                      <a:pt x="4478" y="1193"/>
                    </a:lnTo>
                    <a:lnTo>
                      <a:pt x="4499" y="1339"/>
                    </a:lnTo>
                    <a:lnTo>
                      <a:pt x="4541" y="1402"/>
                    </a:lnTo>
                    <a:lnTo>
                      <a:pt x="4583" y="1465"/>
                    </a:lnTo>
                    <a:lnTo>
                      <a:pt x="4792" y="1674"/>
                    </a:lnTo>
                    <a:lnTo>
                      <a:pt x="4792" y="1779"/>
                    </a:lnTo>
                    <a:lnTo>
                      <a:pt x="4834" y="1884"/>
                    </a:lnTo>
                    <a:lnTo>
                      <a:pt x="5001" y="1967"/>
                    </a:lnTo>
                    <a:lnTo>
                      <a:pt x="5022" y="2072"/>
                    </a:lnTo>
                    <a:lnTo>
                      <a:pt x="5315" y="2344"/>
                    </a:lnTo>
                    <a:lnTo>
                      <a:pt x="5462" y="2428"/>
                    </a:lnTo>
                    <a:lnTo>
                      <a:pt x="5462" y="2490"/>
                    </a:lnTo>
                    <a:lnTo>
                      <a:pt x="5483" y="2407"/>
                    </a:lnTo>
                    <a:lnTo>
                      <a:pt x="5566" y="2323"/>
                    </a:lnTo>
                    <a:lnTo>
                      <a:pt x="5629" y="2114"/>
                    </a:lnTo>
                    <a:lnTo>
                      <a:pt x="5566" y="2072"/>
                    </a:lnTo>
                    <a:lnTo>
                      <a:pt x="5650" y="1904"/>
                    </a:lnTo>
                    <a:lnTo>
                      <a:pt x="5650" y="1779"/>
                    </a:lnTo>
                    <a:lnTo>
                      <a:pt x="5734" y="1465"/>
                    </a:lnTo>
                    <a:lnTo>
                      <a:pt x="5755" y="1444"/>
                    </a:lnTo>
                    <a:lnTo>
                      <a:pt x="5671" y="1235"/>
                    </a:lnTo>
                    <a:lnTo>
                      <a:pt x="5734" y="1088"/>
                    </a:lnTo>
                    <a:lnTo>
                      <a:pt x="5587" y="775"/>
                    </a:lnTo>
                    <a:lnTo>
                      <a:pt x="5441" y="544"/>
                    </a:lnTo>
                    <a:lnTo>
                      <a:pt x="5378" y="335"/>
                    </a:lnTo>
                    <a:lnTo>
                      <a:pt x="5273" y="147"/>
                    </a:lnTo>
                    <a:lnTo>
                      <a:pt x="5211" y="126"/>
                    </a:lnTo>
                    <a:lnTo>
                      <a:pt x="5127" y="231"/>
                    </a:lnTo>
                    <a:lnTo>
                      <a:pt x="4959" y="293"/>
                    </a:lnTo>
                    <a:lnTo>
                      <a:pt x="4604" y="231"/>
                    </a:lnTo>
                    <a:lnTo>
                      <a:pt x="4311" y="314"/>
                    </a:lnTo>
                    <a:lnTo>
                      <a:pt x="4102" y="147"/>
                    </a:lnTo>
                    <a:lnTo>
                      <a:pt x="4081" y="251"/>
                    </a:lnTo>
                    <a:lnTo>
                      <a:pt x="4164" y="398"/>
                    </a:lnTo>
                    <a:lnTo>
                      <a:pt x="4164" y="461"/>
                    </a:lnTo>
                    <a:lnTo>
                      <a:pt x="4081" y="335"/>
                    </a:lnTo>
                    <a:lnTo>
                      <a:pt x="3976" y="293"/>
                    </a:lnTo>
                    <a:lnTo>
                      <a:pt x="3955" y="189"/>
                    </a:lnTo>
                    <a:lnTo>
                      <a:pt x="3997" y="147"/>
                    </a:lnTo>
                    <a:lnTo>
                      <a:pt x="3955" y="105"/>
                    </a:lnTo>
                    <a:lnTo>
                      <a:pt x="3850" y="105"/>
                    </a:lnTo>
                    <a:lnTo>
                      <a:pt x="3746" y="84"/>
                    </a:lnTo>
                    <a:lnTo>
                      <a:pt x="3537" y="21"/>
                    </a:lnTo>
                    <a:lnTo>
                      <a:pt x="3495" y="42"/>
                    </a:lnTo>
                    <a:lnTo>
                      <a:pt x="3578" y="84"/>
                    </a:lnTo>
                    <a:lnTo>
                      <a:pt x="3599" y="105"/>
                    </a:lnTo>
                    <a:lnTo>
                      <a:pt x="3495" y="126"/>
                    </a:lnTo>
                    <a:lnTo>
                      <a:pt x="3390" y="105"/>
                    </a:lnTo>
                    <a:lnTo>
                      <a:pt x="3265" y="147"/>
                    </a:lnTo>
                    <a:lnTo>
                      <a:pt x="3223" y="126"/>
                    </a:lnTo>
                    <a:lnTo>
                      <a:pt x="3223" y="105"/>
                    </a:lnTo>
                    <a:lnTo>
                      <a:pt x="3348" y="84"/>
                    </a:lnTo>
                    <a:lnTo>
                      <a:pt x="3432" y="42"/>
                    </a:lnTo>
                    <a:lnTo>
                      <a:pt x="3327" y="42"/>
                    </a:lnTo>
                    <a:lnTo>
                      <a:pt x="3139" y="84"/>
                    </a:lnTo>
                    <a:lnTo>
                      <a:pt x="3076" y="126"/>
                    </a:lnTo>
                    <a:lnTo>
                      <a:pt x="2930" y="210"/>
                    </a:lnTo>
                    <a:lnTo>
                      <a:pt x="2846" y="231"/>
                    </a:lnTo>
                    <a:lnTo>
                      <a:pt x="2700" y="293"/>
                    </a:lnTo>
                    <a:lnTo>
                      <a:pt x="2595" y="419"/>
                    </a:lnTo>
                    <a:lnTo>
                      <a:pt x="2553" y="461"/>
                    </a:lnTo>
                    <a:lnTo>
                      <a:pt x="2386" y="461"/>
                    </a:lnTo>
                    <a:lnTo>
                      <a:pt x="2177" y="335"/>
                    </a:lnTo>
                    <a:lnTo>
                      <a:pt x="2009" y="314"/>
                    </a:lnTo>
                    <a:lnTo>
                      <a:pt x="1821" y="335"/>
                    </a:lnTo>
                    <a:lnTo>
                      <a:pt x="1674" y="231"/>
                    </a:lnTo>
                    <a:lnTo>
                      <a:pt x="1591" y="231"/>
                    </a:lnTo>
                    <a:lnTo>
                      <a:pt x="1507" y="251"/>
                    </a:lnTo>
                    <a:lnTo>
                      <a:pt x="1361" y="147"/>
                    </a:lnTo>
                    <a:lnTo>
                      <a:pt x="1172" y="105"/>
                    </a:lnTo>
                    <a:lnTo>
                      <a:pt x="733" y="84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6933;p54"/>
              <p:cNvSpPr/>
              <p:nvPr/>
            </p:nvSpPr>
            <p:spPr>
              <a:xfrm>
                <a:off x="3896332" y="2997572"/>
                <a:ext cx="113621" cy="124461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0944" extrusionOk="0">
                    <a:moveTo>
                      <a:pt x="8495" y="0"/>
                    </a:moveTo>
                    <a:lnTo>
                      <a:pt x="1590" y="63"/>
                    </a:lnTo>
                    <a:lnTo>
                      <a:pt x="1632" y="1193"/>
                    </a:lnTo>
                    <a:lnTo>
                      <a:pt x="1088" y="1235"/>
                    </a:lnTo>
                    <a:lnTo>
                      <a:pt x="1088" y="1444"/>
                    </a:lnTo>
                    <a:lnTo>
                      <a:pt x="1151" y="3725"/>
                    </a:lnTo>
                    <a:lnTo>
                      <a:pt x="1046" y="3746"/>
                    </a:lnTo>
                    <a:lnTo>
                      <a:pt x="942" y="3829"/>
                    </a:lnTo>
                    <a:lnTo>
                      <a:pt x="837" y="3767"/>
                    </a:lnTo>
                    <a:lnTo>
                      <a:pt x="691" y="3767"/>
                    </a:lnTo>
                    <a:lnTo>
                      <a:pt x="586" y="3850"/>
                    </a:lnTo>
                    <a:lnTo>
                      <a:pt x="586" y="3976"/>
                    </a:lnTo>
                    <a:lnTo>
                      <a:pt x="649" y="4060"/>
                    </a:lnTo>
                    <a:lnTo>
                      <a:pt x="586" y="4185"/>
                    </a:lnTo>
                    <a:lnTo>
                      <a:pt x="377" y="4457"/>
                    </a:lnTo>
                    <a:lnTo>
                      <a:pt x="335" y="4457"/>
                    </a:lnTo>
                    <a:lnTo>
                      <a:pt x="230" y="4541"/>
                    </a:lnTo>
                    <a:lnTo>
                      <a:pt x="251" y="4645"/>
                    </a:lnTo>
                    <a:lnTo>
                      <a:pt x="314" y="4687"/>
                    </a:lnTo>
                    <a:lnTo>
                      <a:pt x="251" y="4813"/>
                    </a:lnTo>
                    <a:lnTo>
                      <a:pt x="126" y="4897"/>
                    </a:lnTo>
                    <a:lnTo>
                      <a:pt x="105" y="4980"/>
                    </a:lnTo>
                    <a:lnTo>
                      <a:pt x="209" y="5022"/>
                    </a:lnTo>
                    <a:lnTo>
                      <a:pt x="230" y="5127"/>
                    </a:lnTo>
                    <a:lnTo>
                      <a:pt x="168" y="5231"/>
                    </a:lnTo>
                    <a:lnTo>
                      <a:pt x="0" y="5420"/>
                    </a:lnTo>
                    <a:lnTo>
                      <a:pt x="0" y="5545"/>
                    </a:lnTo>
                    <a:lnTo>
                      <a:pt x="63" y="5629"/>
                    </a:lnTo>
                    <a:lnTo>
                      <a:pt x="209" y="5524"/>
                    </a:lnTo>
                    <a:lnTo>
                      <a:pt x="251" y="5545"/>
                    </a:lnTo>
                    <a:lnTo>
                      <a:pt x="251" y="5629"/>
                    </a:lnTo>
                    <a:lnTo>
                      <a:pt x="209" y="5692"/>
                    </a:lnTo>
                    <a:lnTo>
                      <a:pt x="272" y="5734"/>
                    </a:lnTo>
                    <a:lnTo>
                      <a:pt x="230" y="5817"/>
                    </a:lnTo>
                    <a:lnTo>
                      <a:pt x="272" y="5922"/>
                    </a:lnTo>
                    <a:lnTo>
                      <a:pt x="272" y="6047"/>
                    </a:lnTo>
                    <a:lnTo>
                      <a:pt x="314" y="6152"/>
                    </a:lnTo>
                    <a:lnTo>
                      <a:pt x="544" y="6236"/>
                    </a:lnTo>
                    <a:lnTo>
                      <a:pt x="586" y="6319"/>
                    </a:lnTo>
                    <a:lnTo>
                      <a:pt x="544" y="6382"/>
                    </a:lnTo>
                    <a:lnTo>
                      <a:pt x="544" y="6466"/>
                    </a:lnTo>
                    <a:lnTo>
                      <a:pt x="523" y="6487"/>
                    </a:lnTo>
                    <a:lnTo>
                      <a:pt x="586" y="6570"/>
                    </a:lnTo>
                    <a:lnTo>
                      <a:pt x="586" y="6654"/>
                    </a:lnTo>
                    <a:lnTo>
                      <a:pt x="544" y="6675"/>
                    </a:lnTo>
                    <a:lnTo>
                      <a:pt x="670" y="6780"/>
                    </a:lnTo>
                    <a:lnTo>
                      <a:pt x="691" y="6863"/>
                    </a:lnTo>
                    <a:lnTo>
                      <a:pt x="858" y="7052"/>
                    </a:lnTo>
                    <a:lnTo>
                      <a:pt x="963" y="7282"/>
                    </a:lnTo>
                    <a:lnTo>
                      <a:pt x="984" y="7366"/>
                    </a:lnTo>
                    <a:lnTo>
                      <a:pt x="963" y="7491"/>
                    </a:lnTo>
                    <a:lnTo>
                      <a:pt x="942" y="7533"/>
                    </a:lnTo>
                    <a:lnTo>
                      <a:pt x="879" y="7638"/>
                    </a:lnTo>
                    <a:lnTo>
                      <a:pt x="879" y="7826"/>
                    </a:lnTo>
                    <a:lnTo>
                      <a:pt x="984" y="7910"/>
                    </a:lnTo>
                    <a:lnTo>
                      <a:pt x="1109" y="7910"/>
                    </a:lnTo>
                    <a:lnTo>
                      <a:pt x="1172" y="7847"/>
                    </a:lnTo>
                    <a:lnTo>
                      <a:pt x="1318" y="7847"/>
                    </a:lnTo>
                    <a:lnTo>
                      <a:pt x="1402" y="7889"/>
                    </a:lnTo>
                    <a:lnTo>
                      <a:pt x="1360" y="7951"/>
                    </a:lnTo>
                    <a:lnTo>
                      <a:pt x="1381" y="8098"/>
                    </a:lnTo>
                    <a:lnTo>
                      <a:pt x="1465" y="8140"/>
                    </a:lnTo>
                    <a:lnTo>
                      <a:pt x="1590" y="8223"/>
                    </a:lnTo>
                    <a:lnTo>
                      <a:pt x="1695" y="8223"/>
                    </a:lnTo>
                    <a:lnTo>
                      <a:pt x="1779" y="8265"/>
                    </a:lnTo>
                    <a:lnTo>
                      <a:pt x="1821" y="8349"/>
                    </a:lnTo>
                    <a:lnTo>
                      <a:pt x="1925" y="8412"/>
                    </a:lnTo>
                    <a:lnTo>
                      <a:pt x="2030" y="8412"/>
                    </a:lnTo>
                    <a:lnTo>
                      <a:pt x="2093" y="8475"/>
                    </a:lnTo>
                    <a:lnTo>
                      <a:pt x="2051" y="8558"/>
                    </a:lnTo>
                    <a:lnTo>
                      <a:pt x="1988" y="8621"/>
                    </a:lnTo>
                    <a:lnTo>
                      <a:pt x="1946" y="8663"/>
                    </a:lnTo>
                    <a:lnTo>
                      <a:pt x="1904" y="8726"/>
                    </a:lnTo>
                    <a:lnTo>
                      <a:pt x="2030" y="8830"/>
                    </a:lnTo>
                    <a:lnTo>
                      <a:pt x="2134" y="8851"/>
                    </a:lnTo>
                    <a:lnTo>
                      <a:pt x="2155" y="8830"/>
                    </a:lnTo>
                    <a:lnTo>
                      <a:pt x="2260" y="8872"/>
                    </a:lnTo>
                    <a:lnTo>
                      <a:pt x="2323" y="8851"/>
                    </a:lnTo>
                    <a:lnTo>
                      <a:pt x="2511" y="8977"/>
                    </a:lnTo>
                    <a:lnTo>
                      <a:pt x="2532" y="9039"/>
                    </a:lnTo>
                    <a:lnTo>
                      <a:pt x="2553" y="9207"/>
                    </a:lnTo>
                    <a:lnTo>
                      <a:pt x="2616" y="9270"/>
                    </a:lnTo>
                    <a:lnTo>
                      <a:pt x="2720" y="9291"/>
                    </a:lnTo>
                    <a:lnTo>
                      <a:pt x="2762" y="9353"/>
                    </a:lnTo>
                    <a:lnTo>
                      <a:pt x="2741" y="9458"/>
                    </a:lnTo>
                    <a:lnTo>
                      <a:pt x="2783" y="9521"/>
                    </a:lnTo>
                    <a:lnTo>
                      <a:pt x="2992" y="9563"/>
                    </a:lnTo>
                    <a:lnTo>
                      <a:pt x="3076" y="9625"/>
                    </a:lnTo>
                    <a:lnTo>
                      <a:pt x="3076" y="9688"/>
                    </a:lnTo>
                    <a:lnTo>
                      <a:pt x="3076" y="9876"/>
                    </a:lnTo>
                    <a:lnTo>
                      <a:pt x="3160" y="9918"/>
                    </a:lnTo>
                    <a:lnTo>
                      <a:pt x="3264" y="9981"/>
                    </a:lnTo>
                    <a:lnTo>
                      <a:pt x="3306" y="10044"/>
                    </a:lnTo>
                    <a:lnTo>
                      <a:pt x="3306" y="10086"/>
                    </a:lnTo>
                    <a:lnTo>
                      <a:pt x="3348" y="10190"/>
                    </a:lnTo>
                    <a:lnTo>
                      <a:pt x="3390" y="10232"/>
                    </a:lnTo>
                    <a:lnTo>
                      <a:pt x="3474" y="10253"/>
                    </a:lnTo>
                    <a:lnTo>
                      <a:pt x="3515" y="10337"/>
                    </a:lnTo>
                    <a:lnTo>
                      <a:pt x="3662" y="10420"/>
                    </a:lnTo>
                    <a:lnTo>
                      <a:pt x="3766" y="10462"/>
                    </a:lnTo>
                    <a:lnTo>
                      <a:pt x="3829" y="10441"/>
                    </a:lnTo>
                    <a:lnTo>
                      <a:pt x="3871" y="10399"/>
                    </a:lnTo>
                    <a:lnTo>
                      <a:pt x="3934" y="10337"/>
                    </a:lnTo>
                    <a:lnTo>
                      <a:pt x="4143" y="10337"/>
                    </a:lnTo>
                    <a:lnTo>
                      <a:pt x="4185" y="10399"/>
                    </a:lnTo>
                    <a:lnTo>
                      <a:pt x="4227" y="10399"/>
                    </a:lnTo>
                    <a:lnTo>
                      <a:pt x="4331" y="10337"/>
                    </a:lnTo>
                    <a:lnTo>
                      <a:pt x="4394" y="10295"/>
                    </a:lnTo>
                    <a:lnTo>
                      <a:pt x="4436" y="10211"/>
                    </a:lnTo>
                    <a:lnTo>
                      <a:pt x="4562" y="10211"/>
                    </a:lnTo>
                    <a:lnTo>
                      <a:pt x="4624" y="10232"/>
                    </a:lnTo>
                    <a:lnTo>
                      <a:pt x="4708" y="10399"/>
                    </a:lnTo>
                    <a:lnTo>
                      <a:pt x="4750" y="10462"/>
                    </a:lnTo>
                    <a:lnTo>
                      <a:pt x="4813" y="10525"/>
                    </a:lnTo>
                    <a:lnTo>
                      <a:pt x="4938" y="10567"/>
                    </a:lnTo>
                    <a:lnTo>
                      <a:pt x="5022" y="10630"/>
                    </a:lnTo>
                    <a:lnTo>
                      <a:pt x="5043" y="10734"/>
                    </a:lnTo>
                    <a:lnTo>
                      <a:pt x="5085" y="10755"/>
                    </a:lnTo>
                    <a:lnTo>
                      <a:pt x="5126" y="10839"/>
                    </a:lnTo>
                    <a:lnTo>
                      <a:pt x="5126" y="10923"/>
                    </a:lnTo>
                    <a:lnTo>
                      <a:pt x="5294" y="10923"/>
                    </a:lnTo>
                    <a:lnTo>
                      <a:pt x="5336" y="10944"/>
                    </a:lnTo>
                    <a:lnTo>
                      <a:pt x="5357" y="10923"/>
                    </a:lnTo>
                    <a:lnTo>
                      <a:pt x="5336" y="10860"/>
                    </a:lnTo>
                    <a:lnTo>
                      <a:pt x="5336" y="10776"/>
                    </a:lnTo>
                    <a:lnTo>
                      <a:pt x="5398" y="10713"/>
                    </a:lnTo>
                    <a:lnTo>
                      <a:pt x="5503" y="10755"/>
                    </a:lnTo>
                    <a:lnTo>
                      <a:pt x="5671" y="10818"/>
                    </a:lnTo>
                    <a:lnTo>
                      <a:pt x="5754" y="10776"/>
                    </a:lnTo>
                    <a:lnTo>
                      <a:pt x="5859" y="10818"/>
                    </a:lnTo>
                    <a:lnTo>
                      <a:pt x="5859" y="10923"/>
                    </a:lnTo>
                    <a:lnTo>
                      <a:pt x="6005" y="10944"/>
                    </a:lnTo>
                    <a:lnTo>
                      <a:pt x="6068" y="10944"/>
                    </a:lnTo>
                    <a:lnTo>
                      <a:pt x="6068" y="10860"/>
                    </a:lnTo>
                    <a:lnTo>
                      <a:pt x="6131" y="10776"/>
                    </a:lnTo>
                    <a:lnTo>
                      <a:pt x="6215" y="10818"/>
                    </a:lnTo>
                    <a:lnTo>
                      <a:pt x="6235" y="10776"/>
                    </a:lnTo>
                    <a:lnTo>
                      <a:pt x="6340" y="10776"/>
                    </a:lnTo>
                    <a:lnTo>
                      <a:pt x="6487" y="10734"/>
                    </a:lnTo>
                    <a:lnTo>
                      <a:pt x="6696" y="10713"/>
                    </a:lnTo>
                    <a:lnTo>
                      <a:pt x="6821" y="10755"/>
                    </a:lnTo>
                    <a:lnTo>
                      <a:pt x="6947" y="10713"/>
                    </a:lnTo>
                    <a:lnTo>
                      <a:pt x="7010" y="10609"/>
                    </a:lnTo>
                    <a:lnTo>
                      <a:pt x="7135" y="10525"/>
                    </a:lnTo>
                    <a:lnTo>
                      <a:pt x="7219" y="10420"/>
                    </a:lnTo>
                    <a:lnTo>
                      <a:pt x="7261" y="10399"/>
                    </a:lnTo>
                    <a:lnTo>
                      <a:pt x="7323" y="10337"/>
                    </a:lnTo>
                    <a:lnTo>
                      <a:pt x="7428" y="10232"/>
                    </a:lnTo>
                    <a:lnTo>
                      <a:pt x="7470" y="10232"/>
                    </a:lnTo>
                    <a:lnTo>
                      <a:pt x="7595" y="10023"/>
                    </a:lnTo>
                    <a:lnTo>
                      <a:pt x="7805" y="9814"/>
                    </a:lnTo>
                    <a:lnTo>
                      <a:pt x="7763" y="9604"/>
                    </a:lnTo>
                    <a:lnTo>
                      <a:pt x="7700" y="9563"/>
                    </a:lnTo>
                    <a:lnTo>
                      <a:pt x="7679" y="9353"/>
                    </a:lnTo>
                    <a:lnTo>
                      <a:pt x="7595" y="9249"/>
                    </a:lnTo>
                    <a:lnTo>
                      <a:pt x="7554" y="9144"/>
                    </a:lnTo>
                    <a:lnTo>
                      <a:pt x="7470" y="9060"/>
                    </a:lnTo>
                    <a:lnTo>
                      <a:pt x="7365" y="9060"/>
                    </a:lnTo>
                    <a:lnTo>
                      <a:pt x="7323" y="8998"/>
                    </a:lnTo>
                    <a:lnTo>
                      <a:pt x="7323" y="8956"/>
                    </a:lnTo>
                    <a:lnTo>
                      <a:pt x="7219" y="8893"/>
                    </a:lnTo>
                    <a:lnTo>
                      <a:pt x="7114" y="8726"/>
                    </a:lnTo>
                    <a:lnTo>
                      <a:pt x="7072" y="8684"/>
                    </a:lnTo>
                    <a:lnTo>
                      <a:pt x="7051" y="8621"/>
                    </a:lnTo>
                    <a:lnTo>
                      <a:pt x="6947" y="8516"/>
                    </a:lnTo>
                    <a:lnTo>
                      <a:pt x="6905" y="8433"/>
                    </a:lnTo>
                    <a:lnTo>
                      <a:pt x="6633" y="8433"/>
                    </a:lnTo>
                    <a:lnTo>
                      <a:pt x="6549" y="8412"/>
                    </a:lnTo>
                    <a:lnTo>
                      <a:pt x="6507" y="8328"/>
                    </a:lnTo>
                    <a:lnTo>
                      <a:pt x="6591" y="8203"/>
                    </a:lnTo>
                    <a:lnTo>
                      <a:pt x="6654" y="8161"/>
                    </a:lnTo>
                    <a:lnTo>
                      <a:pt x="6654" y="8035"/>
                    </a:lnTo>
                    <a:lnTo>
                      <a:pt x="6800" y="8056"/>
                    </a:lnTo>
                    <a:lnTo>
                      <a:pt x="6905" y="8035"/>
                    </a:lnTo>
                    <a:lnTo>
                      <a:pt x="6947" y="8098"/>
                    </a:lnTo>
                    <a:lnTo>
                      <a:pt x="7031" y="8098"/>
                    </a:lnTo>
                    <a:lnTo>
                      <a:pt x="7051" y="8035"/>
                    </a:lnTo>
                    <a:lnTo>
                      <a:pt x="7135" y="7951"/>
                    </a:lnTo>
                    <a:lnTo>
                      <a:pt x="7156" y="7700"/>
                    </a:lnTo>
                    <a:lnTo>
                      <a:pt x="7135" y="7470"/>
                    </a:lnTo>
                    <a:lnTo>
                      <a:pt x="7177" y="7303"/>
                    </a:lnTo>
                    <a:lnTo>
                      <a:pt x="7282" y="7177"/>
                    </a:lnTo>
                    <a:lnTo>
                      <a:pt x="7282" y="7052"/>
                    </a:lnTo>
                    <a:lnTo>
                      <a:pt x="7240" y="6968"/>
                    </a:lnTo>
                    <a:lnTo>
                      <a:pt x="7282" y="6863"/>
                    </a:lnTo>
                    <a:lnTo>
                      <a:pt x="7386" y="6696"/>
                    </a:lnTo>
                    <a:lnTo>
                      <a:pt x="7428" y="6633"/>
                    </a:lnTo>
                    <a:lnTo>
                      <a:pt x="7470" y="6633"/>
                    </a:lnTo>
                    <a:lnTo>
                      <a:pt x="7533" y="6654"/>
                    </a:lnTo>
                    <a:lnTo>
                      <a:pt x="7658" y="6215"/>
                    </a:lnTo>
                    <a:lnTo>
                      <a:pt x="7700" y="6026"/>
                    </a:lnTo>
                    <a:lnTo>
                      <a:pt x="7888" y="5922"/>
                    </a:lnTo>
                    <a:lnTo>
                      <a:pt x="7888" y="5817"/>
                    </a:lnTo>
                    <a:lnTo>
                      <a:pt x="8014" y="5608"/>
                    </a:lnTo>
                    <a:lnTo>
                      <a:pt x="8056" y="5503"/>
                    </a:lnTo>
                    <a:lnTo>
                      <a:pt x="8160" y="5482"/>
                    </a:lnTo>
                    <a:lnTo>
                      <a:pt x="8202" y="5482"/>
                    </a:lnTo>
                    <a:lnTo>
                      <a:pt x="8265" y="5294"/>
                    </a:lnTo>
                    <a:lnTo>
                      <a:pt x="8412" y="5022"/>
                    </a:lnTo>
                    <a:lnTo>
                      <a:pt x="8412" y="4813"/>
                    </a:lnTo>
                    <a:lnTo>
                      <a:pt x="8495" y="4666"/>
                    </a:lnTo>
                    <a:lnTo>
                      <a:pt x="8516" y="4604"/>
                    </a:lnTo>
                    <a:lnTo>
                      <a:pt x="8495" y="4604"/>
                    </a:lnTo>
                    <a:lnTo>
                      <a:pt x="8474" y="4478"/>
                    </a:lnTo>
                    <a:lnTo>
                      <a:pt x="8391" y="4248"/>
                    </a:lnTo>
                    <a:lnTo>
                      <a:pt x="8412" y="4122"/>
                    </a:lnTo>
                    <a:lnTo>
                      <a:pt x="8474" y="4039"/>
                    </a:lnTo>
                    <a:lnTo>
                      <a:pt x="8474" y="3934"/>
                    </a:lnTo>
                    <a:lnTo>
                      <a:pt x="8579" y="3809"/>
                    </a:lnTo>
                    <a:lnTo>
                      <a:pt x="8621" y="3516"/>
                    </a:lnTo>
                    <a:lnTo>
                      <a:pt x="8684" y="3327"/>
                    </a:lnTo>
                    <a:lnTo>
                      <a:pt x="8725" y="3285"/>
                    </a:lnTo>
                    <a:lnTo>
                      <a:pt x="8684" y="3223"/>
                    </a:lnTo>
                    <a:lnTo>
                      <a:pt x="8621" y="3202"/>
                    </a:lnTo>
                    <a:lnTo>
                      <a:pt x="8704" y="3076"/>
                    </a:lnTo>
                    <a:lnTo>
                      <a:pt x="8704" y="2930"/>
                    </a:lnTo>
                    <a:lnTo>
                      <a:pt x="8746" y="2909"/>
                    </a:lnTo>
                    <a:lnTo>
                      <a:pt x="8914" y="2909"/>
                    </a:lnTo>
                    <a:lnTo>
                      <a:pt x="8914" y="2825"/>
                    </a:lnTo>
                    <a:lnTo>
                      <a:pt x="8914" y="2783"/>
                    </a:lnTo>
                    <a:lnTo>
                      <a:pt x="8914" y="2721"/>
                    </a:lnTo>
                    <a:lnTo>
                      <a:pt x="9018" y="2700"/>
                    </a:lnTo>
                    <a:lnTo>
                      <a:pt x="9102" y="2658"/>
                    </a:lnTo>
                    <a:lnTo>
                      <a:pt x="9228" y="2658"/>
                    </a:lnTo>
                    <a:lnTo>
                      <a:pt x="9248" y="2574"/>
                    </a:lnTo>
                    <a:lnTo>
                      <a:pt x="9353" y="2553"/>
                    </a:lnTo>
                    <a:lnTo>
                      <a:pt x="9458" y="2490"/>
                    </a:lnTo>
                    <a:lnTo>
                      <a:pt x="9541" y="2386"/>
                    </a:lnTo>
                    <a:lnTo>
                      <a:pt x="9479" y="2386"/>
                    </a:lnTo>
                    <a:lnTo>
                      <a:pt x="9479" y="2302"/>
                    </a:lnTo>
                    <a:lnTo>
                      <a:pt x="9353" y="2239"/>
                    </a:lnTo>
                    <a:lnTo>
                      <a:pt x="9248" y="2239"/>
                    </a:lnTo>
                    <a:lnTo>
                      <a:pt x="9248" y="2135"/>
                    </a:lnTo>
                    <a:lnTo>
                      <a:pt x="8997" y="1946"/>
                    </a:lnTo>
                    <a:lnTo>
                      <a:pt x="8914" y="1946"/>
                    </a:lnTo>
                    <a:lnTo>
                      <a:pt x="8809" y="1737"/>
                    </a:lnTo>
                    <a:lnTo>
                      <a:pt x="8725" y="1507"/>
                    </a:lnTo>
                    <a:lnTo>
                      <a:pt x="8746" y="1256"/>
                    </a:lnTo>
                    <a:lnTo>
                      <a:pt x="8725" y="1047"/>
                    </a:lnTo>
                    <a:lnTo>
                      <a:pt x="8579" y="628"/>
                    </a:lnTo>
                    <a:lnTo>
                      <a:pt x="8579" y="524"/>
                    </a:lnTo>
                    <a:lnTo>
                      <a:pt x="8600" y="503"/>
                    </a:lnTo>
                    <a:lnTo>
                      <a:pt x="8621" y="565"/>
                    </a:lnTo>
                    <a:lnTo>
                      <a:pt x="8642" y="607"/>
                    </a:lnTo>
                    <a:lnTo>
                      <a:pt x="8684" y="607"/>
                    </a:lnTo>
                    <a:lnTo>
                      <a:pt x="8684" y="565"/>
                    </a:lnTo>
                    <a:lnTo>
                      <a:pt x="8579" y="419"/>
                    </a:lnTo>
                    <a:lnTo>
                      <a:pt x="8516" y="252"/>
                    </a:lnTo>
                    <a:lnTo>
                      <a:pt x="8495" y="210"/>
                    </a:lnTo>
                    <a:lnTo>
                      <a:pt x="8495" y="189"/>
                    </a:lnTo>
                    <a:lnTo>
                      <a:pt x="8495" y="168"/>
                    </a:lnTo>
                    <a:lnTo>
                      <a:pt x="8495" y="147"/>
                    </a:lnTo>
                    <a:lnTo>
                      <a:pt x="8474" y="84"/>
                    </a:lnTo>
                    <a:lnTo>
                      <a:pt x="8495" y="42"/>
                    </a:lnTo>
                    <a:lnTo>
                      <a:pt x="84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6934;p54"/>
              <p:cNvSpPr/>
              <p:nvPr/>
            </p:nvSpPr>
            <p:spPr>
              <a:xfrm>
                <a:off x="3973815" y="3045871"/>
                <a:ext cx="104655" cy="75923"/>
              </a:xfrm>
              <a:custGeom>
                <a:avLst/>
                <a:gdLst/>
                <a:ahLst/>
                <a:cxnLst/>
                <a:rect l="l" t="t" r="r" b="b"/>
                <a:pathLst>
                  <a:path w="8789" h="6676" extrusionOk="0">
                    <a:moveTo>
                      <a:pt x="2511" y="1"/>
                    </a:moveTo>
                    <a:lnTo>
                      <a:pt x="2344" y="336"/>
                    </a:lnTo>
                    <a:lnTo>
                      <a:pt x="2239" y="336"/>
                    </a:lnTo>
                    <a:lnTo>
                      <a:pt x="2218" y="419"/>
                    </a:lnTo>
                    <a:lnTo>
                      <a:pt x="2093" y="398"/>
                    </a:lnTo>
                    <a:lnTo>
                      <a:pt x="2009" y="357"/>
                    </a:lnTo>
                    <a:lnTo>
                      <a:pt x="1988" y="419"/>
                    </a:lnTo>
                    <a:lnTo>
                      <a:pt x="1905" y="566"/>
                    </a:lnTo>
                    <a:lnTo>
                      <a:pt x="1905" y="775"/>
                    </a:lnTo>
                    <a:lnTo>
                      <a:pt x="1758" y="1047"/>
                    </a:lnTo>
                    <a:lnTo>
                      <a:pt x="1695" y="1235"/>
                    </a:lnTo>
                    <a:lnTo>
                      <a:pt x="1653" y="1235"/>
                    </a:lnTo>
                    <a:lnTo>
                      <a:pt x="1549" y="1256"/>
                    </a:lnTo>
                    <a:lnTo>
                      <a:pt x="1507" y="1361"/>
                    </a:lnTo>
                    <a:lnTo>
                      <a:pt x="1381" y="1570"/>
                    </a:lnTo>
                    <a:lnTo>
                      <a:pt x="1381" y="1675"/>
                    </a:lnTo>
                    <a:lnTo>
                      <a:pt x="1193" y="1779"/>
                    </a:lnTo>
                    <a:lnTo>
                      <a:pt x="1151" y="1968"/>
                    </a:lnTo>
                    <a:lnTo>
                      <a:pt x="1026" y="2407"/>
                    </a:lnTo>
                    <a:lnTo>
                      <a:pt x="963" y="2386"/>
                    </a:lnTo>
                    <a:lnTo>
                      <a:pt x="921" y="2386"/>
                    </a:lnTo>
                    <a:lnTo>
                      <a:pt x="879" y="2449"/>
                    </a:lnTo>
                    <a:lnTo>
                      <a:pt x="775" y="2616"/>
                    </a:lnTo>
                    <a:lnTo>
                      <a:pt x="733" y="2721"/>
                    </a:lnTo>
                    <a:lnTo>
                      <a:pt x="775" y="2805"/>
                    </a:lnTo>
                    <a:lnTo>
                      <a:pt x="775" y="2930"/>
                    </a:lnTo>
                    <a:lnTo>
                      <a:pt x="670" y="3056"/>
                    </a:lnTo>
                    <a:lnTo>
                      <a:pt x="628" y="3223"/>
                    </a:lnTo>
                    <a:lnTo>
                      <a:pt x="649" y="3453"/>
                    </a:lnTo>
                    <a:lnTo>
                      <a:pt x="628" y="3704"/>
                    </a:lnTo>
                    <a:lnTo>
                      <a:pt x="544" y="3788"/>
                    </a:lnTo>
                    <a:lnTo>
                      <a:pt x="524" y="3851"/>
                    </a:lnTo>
                    <a:lnTo>
                      <a:pt x="440" y="3851"/>
                    </a:lnTo>
                    <a:lnTo>
                      <a:pt x="398" y="3788"/>
                    </a:lnTo>
                    <a:lnTo>
                      <a:pt x="293" y="3809"/>
                    </a:lnTo>
                    <a:lnTo>
                      <a:pt x="147" y="3788"/>
                    </a:lnTo>
                    <a:lnTo>
                      <a:pt x="147" y="3914"/>
                    </a:lnTo>
                    <a:lnTo>
                      <a:pt x="84" y="3956"/>
                    </a:lnTo>
                    <a:lnTo>
                      <a:pt x="0" y="4081"/>
                    </a:lnTo>
                    <a:lnTo>
                      <a:pt x="42" y="4165"/>
                    </a:lnTo>
                    <a:lnTo>
                      <a:pt x="126" y="4186"/>
                    </a:lnTo>
                    <a:lnTo>
                      <a:pt x="398" y="4186"/>
                    </a:lnTo>
                    <a:lnTo>
                      <a:pt x="440" y="4269"/>
                    </a:lnTo>
                    <a:lnTo>
                      <a:pt x="544" y="4374"/>
                    </a:lnTo>
                    <a:lnTo>
                      <a:pt x="565" y="4437"/>
                    </a:lnTo>
                    <a:lnTo>
                      <a:pt x="607" y="4479"/>
                    </a:lnTo>
                    <a:lnTo>
                      <a:pt x="712" y="4646"/>
                    </a:lnTo>
                    <a:lnTo>
                      <a:pt x="816" y="4709"/>
                    </a:lnTo>
                    <a:lnTo>
                      <a:pt x="816" y="4751"/>
                    </a:lnTo>
                    <a:lnTo>
                      <a:pt x="858" y="4813"/>
                    </a:lnTo>
                    <a:lnTo>
                      <a:pt x="963" y="4813"/>
                    </a:lnTo>
                    <a:lnTo>
                      <a:pt x="1047" y="4897"/>
                    </a:lnTo>
                    <a:lnTo>
                      <a:pt x="1088" y="5002"/>
                    </a:lnTo>
                    <a:lnTo>
                      <a:pt x="1172" y="5106"/>
                    </a:lnTo>
                    <a:lnTo>
                      <a:pt x="1193" y="5316"/>
                    </a:lnTo>
                    <a:lnTo>
                      <a:pt x="1256" y="5357"/>
                    </a:lnTo>
                    <a:lnTo>
                      <a:pt x="1298" y="5567"/>
                    </a:lnTo>
                    <a:lnTo>
                      <a:pt x="1340" y="5525"/>
                    </a:lnTo>
                    <a:lnTo>
                      <a:pt x="1402" y="5629"/>
                    </a:lnTo>
                    <a:lnTo>
                      <a:pt x="1507" y="5588"/>
                    </a:lnTo>
                    <a:lnTo>
                      <a:pt x="1612" y="5629"/>
                    </a:lnTo>
                    <a:lnTo>
                      <a:pt x="1612" y="5964"/>
                    </a:lnTo>
                    <a:lnTo>
                      <a:pt x="1695" y="6069"/>
                    </a:lnTo>
                    <a:lnTo>
                      <a:pt x="1821" y="6090"/>
                    </a:lnTo>
                    <a:lnTo>
                      <a:pt x="1967" y="6048"/>
                    </a:lnTo>
                    <a:lnTo>
                      <a:pt x="2093" y="6090"/>
                    </a:lnTo>
                    <a:lnTo>
                      <a:pt x="2386" y="6069"/>
                    </a:lnTo>
                    <a:lnTo>
                      <a:pt x="2490" y="6152"/>
                    </a:lnTo>
                    <a:lnTo>
                      <a:pt x="2721" y="6383"/>
                    </a:lnTo>
                    <a:lnTo>
                      <a:pt x="2867" y="6466"/>
                    </a:lnTo>
                    <a:lnTo>
                      <a:pt x="2951" y="6571"/>
                    </a:lnTo>
                    <a:lnTo>
                      <a:pt x="3055" y="6613"/>
                    </a:lnTo>
                    <a:lnTo>
                      <a:pt x="3244" y="6613"/>
                    </a:lnTo>
                    <a:lnTo>
                      <a:pt x="3369" y="6676"/>
                    </a:lnTo>
                    <a:lnTo>
                      <a:pt x="3537" y="6634"/>
                    </a:lnTo>
                    <a:lnTo>
                      <a:pt x="3641" y="6676"/>
                    </a:lnTo>
                    <a:lnTo>
                      <a:pt x="3850" y="6676"/>
                    </a:lnTo>
                    <a:lnTo>
                      <a:pt x="3997" y="6424"/>
                    </a:lnTo>
                    <a:lnTo>
                      <a:pt x="4060" y="6362"/>
                    </a:lnTo>
                    <a:lnTo>
                      <a:pt x="4164" y="6299"/>
                    </a:lnTo>
                    <a:lnTo>
                      <a:pt x="4269" y="6299"/>
                    </a:lnTo>
                    <a:lnTo>
                      <a:pt x="4311" y="6278"/>
                    </a:lnTo>
                    <a:lnTo>
                      <a:pt x="4583" y="6257"/>
                    </a:lnTo>
                    <a:lnTo>
                      <a:pt x="4645" y="6278"/>
                    </a:lnTo>
                    <a:lnTo>
                      <a:pt x="4729" y="6404"/>
                    </a:lnTo>
                    <a:lnTo>
                      <a:pt x="4834" y="6466"/>
                    </a:lnTo>
                    <a:lnTo>
                      <a:pt x="5043" y="6424"/>
                    </a:lnTo>
                    <a:lnTo>
                      <a:pt x="5210" y="6424"/>
                    </a:lnTo>
                    <a:lnTo>
                      <a:pt x="5252" y="6320"/>
                    </a:lnTo>
                    <a:lnTo>
                      <a:pt x="5441" y="6257"/>
                    </a:lnTo>
                    <a:lnTo>
                      <a:pt x="5629" y="6215"/>
                    </a:lnTo>
                    <a:lnTo>
                      <a:pt x="5775" y="6152"/>
                    </a:lnTo>
                    <a:lnTo>
                      <a:pt x="5880" y="6069"/>
                    </a:lnTo>
                    <a:lnTo>
                      <a:pt x="5943" y="5964"/>
                    </a:lnTo>
                    <a:lnTo>
                      <a:pt x="6068" y="5880"/>
                    </a:lnTo>
                    <a:lnTo>
                      <a:pt x="6173" y="5880"/>
                    </a:lnTo>
                    <a:lnTo>
                      <a:pt x="6278" y="5797"/>
                    </a:lnTo>
                    <a:lnTo>
                      <a:pt x="7010" y="5797"/>
                    </a:lnTo>
                    <a:lnTo>
                      <a:pt x="8788" y="4018"/>
                    </a:lnTo>
                    <a:lnTo>
                      <a:pt x="8056" y="4018"/>
                    </a:lnTo>
                    <a:lnTo>
                      <a:pt x="6361" y="3495"/>
                    </a:lnTo>
                    <a:lnTo>
                      <a:pt x="6215" y="3370"/>
                    </a:lnTo>
                    <a:lnTo>
                      <a:pt x="6006" y="3349"/>
                    </a:lnTo>
                    <a:lnTo>
                      <a:pt x="5943" y="3160"/>
                    </a:lnTo>
                    <a:lnTo>
                      <a:pt x="5964" y="3014"/>
                    </a:lnTo>
                    <a:lnTo>
                      <a:pt x="5796" y="2930"/>
                    </a:lnTo>
                    <a:lnTo>
                      <a:pt x="5692" y="2616"/>
                    </a:lnTo>
                    <a:lnTo>
                      <a:pt x="5650" y="2386"/>
                    </a:lnTo>
                    <a:lnTo>
                      <a:pt x="5692" y="2323"/>
                    </a:lnTo>
                    <a:lnTo>
                      <a:pt x="5587" y="2282"/>
                    </a:lnTo>
                    <a:lnTo>
                      <a:pt x="5441" y="2303"/>
                    </a:lnTo>
                    <a:lnTo>
                      <a:pt x="5315" y="2386"/>
                    </a:lnTo>
                    <a:lnTo>
                      <a:pt x="5106" y="2386"/>
                    </a:lnTo>
                    <a:lnTo>
                      <a:pt x="5022" y="2323"/>
                    </a:lnTo>
                    <a:lnTo>
                      <a:pt x="5127" y="2198"/>
                    </a:lnTo>
                    <a:lnTo>
                      <a:pt x="5127" y="2093"/>
                    </a:lnTo>
                    <a:lnTo>
                      <a:pt x="5169" y="1989"/>
                    </a:lnTo>
                    <a:lnTo>
                      <a:pt x="5169" y="1821"/>
                    </a:lnTo>
                    <a:lnTo>
                      <a:pt x="5210" y="1717"/>
                    </a:lnTo>
                    <a:lnTo>
                      <a:pt x="5252" y="1591"/>
                    </a:lnTo>
                    <a:lnTo>
                      <a:pt x="5357" y="1570"/>
                    </a:lnTo>
                    <a:lnTo>
                      <a:pt x="5210" y="1361"/>
                    </a:lnTo>
                    <a:lnTo>
                      <a:pt x="5127" y="1361"/>
                    </a:lnTo>
                    <a:lnTo>
                      <a:pt x="5106" y="1277"/>
                    </a:lnTo>
                    <a:lnTo>
                      <a:pt x="5064" y="1173"/>
                    </a:lnTo>
                    <a:lnTo>
                      <a:pt x="4959" y="1026"/>
                    </a:lnTo>
                    <a:lnTo>
                      <a:pt x="4855" y="984"/>
                    </a:lnTo>
                    <a:lnTo>
                      <a:pt x="4687" y="838"/>
                    </a:lnTo>
                    <a:lnTo>
                      <a:pt x="4541" y="733"/>
                    </a:lnTo>
                    <a:lnTo>
                      <a:pt x="4520" y="671"/>
                    </a:lnTo>
                    <a:lnTo>
                      <a:pt x="4415" y="671"/>
                    </a:lnTo>
                    <a:lnTo>
                      <a:pt x="4394" y="629"/>
                    </a:lnTo>
                    <a:lnTo>
                      <a:pt x="4227" y="629"/>
                    </a:lnTo>
                    <a:lnTo>
                      <a:pt x="4185" y="524"/>
                    </a:lnTo>
                    <a:lnTo>
                      <a:pt x="3976" y="336"/>
                    </a:lnTo>
                    <a:lnTo>
                      <a:pt x="3871" y="315"/>
                    </a:lnTo>
                    <a:lnTo>
                      <a:pt x="3788" y="231"/>
                    </a:lnTo>
                    <a:lnTo>
                      <a:pt x="3662" y="210"/>
                    </a:lnTo>
                    <a:lnTo>
                      <a:pt x="3578" y="231"/>
                    </a:lnTo>
                    <a:lnTo>
                      <a:pt x="3557" y="252"/>
                    </a:lnTo>
                    <a:lnTo>
                      <a:pt x="3369" y="106"/>
                    </a:lnTo>
                    <a:lnTo>
                      <a:pt x="3265" y="106"/>
                    </a:lnTo>
                    <a:lnTo>
                      <a:pt x="3223" y="147"/>
                    </a:lnTo>
                    <a:lnTo>
                      <a:pt x="3139" y="85"/>
                    </a:lnTo>
                    <a:lnTo>
                      <a:pt x="3034" y="106"/>
                    </a:lnTo>
                    <a:lnTo>
                      <a:pt x="2930" y="189"/>
                    </a:lnTo>
                    <a:lnTo>
                      <a:pt x="2825" y="189"/>
                    </a:lnTo>
                    <a:lnTo>
                      <a:pt x="2595" y="106"/>
                    </a:lnTo>
                    <a:lnTo>
                      <a:pt x="2553" y="43"/>
                    </a:lnTo>
                    <a:lnTo>
                      <a:pt x="25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6935;p54"/>
              <p:cNvSpPr/>
              <p:nvPr/>
            </p:nvSpPr>
            <p:spPr>
              <a:xfrm>
                <a:off x="3996236" y="3024695"/>
                <a:ext cx="46106" cy="39042"/>
              </a:xfrm>
              <a:custGeom>
                <a:avLst/>
                <a:gdLst/>
                <a:ahLst/>
                <a:cxnLst/>
                <a:rect l="l" t="t" r="r" b="b"/>
                <a:pathLst>
                  <a:path w="3872" h="3433" extrusionOk="0">
                    <a:moveTo>
                      <a:pt x="1151" y="1"/>
                    </a:moveTo>
                    <a:lnTo>
                      <a:pt x="1068" y="105"/>
                    </a:lnTo>
                    <a:lnTo>
                      <a:pt x="963" y="168"/>
                    </a:lnTo>
                    <a:lnTo>
                      <a:pt x="858" y="189"/>
                    </a:lnTo>
                    <a:lnTo>
                      <a:pt x="838" y="273"/>
                    </a:lnTo>
                    <a:lnTo>
                      <a:pt x="712" y="273"/>
                    </a:lnTo>
                    <a:lnTo>
                      <a:pt x="628" y="315"/>
                    </a:lnTo>
                    <a:lnTo>
                      <a:pt x="524" y="336"/>
                    </a:lnTo>
                    <a:lnTo>
                      <a:pt x="524" y="398"/>
                    </a:lnTo>
                    <a:lnTo>
                      <a:pt x="524" y="440"/>
                    </a:lnTo>
                    <a:lnTo>
                      <a:pt x="524" y="524"/>
                    </a:lnTo>
                    <a:lnTo>
                      <a:pt x="356" y="524"/>
                    </a:lnTo>
                    <a:lnTo>
                      <a:pt x="314" y="545"/>
                    </a:lnTo>
                    <a:lnTo>
                      <a:pt x="314" y="691"/>
                    </a:lnTo>
                    <a:lnTo>
                      <a:pt x="231" y="817"/>
                    </a:lnTo>
                    <a:lnTo>
                      <a:pt x="294" y="838"/>
                    </a:lnTo>
                    <a:lnTo>
                      <a:pt x="335" y="900"/>
                    </a:lnTo>
                    <a:lnTo>
                      <a:pt x="294" y="942"/>
                    </a:lnTo>
                    <a:lnTo>
                      <a:pt x="231" y="1131"/>
                    </a:lnTo>
                    <a:lnTo>
                      <a:pt x="189" y="1424"/>
                    </a:lnTo>
                    <a:lnTo>
                      <a:pt x="84" y="1549"/>
                    </a:lnTo>
                    <a:lnTo>
                      <a:pt x="84" y="1654"/>
                    </a:lnTo>
                    <a:lnTo>
                      <a:pt x="22" y="1737"/>
                    </a:lnTo>
                    <a:lnTo>
                      <a:pt x="1" y="1863"/>
                    </a:lnTo>
                    <a:lnTo>
                      <a:pt x="84" y="2093"/>
                    </a:lnTo>
                    <a:lnTo>
                      <a:pt x="105" y="2219"/>
                    </a:lnTo>
                    <a:lnTo>
                      <a:pt x="126" y="2219"/>
                    </a:lnTo>
                    <a:lnTo>
                      <a:pt x="210" y="2260"/>
                    </a:lnTo>
                    <a:lnTo>
                      <a:pt x="335" y="2281"/>
                    </a:lnTo>
                    <a:lnTo>
                      <a:pt x="356" y="2198"/>
                    </a:lnTo>
                    <a:lnTo>
                      <a:pt x="461" y="2198"/>
                    </a:lnTo>
                    <a:lnTo>
                      <a:pt x="628" y="1863"/>
                    </a:lnTo>
                    <a:lnTo>
                      <a:pt x="670" y="1905"/>
                    </a:lnTo>
                    <a:lnTo>
                      <a:pt x="712" y="1968"/>
                    </a:lnTo>
                    <a:lnTo>
                      <a:pt x="942" y="2051"/>
                    </a:lnTo>
                    <a:lnTo>
                      <a:pt x="1047" y="2051"/>
                    </a:lnTo>
                    <a:lnTo>
                      <a:pt x="1151" y="1968"/>
                    </a:lnTo>
                    <a:lnTo>
                      <a:pt x="1256" y="1947"/>
                    </a:lnTo>
                    <a:lnTo>
                      <a:pt x="1340" y="2009"/>
                    </a:lnTo>
                    <a:lnTo>
                      <a:pt x="1382" y="1968"/>
                    </a:lnTo>
                    <a:lnTo>
                      <a:pt x="1486" y="1968"/>
                    </a:lnTo>
                    <a:lnTo>
                      <a:pt x="1674" y="2114"/>
                    </a:lnTo>
                    <a:lnTo>
                      <a:pt x="1695" y="2093"/>
                    </a:lnTo>
                    <a:lnTo>
                      <a:pt x="1779" y="2072"/>
                    </a:lnTo>
                    <a:lnTo>
                      <a:pt x="1905" y="2093"/>
                    </a:lnTo>
                    <a:lnTo>
                      <a:pt x="1988" y="2177"/>
                    </a:lnTo>
                    <a:lnTo>
                      <a:pt x="2093" y="2198"/>
                    </a:lnTo>
                    <a:lnTo>
                      <a:pt x="2302" y="2386"/>
                    </a:lnTo>
                    <a:lnTo>
                      <a:pt x="2344" y="2491"/>
                    </a:lnTo>
                    <a:lnTo>
                      <a:pt x="2511" y="2491"/>
                    </a:lnTo>
                    <a:lnTo>
                      <a:pt x="2532" y="2533"/>
                    </a:lnTo>
                    <a:lnTo>
                      <a:pt x="2637" y="2533"/>
                    </a:lnTo>
                    <a:lnTo>
                      <a:pt x="2658" y="2595"/>
                    </a:lnTo>
                    <a:lnTo>
                      <a:pt x="2804" y="2700"/>
                    </a:lnTo>
                    <a:lnTo>
                      <a:pt x="2972" y="2846"/>
                    </a:lnTo>
                    <a:lnTo>
                      <a:pt x="3076" y="2888"/>
                    </a:lnTo>
                    <a:lnTo>
                      <a:pt x="3181" y="3035"/>
                    </a:lnTo>
                    <a:lnTo>
                      <a:pt x="3223" y="3139"/>
                    </a:lnTo>
                    <a:lnTo>
                      <a:pt x="3244" y="3223"/>
                    </a:lnTo>
                    <a:lnTo>
                      <a:pt x="3327" y="3223"/>
                    </a:lnTo>
                    <a:lnTo>
                      <a:pt x="3474" y="3432"/>
                    </a:lnTo>
                    <a:lnTo>
                      <a:pt x="3599" y="3369"/>
                    </a:lnTo>
                    <a:lnTo>
                      <a:pt x="3662" y="3328"/>
                    </a:lnTo>
                    <a:lnTo>
                      <a:pt x="3746" y="3307"/>
                    </a:lnTo>
                    <a:lnTo>
                      <a:pt x="3871" y="3202"/>
                    </a:lnTo>
                    <a:lnTo>
                      <a:pt x="3809" y="3160"/>
                    </a:lnTo>
                    <a:lnTo>
                      <a:pt x="3809" y="3139"/>
                    </a:lnTo>
                    <a:lnTo>
                      <a:pt x="3767" y="3202"/>
                    </a:lnTo>
                    <a:lnTo>
                      <a:pt x="3683" y="3139"/>
                    </a:lnTo>
                    <a:lnTo>
                      <a:pt x="3641" y="3139"/>
                    </a:lnTo>
                    <a:lnTo>
                      <a:pt x="3579" y="3035"/>
                    </a:lnTo>
                    <a:lnTo>
                      <a:pt x="3599" y="3014"/>
                    </a:lnTo>
                    <a:lnTo>
                      <a:pt x="3537" y="2909"/>
                    </a:lnTo>
                    <a:lnTo>
                      <a:pt x="3453" y="2888"/>
                    </a:lnTo>
                    <a:lnTo>
                      <a:pt x="3348" y="2637"/>
                    </a:lnTo>
                    <a:lnTo>
                      <a:pt x="3327" y="2595"/>
                    </a:lnTo>
                    <a:lnTo>
                      <a:pt x="3327" y="2616"/>
                    </a:lnTo>
                    <a:lnTo>
                      <a:pt x="3265" y="2616"/>
                    </a:lnTo>
                    <a:lnTo>
                      <a:pt x="3181" y="2512"/>
                    </a:lnTo>
                    <a:lnTo>
                      <a:pt x="3055" y="2470"/>
                    </a:lnTo>
                    <a:lnTo>
                      <a:pt x="2972" y="2323"/>
                    </a:lnTo>
                    <a:lnTo>
                      <a:pt x="2804" y="2093"/>
                    </a:lnTo>
                    <a:lnTo>
                      <a:pt x="2742" y="2051"/>
                    </a:lnTo>
                    <a:lnTo>
                      <a:pt x="2595" y="2009"/>
                    </a:lnTo>
                    <a:lnTo>
                      <a:pt x="2532" y="1947"/>
                    </a:lnTo>
                    <a:lnTo>
                      <a:pt x="2428" y="1800"/>
                    </a:lnTo>
                    <a:lnTo>
                      <a:pt x="2344" y="1842"/>
                    </a:lnTo>
                    <a:lnTo>
                      <a:pt x="2218" y="1842"/>
                    </a:lnTo>
                    <a:lnTo>
                      <a:pt x="2177" y="1863"/>
                    </a:lnTo>
                    <a:lnTo>
                      <a:pt x="2114" y="1800"/>
                    </a:lnTo>
                    <a:lnTo>
                      <a:pt x="2009" y="1654"/>
                    </a:lnTo>
                    <a:lnTo>
                      <a:pt x="2072" y="1633"/>
                    </a:lnTo>
                    <a:lnTo>
                      <a:pt x="1967" y="1465"/>
                    </a:lnTo>
                    <a:lnTo>
                      <a:pt x="1905" y="1486"/>
                    </a:lnTo>
                    <a:lnTo>
                      <a:pt x="1905" y="1591"/>
                    </a:lnTo>
                    <a:lnTo>
                      <a:pt x="1926" y="1591"/>
                    </a:lnTo>
                    <a:lnTo>
                      <a:pt x="1926" y="1758"/>
                    </a:lnTo>
                    <a:lnTo>
                      <a:pt x="1821" y="1737"/>
                    </a:lnTo>
                    <a:lnTo>
                      <a:pt x="1800" y="1549"/>
                    </a:lnTo>
                    <a:lnTo>
                      <a:pt x="1758" y="1444"/>
                    </a:lnTo>
                    <a:lnTo>
                      <a:pt x="1674" y="1424"/>
                    </a:lnTo>
                    <a:lnTo>
                      <a:pt x="1674" y="1361"/>
                    </a:lnTo>
                    <a:lnTo>
                      <a:pt x="1654" y="1214"/>
                    </a:lnTo>
                    <a:lnTo>
                      <a:pt x="1591" y="1172"/>
                    </a:lnTo>
                    <a:lnTo>
                      <a:pt x="1507" y="754"/>
                    </a:lnTo>
                    <a:lnTo>
                      <a:pt x="1277" y="12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6936;p54"/>
              <p:cNvSpPr/>
              <p:nvPr/>
            </p:nvSpPr>
            <p:spPr>
              <a:xfrm>
                <a:off x="4033614" y="3061110"/>
                <a:ext cx="10467" cy="1190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047" extrusionOk="0">
                    <a:moveTo>
                      <a:pt x="732" y="0"/>
                    </a:moveTo>
                    <a:lnTo>
                      <a:pt x="607" y="105"/>
                    </a:lnTo>
                    <a:lnTo>
                      <a:pt x="523" y="126"/>
                    </a:lnTo>
                    <a:lnTo>
                      <a:pt x="460" y="167"/>
                    </a:lnTo>
                    <a:lnTo>
                      <a:pt x="230" y="251"/>
                    </a:lnTo>
                    <a:lnTo>
                      <a:pt x="188" y="377"/>
                    </a:lnTo>
                    <a:lnTo>
                      <a:pt x="147" y="481"/>
                    </a:lnTo>
                    <a:lnTo>
                      <a:pt x="147" y="649"/>
                    </a:lnTo>
                    <a:lnTo>
                      <a:pt x="105" y="753"/>
                    </a:lnTo>
                    <a:lnTo>
                      <a:pt x="105" y="858"/>
                    </a:lnTo>
                    <a:lnTo>
                      <a:pt x="0" y="983"/>
                    </a:lnTo>
                    <a:lnTo>
                      <a:pt x="84" y="1046"/>
                    </a:lnTo>
                    <a:lnTo>
                      <a:pt x="293" y="1046"/>
                    </a:lnTo>
                    <a:lnTo>
                      <a:pt x="419" y="963"/>
                    </a:lnTo>
                    <a:lnTo>
                      <a:pt x="565" y="942"/>
                    </a:lnTo>
                    <a:lnTo>
                      <a:pt x="670" y="983"/>
                    </a:lnTo>
                    <a:lnTo>
                      <a:pt x="670" y="963"/>
                    </a:lnTo>
                    <a:lnTo>
                      <a:pt x="837" y="732"/>
                    </a:lnTo>
                    <a:lnTo>
                      <a:pt x="816" y="670"/>
                    </a:lnTo>
                    <a:lnTo>
                      <a:pt x="649" y="670"/>
                    </a:lnTo>
                    <a:lnTo>
                      <a:pt x="565" y="732"/>
                    </a:lnTo>
                    <a:lnTo>
                      <a:pt x="523" y="691"/>
                    </a:lnTo>
                    <a:lnTo>
                      <a:pt x="460" y="628"/>
                    </a:lnTo>
                    <a:lnTo>
                      <a:pt x="565" y="628"/>
                    </a:lnTo>
                    <a:lnTo>
                      <a:pt x="649" y="544"/>
                    </a:lnTo>
                    <a:lnTo>
                      <a:pt x="732" y="544"/>
                    </a:lnTo>
                    <a:lnTo>
                      <a:pt x="837" y="419"/>
                    </a:lnTo>
                    <a:lnTo>
                      <a:pt x="879" y="377"/>
                    </a:lnTo>
                    <a:lnTo>
                      <a:pt x="858" y="230"/>
                    </a:lnTo>
                    <a:lnTo>
                      <a:pt x="879" y="147"/>
                    </a:lnTo>
                    <a:lnTo>
                      <a:pt x="858" y="147"/>
                    </a:lnTo>
                    <a:lnTo>
                      <a:pt x="732" y="21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6937;p54"/>
              <p:cNvSpPr/>
              <p:nvPr/>
            </p:nvSpPr>
            <p:spPr>
              <a:xfrm>
                <a:off x="4029125" y="3065864"/>
                <a:ext cx="70516" cy="89240"/>
              </a:xfrm>
              <a:custGeom>
                <a:avLst/>
                <a:gdLst/>
                <a:ahLst/>
                <a:cxnLst/>
                <a:rect l="l" t="t" r="r" b="b"/>
                <a:pathLst>
                  <a:path w="5922" h="7847" extrusionOk="0">
                    <a:moveTo>
                      <a:pt x="5587" y="1"/>
                    </a:moveTo>
                    <a:lnTo>
                      <a:pt x="5587" y="21"/>
                    </a:lnTo>
                    <a:lnTo>
                      <a:pt x="5545" y="21"/>
                    </a:lnTo>
                    <a:lnTo>
                      <a:pt x="5482" y="105"/>
                    </a:lnTo>
                    <a:lnTo>
                      <a:pt x="5441" y="210"/>
                    </a:lnTo>
                    <a:lnTo>
                      <a:pt x="5420" y="168"/>
                    </a:lnTo>
                    <a:lnTo>
                      <a:pt x="5315" y="273"/>
                    </a:lnTo>
                    <a:lnTo>
                      <a:pt x="5127" y="314"/>
                    </a:lnTo>
                    <a:lnTo>
                      <a:pt x="5127" y="335"/>
                    </a:lnTo>
                    <a:lnTo>
                      <a:pt x="5085" y="314"/>
                    </a:lnTo>
                    <a:lnTo>
                      <a:pt x="4897" y="335"/>
                    </a:lnTo>
                    <a:lnTo>
                      <a:pt x="4792" y="419"/>
                    </a:lnTo>
                    <a:lnTo>
                      <a:pt x="4499" y="461"/>
                    </a:lnTo>
                    <a:lnTo>
                      <a:pt x="4457" y="461"/>
                    </a:lnTo>
                    <a:lnTo>
                      <a:pt x="4394" y="440"/>
                    </a:lnTo>
                    <a:lnTo>
                      <a:pt x="4227" y="440"/>
                    </a:lnTo>
                    <a:lnTo>
                      <a:pt x="4060" y="524"/>
                    </a:lnTo>
                    <a:lnTo>
                      <a:pt x="3913" y="524"/>
                    </a:lnTo>
                    <a:lnTo>
                      <a:pt x="3830" y="545"/>
                    </a:lnTo>
                    <a:lnTo>
                      <a:pt x="3704" y="482"/>
                    </a:lnTo>
                    <a:lnTo>
                      <a:pt x="3599" y="524"/>
                    </a:lnTo>
                    <a:lnTo>
                      <a:pt x="3244" y="733"/>
                    </a:lnTo>
                    <a:lnTo>
                      <a:pt x="3076" y="754"/>
                    </a:lnTo>
                    <a:lnTo>
                      <a:pt x="2972" y="691"/>
                    </a:lnTo>
                    <a:lnTo>
                      <a:pt x="2909" y="733"/>
                    </a:lnTo>
                    <a:lnTo>
                      <a:pt x="2762" y="733"/>
                    </a:lnTo>
                    <a:lnTo>
                      <a:pt x="2700" y="691"/>
                    </a:lnTo>
                    <a:lnTo>
                      <a:pt x="2658" y="691"/>
                    </a:lnTo>
                    <a:lnTo>
                      <a:pt x="2469" y="858"/>
                    </a:lnTo>
                    <a:lnTo>
                      <a:pt x="2365" y="858"/>
                    </a:lnTo>
                    <a:lnTo>
                      <a:pt x="2239" y="942"/>
                    </a:lnTo>
                    <a:lnTo>
                      <a:pt x="2177" y="1005"/>
                    </a:lnTo>
                    <a:lnTo>
                      <a:pt x="1988" y="1047"/>
                    </a:lnTo>
                    <a:lnTo>
                      <a:pt x="1863" y="984"/>
                    </a:lnTo>
                    <a:lnTo>
                      <a:pt x="1716" y="858"/>
                    </a:lnTo>
                    <a:lnTo>
                      <a:pt x="1653" y="858"/>
                    </a:lnTo>
                    <a:lnTo>
                      <a:pt x="1633" y="754"/>
                    </a:lnTo>
                    <a:lnTo>
                      <a:pt x="1256" y="377"/>
                    </a:lnTo>
                    <a:lnTo>
                      <a:pt x="1235" y="356"/>
                    </a:lnTo>
                    <a:lnTo>
                      <a:pt x="1214" y="314"/>
                    </a:lnTo>
                    <a:lnTo>
                      <a:pt x="1047" y="545"/>
                    </a:lnTo>
                    <a:lnTo>
                      <a:pt x="1005" y="628"/>
                    </a:lnTo>
                    <a:lnTo>
                      <a:pt x="1047" y="858"/>
                    </a:lnTo>
                    <a:lnTo>
                      <a:pt x="1151" y="1172"/>
                    </a:lnTo>
                    <a:lnTo>
                      <a:pt x="1319" y="1256"/>
                    </a:lnTo>
                    <a:lnTo>
                      <a:pt x="1298" y="1402"/>
                    </a:lnTo>
                    <a:lnTo>
                      <a:pt x="1361" y="1591"/>
                    </a:lnTo>
                    <a:lnTo>
                      <a:pt x="1570" y="1612"/>
                    </a:lnTo>
                    <a:lnTo>
                      <a:pt x="1716" y="1737"/>
                    </a:lnTo>
                    <a:lnTo>
                      <a:pt x="3411" y="2260"/>
                    </a:lnTo>
                    <a:lnTo>
                      <a:pt x="4143" y="2260"/>
                    </a:lnTo>
                    <a:lnTo>
                      <a:pt x="2365" y="4039"/>
                    </a:lnTo>
                    <a:lnTo>
                      <a:pt x="1633" y="4039"/>
                    </a:lnTo>
                    <a:lnTo>
                      <a:pt x="1528" y="4122"/>
                    </a:lnTo>
                    <a:lnTo>
                      <a:pt x="1423" y="4122"/>
                    </a:lnTo>
                    <a:lnTo>
                      <a:pt x="1298" y="4206"/>
                    </a:lnTo>
                    <a:lnTo>
                      <a:pt x="1235" y="4311"/>
                    </a:lnTo>
                    <a:lnTo>
                      <a:pt x="1130" y="4394"/>
                    </a:lnTo>
                    <a:lnTo>
                      <a:pt x="984" y="4457"/>
                    </a:lnTo>
                    <a:lnTo>
                      <a:pt x="796" y="4499"/>
                    </a:lnTo>
                    <a:lnTo>
                      <a:pt x="607" y="4562"/>
                    </a:lnTo>
                    <a:lnTo>
                      <a:pt x="565" y="4666"/>
                    </a:lnTo>
                    <a:lnTo>
                      <a:pt x="0" y="5169"/>
                    </a:lnTo>
                    <a:lnTo>
                      <a:pt x="0" y="7449"/>
                    </a:lnTo>
                    <a:lnTo>
                      <a:pt x="419" y="7847"/>
                    </a:lnTo>
                    <a:lnTo>
                      <a:pt x="419" y="7805"/>
                    </a:lnTo>
                    <a:lnTo>
                      <a:pt x="900" y="7261"/>
                    </a:lnTo>
                    <a:lnTo>
                      <a:pt x="942" y="7156"/>
                    </a:lnTo>
                    <a:lnTo>
                      <a:pt x="1089" y="7031"/>
                    </a:lnTo>
                    <a:lnTo>
                      <a:pt x="1193" y="7010"/>
                    </a:lnTo>
                    <a:lnTo>
                      <a:pt x="1235" y="6926"/>
                    </a:lnTo>
                    <a:lnTo>
                      <a:pt x="1298" y="6905"/>
                    </a:lnTo>
                    <a:lnTo>
                      <a:pt x="1633" y="6529"/>
                    </a:lnTo>
                    <a:lnTo>
                      <a:pt x="1716" y="6508"/>
                    </a:lnTo>
                    <a:lnTo>
                      <a:pt x="2093" y="6089"/>
                    </a:lnTo>
                    <a:lnTo>
                      <a:pt x="2302" y="5922"/>
                    </a:lnTo>
                    <a:lnTo>
                      <a:pt x="2469" y="5817"/>
                    </a:lnTo>
                    <a:lnTo>
                      <a:pt x="2658" y="5796"/>
                    </a:lnTo>
                    <a:lnTo>
                      <a:pt x="2930" y="5566"/>
                    </a:lnTo>
                    <a:lnTo>
                      <a:pt x="3558" y="4980"/>
                    </a:lnTo>
                    <a:lnTo>
                      <a:pt x="3871" y="4625"/>
                    </a:lnTo>
                    <a:lnTo>
                      <a:pt x="4060" y="4436"/>
                    </a:lnTo>
                    <a:lnTo>
                      <a:pt x="4081" y="4311"/>
                    </a:lnTo>
                    <a:lnTo>
                      <a:pt x="4478" y="3788"/>
                    </a:lnTo>
                    <a:lnTo>
                      <a:pt x="4478" y="3683"/>
                    </a:lnTo>
                    <a:lnTo>
                      <a:pt x="4687" y="3390"/>
                    </a:lnTo>
                    <a:lnTo>
                      <a:pt x="4708" y="3202"/>
                    </a:lnTo>
                    <a:lnTo>
                      <a:pt x="5022" y="2574"/>
                    </a:lnTo>
                    <a:lnTo>
                      <a:pt x="5106" y="2532"/>
                    </a:lnTo>
                    <a:lnTo>
                      <a:pt x="5064" y="2449"/>
                    </a:lnTo>
                    <a:lnTo>
                      <a:pt x="5064" y="2365"/>
                    </a:lnTo>
                    <a:lnTo>
                      <a:pt x="5190" y="2239"/>
                    </a:lnTo>
                    <a:lnTo>
                      <a:pt x="5231" y="2239"/>
                    </a:lnTo>
                    <a:lnTo>
                      <a:pt x="5315" y="2135"/>
                    </a:lnTo>
                    <a:lnTo>
                      <a:pt x="5441" y="1842"/>
                    </a:lnTo>
                    <a:lnTo>
                      <a:pt x="5650" y="1591"/>
                    </a:lnTo>
                    <a:lnTo>
                      <a:pt x="5650" y="1423"/>
                    </a:lnTo>
                    <a:lnTo>
                      <a:pt x="5692" y="1381"/>
                    </a:lnTo>
                    <a:lnTo>
                      <a:pt x="5713" y="1214"/>
                    </a:lnTo>
                    <a:lnTo>
                      <a:pt x="5650" y="1151"/>
                    </a:lnTo>
                    <a:lnTo>
                      <a:pt x="5734" y="1005"/>
                    </a:lnTo>
                    <a:lnTo>
                      <a:pt x="5796" y="984"/>
                    </a:lnTo>
                    <a:lnTo>
                      <a:pt x="5859" y="984"/>
                    </a:lnTo>
                    <a:lnTo>
                      <a:pt x="5901" y="1005"/>
                    </a:lnTo>
                    <a:lnTo>
                      <a:pt x="5922" y="1005"/>
                    </a:lnTo>
                    <a:lnTo>
                      <a:pt x="5901" y="942"/>
                    </a:lnTo>
                    <a:lnTo>
                      <a:pt x="5838" y="942"/>
                    </a:lnTo>
                    <a:lnTo>
                      <a:pt x="5859" y="963"/>
                    </a:lnTo>
                    <a:lnTo>
                      <a:pt x="5796" y="963"/>
                    </a:lnTo>
                    <a:lnTo>
                      <a:pt x="5817" y="879"/>
                    </a:lnTo>
                    <a:lnTo>
                      <a:pt x="5817" y="775"/>
                    </a:lnTo>
                    <a:lnTo>
                      <a:pt x="5754" y="691"/>
                    </a:lnTo>
                    <a:lnTo>
                      <a:pt x="5817" y="586"/>
                    </a:lnTo>
                    <a:lnTo>
                      <a:pt x="5859" y="545"/>
                    </a:lnTo>
                    <a:lnTo>
                      <a:pt x="5859" y="482"/>
                    </a:lnTo>
                    <a:lnTo>
                      <a:pt x="5796" y="482"/>
                    </a:lnTo>
                    <a:lnTo>
                      <a:pt x="5754" y="440"/>
                    </a:lnTo>
                    <a:lnTo>
                      <a:pt x="5796" y="377"/>
                    </a:lnTo>
                    <a:lnTo>
                      <a:pt x="5796" y="314"/>
                    </a:lnTo>
                    <a:lnTo>
                      <a:pt x="5838" y="210"/>
                    </a:lnTo>
                    <a:lnTo>
                      <a:pt x="5901" y="126"/>
                    </a:lnTo>
                    <a:lnTo>
                      <a:pt x="5859" y="105"/>
                    </a:lnTo>
                    <a:lnTo>
                      <a:pt x="5796" y="105"/>
                    </a:lnTo>
                    <a:lnTo>
                      <a:pt x="5650" y="42"/>
                    </a:lnTo>
                    <a:lnTo>
                      <a:pt x="55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6938;p54"/>
              <p:cNvSpPr/>
              <p:nvPr/>
            </p:nvSpPr>
            <p:spPr>
              <a:xfrm>
                <a:off x="3978054" y="3108693"/>
                <a:ext cx="57811" cy="66882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5881" extrusionOk="0">
                    <a:moveTo>
                      <a:pt x="984" y="1"/>
                    </a:moveTo>
                    <a:lnTo>
                      <a:pt x="942" y="43"/>
                    </a:lnTo>
                    <a:lnTo>
                      <a:pt x="732" y="252"/>
                    </a:lnTo>
                    <a:lnTo>
                      <a:pt x="607" y="461"/>
                    </a:lnTo>
                    <a:lnTo>
                      <a:pt x="565" y="461"/>
                    </a:lnTo>
                    <a:lnTo>
                      <a:pt x="460" y="566"/>
                    </a:lnTo>
                    <a:lnTo>
                      <a:pt x="398" y="628"/>
                    </a:lnTo>
                    <a:lnTo>
                      <a:pt x="356" y="649"/>
                    </a:lnTo>
                    <a:lnTo>
                      <a:pt x="272" y="754"/>
                    </a:lnTo>
                    <a:lnTo>
                      <a:pt x="293" y="733"/>
                    </a:lnTo>
                    <a:lnTo>
                      <a:pt x="356" y="796"/>
                    </a:lnTo>
                    <a:lnTo>
                      <a:pt x="377" y="963"/>
                    </a:lnTo>
                    <a:lnTo>
                      <a:pt x="419" y="984"/>
                    </a:lnTo>
                    <a:lnTo>
                      <a:pt x="419" y="1089"/>
                    </a:lnTo>
                    <a:lnTo>
                      <a:pt x="502" y="1089"/>
                    </a:lnTo>
                    <a:lnTo>
                      <a:pt x="523" y="1214"/>
                    </a:lnTo>
                    <a:lnTo>
                      <a:pt x="523" y="1361"/>
                    </a:lnTo>
                    <a:lnTo>
                      <a:pt x="670" y="1486"/>
                    </a:lnTo>
                    <a:lnTo>
                      <a:pt x="732" y="1633"/>
                    </a:lnTo>
                    <a:lnTo>
                      <a:pt x="816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921" y="1884"/>
                    </a:lnTo>
                    <a:lnTo>
                      <a:pt x="942" y="2009"/>
                    </a:lnTo>
                    <a:lnTo>
                      <a:pt x="942" y="2114"/>
                    </a:lnTo>
                    <a:lnTo>
                      <a:pt x="816" y="2261"/>
                    </a:lnTo>
                    <a:lnTo>
                      <a:pt x="816" y="2365"/>
                    </a:lnTo>
                    <a:lnTo>
                      <a:pt x="774" y="2512"/>
                    </a:lnTo>
                    <a:lnTo>
                      <a:pt x="565" y="2512"/>
                    </a:lnTo>
                    <a:lnTo>
                      <a:pt x="565" y="2553"/>
                    </a:lnTo>
                    <a:lnTo>
                      <a:pt x="502" y="2616"/>
                    </a:lnTo>
                    <a:lnTo>
                      <a:pt x="460" y="2721"/>
                    </a:lnTo>
                    <a:lnTo>
                      <a:pt x="377" y="2784"/>
                    </a:lnTo>
                    <a:lnTo>
                      <a:pt x="293" y="2930"/>
                    </a:lnTo>
                    <a:lnTo>
                      <a:pt x="188" y="3056"/>
                    </a:lnTo>
                    <a:lnTo>
                      <a:pt x="168" y="3202"/>
                    </a:lnTo>
                    <a:lnTo>
                      <a:pt x="0" y="3767"/>
                    </a:lnTo>
                    <a:lnTo>
                      <a:pt x="188" y="3767"/>
                    </a:lnTo>
                    <a:lnTo>
                      <a:pt x="2281" y="4981"/>
                    </a:lnTo>
                    <a:lnTo>
                      <a:pt x="2406" y="5169"/>
                    </a:lnTo>
                    <a:lnTo>
                      <a:pt x="2385" y="5253"/>
                    </a:lnTo>
                    <a:lnTo>
                      <a:pt x="2406" y="5294"/>
                    </a:lnTo>
                    <a:lnTo>
                      <a:pt x="2469" y="5378"/>
                    </a:lnTo>
                    <a:lnTo>
                      <a:pt x="3181" y="5880"/>
                    </a:lnTo>
                    <a:lnTo>
                      <a:pt x="3222" y="5880"/>
                    </a:lnTo>
                    <a:lnTo>
                      <a:pt x="3327" y="5818"/>
                    </a:lnTo>
                    <a:lnTo>
                      <a:pt x="3536" y="5546"/>
                    </a:lnTo>
                    <a:lnTo>
                      <a:pt x="3641" y="5357"/>
                    </a:lnTo>
                    <a:lnTo>
                      <a:pt x="3641" y="5232"/>
                    </a:lnTo>
                    <a:lnTo>
                      <a:pt x="3725" y="5085"/>
                    </a:lnTo>
                    <a:lnTo>
                      <a:pt x="3829" y="4939"/>
                    </a:lnTo>
                    <a:lnTo>
                      <a:pt x="3808" y="4918"/>
                    </a:lnTo>
                    <a:lnTo>
                      <a:pt x="3808" y="4855"/>
                    </a:lnTo>
                    <a:lnTo>
                      <a:pt x="3871" y="4750"/>
                    </a:lnTo>
                    <a:lnTo>
                      <a:pt x="3871" y="4730"/>
                    </a:lnTo>
                    <a:lnTo>
                      <a:pt x="3955" y="4709"/>
                    </a:lnTo>
                    <a:lnTo>
                      <a:pt x="4122" y="4709"/>
                    </a:lnTo>
                    <a:lnTo>
                      <a:pt x="4227" y="4541"/>
                    </a:lnTo>
                    <a:lnTo>
                      <a:pt x="4436" y="4458"/>
                    </a:lnTo>
                    <a:lnTo>
                      <a:pt x="4394" y="4416"/>
                    </a:lnTo>
                    <a:lnTo>
                      <a:pt x="4457" y="4332"/>
                    </a:lnTo>
                    <a:lnTo>
                      <a:pt x="4499" y="4332"/>
                    </a:lnTo>
                    <a:lnTo>
                      <a:pt x="4687" y="4102"/>
                    </a:lnTo>
                    <a:lnTo>
                      <a:pt x="4708" y="4081"/>
                    </a:lnTo>
                    <a:lnTo>
                      <a:pt x="4289" y="3683"/>
                    </a:lnTo>
                    <a:lnTo>
                      <a:pt x="4289" y="1403"/>
                    </a:lnTo>
                    <a:lnTo>
                      <a:pt x="4854" y="900"/>
                    </a:lnTo>
                    <a:lnTo>
                      <a:pt x="4687" y="900"/>
                    </a:lnTo>
                    <a:lnTo>
                      <a:pt x="4478" y="942"/>
                    </a:lnTo>
                    <a:lnTo>
                      <a:pt x="4373" y="880"/>
                    </a:lnTo>
                    <a:lnTo>
                      <a:pt x="4289" y="754"/>
                    </a:lnTo>
                    <a:lnTo>
                      <a:pt x="4227" y="733"/>
                    </a:lnTo>
                    <a:lnTo>
                      <a:pt x="3955" y="754"/>
                    </a:lnTo>
                    <a:lnTo>
                      <a:pt x="3913" y="775"/>
                    </a:lnTo>
                    <a:lnTo>
                      <a:pt x="3808" y="775"/>
                    </a:lnTo>
                    <a:lnTo>
                      <a:pt x="3704" y="838"/>
                    </a:lnTo>
                    <a:lnTo>
                      <a:pt x="3641" y="900"/>
                    </a:lnTo>
                    <a:lnTo>
                      <a:pt x="3494" y="1152"/>
                    </a:lnTo>
                    <a:lnTo>
                      <a:pt x="3285" y="1152"/>
                    </a:lnTo>
                    <a:lnTo>
                      <a:pt x="3181" y="1110"/>
                    </a:lnTo>
                    <a:lnTo>
                      <a:pt x="3013" y="1152"/>
                    </a:lnTo>
                    <a:lnTo>
                      <a:pt x="2888" y="1089"/>
                    </a:lnTo>
                    <a:lnTo>
                      <a:pt x="2699" y="1089"/>
                    </a:lnTo>
                    <a:lnTo>
                      <a:pt x="2595" y="1047"/>
                    </a:lnTo>
                    <a:lnTo>
                      <a:pt x="2511" y="942"/>
                    </a:lnTo>
                    <a:lnTo>
                      <a:pt x="2365" y="859"/>
                    </a:lnTo>
                    <a:lnTo>
                      <a:pt x="2134" y="628"/>
                    </a:lnTo>
                    <a:lnTo>
                      <a:pt x="2030" y="545"/>
                    </a:lnTo>
                    <a:lnTo>
                      <a:pt x="1737" y="566"/>
                    </a:lnTo>
                    <a:lnTo>
                      <a:pt x="1611" y="524"/>
                    </a:lnTo>
                    <a:lnTo>
                      <a:pt x="1465" y="566"/>
                    </a:lnTo>
                    <a:lnTo>
                      <a:pt x="1339" y="545"/>
                    </a:lnTo>
                    <a:lnTo>
                      <a:pt x="1256" y="440"/>
                    </a:lnTo>
                    <a:lnTo>
                      <a:pt x="1256" y="105"/>
                    </a:lnTo>
                    <a:lnTo>
                      <a:pt x="1151" y="64"/>
                    </a:lnTo>
                    <a:lnTo>
                      <a:pt x="1046" y="105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155" name="Google Shape;6939;p54"/>
              <p:cNvSpPr/>
              <p:nvPr/>
            </p:nvSpPr>
            <p:spPr>
              <a:xfrm>
                <a:off x="3963598" y="3151999"/>
                <a:ext cx="5239" cy="11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" extrusionOk="0">
                    <a:moveTo>
                      <a:pt x="1" y="1"/>
                    </a:moveTo>
                    <a:lnTo>
                      <a:pt x="210" y="1"/>
                    </a:lnTo>
                    <a:lnTo>
                      <a:pt x="440" y="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6940;p54"/>
              <p:cNvSpPr/>
              <p:nvPr/>
            </p:nvSpPr>
            <p:spPr>
              <a:xfrm>
                <a:off x="3949392" y="3117029"/>
                <a:ext cx="39878" cy="37609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3307" extrusionOk="0">
                    <a:moveTo>
                      <a:pt x="2700" y="0"/>
                    </a:moveTo>
                    <a:lnTo>
                      <a:pt x="2679" y="21"/>
                    </a:lnTo>
                    <a:lnTo>
                      <a:pt x="2554" y="105"/>
                    </a:lnTo>
                    <a:lnTo>
                      <a:pt x="2491" y="209"/>
                    </a:lnTo>
                    <a:lnTo>
                      <a:pt x="2365" y="251"/>
                    </a:lnTo>
                    <a:lnTo>
                      <a:pt x="2240" y="209"/>
                    </a:lnTo>
                    <a:lnTo>
                      <a:pt x="2031" y="230"/>
                    </a:lnTo>
                    <a:lnTo>
                      <a:pt x="1884" y="272"/>
                    </a:lnTo>
                    <a:lnTo>
                      <a:pt x="1779" y="272"/>
                    </a:lnTo>
                    <a:lnTo>
                      <a:pt x="1759" y="314"/>
                    </a:lnTo>
                    <a:lnTo>
                      <a:pt x="1675" y="272"/>
                    </a:lnTo>
                    <a:lnTo>
                      <a:pt x="1612" y="356"/>
                    </a:lnTo>
                    <a:lnTo>
                      <a:pt x="1612" y="440"/>
                    </a:lnTo>
                    <a:lnTo>
                      <a:pt x="1549" y="440"/>
                    </a:lnTo>
                    <a:lnTo>
                      <a:pt x="1403" y="419"/>
                    </a:lnTo>
                    <a:lnTo>
                      <a:pt x="1403" y="314"/>
                    </a:lnTo>
                    <a:lnTo>
                      <a:pt x="1298" y="272"/>
                    </a:lnTo>
                    <a:lnTo>
                      <a:pt x="1215" y="314"/>
                    </a:lnTo>
                    <a:lnTo>
                      <a:pt x="1047" y="251"/>
                    </a:lnTo>
                    <a:lnTo>
                      <a:pt x="942" y="209"/>
                    </a:lnTo>
                    <a:lnTo>
                      <a:pt x="880" y="272"/>
                    </a:lnTo>
                    <a:lnTo>
                      <a:pt x="880" y="356"/>
                    </a:lnTo>
                    <a:lnTo>
                      <a:pt x="901" y="419"/>
                    </a:lnTo>
                    <a:lnTo>
                      <a:pt x="880" y="440"/>
                    </a:lnTo>
                    <a:lnTo>
                      <a:pt x="838" y="544"/>
                    </a:lnTo>
                    <a:lnTo>
                      <a:pt x="796" y="628"/>
                    </a:lnTo>
                    <a:lnTo>
                      <a:pt x="796" y="774"/>
                    </a:lnTo>
                    <a:lnTo>
                      <a:pt x="775" y="984"/>
                    </a:lnTo>
                    <a:lnTo>
                      <a:pt x="733" y="1109"/>
                    </a:lnTo>
                    <a:lnTo>
                      <a:pt x="817" y="1172"/>
                    </a:lnTo>
                    <a:lnTo>
                      <a:pt x="880" y="1256"/>
                    </a:lnTo>
                    <a:lnTo>
                      <a:pt x="922" y="1318"/>
                    </a:lnTo>
                    <a:lnTo>
                      <a:pt x="901" y="1402"/>
                    </a:lnTo>
                    <a:lnTo>
                      <a:pt x="608" y="1800"/>
                    </a:lnTo>
                    <a:lnTo>
                      <a:pt x="419" y="2009"/>
                    </a:lnTo>
                    <a:lnTo>
                      <a:pt x="378" y="2092"/>
                    </a:lnTo>
                    <a:lnTo>
                      <a:pt x="147" y="2511"/>
                    </a:lnTo>
                    <a:lnTo>
                      <a:pt x="106" y="2553"/>
                    </a:lnTo>
                    <a:lnTo>
                      <a:pt x="106" y="2720"/>
                    </a:lnTo>
                    <a:lnTo>
                      <a:pt x="85" y="2929"/>
                    </a:lnTo>
                    <a:lnTo>
                      <a:pt x="1" y="3139"/>
                    </a:lnTo>
                    <a:lnTo>
                      <a:pt x="43" y="3264"/>
                    </a:lnTo>
                    <a:lnTo>
                      <a:pt x="1" y="3285"/>
                    </a:lnTo>
                    <a:lnTo>
                      <a:pt x="43" y="3306"/>
                    </a:lnTo>
                    <a:lnTo>
                      <a:pt x="106" y="3285"/>
                    </a:lnTo>
                    <a:lnTo>
                      <a:pt x="210" y="3201"/>
                    </a:lnTo>
                    <a:lnTo>
                      <a:pt x="273" y="3243"/>
                    </a:lnTo>
                    <a:lnTo>
                      <a:pt x="315" y="3285"/>
                    </a:lnTo>
                    <a:lnTo>
                      <a:pt x="398" y="3285"/>
                    </a:lnTo>
                    <a:lnTo>
                      <a:pt x="461" y="3243"/>
                    </a:lnTo>
                    <a:lnTo>
                      <a:pt x="461" y="3160"/>
                    </a:lnTo>
                    <a:lnTo>
                      <a:pt x="566" y="3160"/>
                    </a:lnTo>
                    <a:lnTo>
                      <a:pt x="566" y="3180"/>
                    </a:lnTo>
                    <a:lnTo>
                      <a:pt x="608" y="3139"/>
                    </a:lnTo>
                    <a:lnTo>
                      <a:pt x="670" y="3139"/>
                    </a:lnTo>
                    <a:lnTo>
                      <a:pt x="712" y="3076"/>
                    </a:lnTo>
                    <a:lnTo>
                      <a:pt x="1633" y="3076"/>
                    </a:lnTo>
                    <a:lnTo>
                      <a:pt x="2407" y="3034"/>
                    </a:lnTo>
                    <a:lnTo>
                      <a:pt x="2575" y="2469"/>
                    </a:lnTo>
                    <a:lnTo>
                      <a:pt x="2595" y="2323"/>
                    </a:lnTo>
                    <a:lnTo>
                      <a:pt x="2700" y="2197"/>
                    </a:lnTo>
                    <a:lnTo>
                      <a:pt x="2784" y="2051"/>
                    </a:lnTo>
                    <a:lnTo>
                      <a:pt x="2867" y="1988"/>
                    </a:lnTo>
                    <a:lnTo>
                      <a:pt x="2909" y="1883"/>
                    </a:lnTo>
                    <a:lnTo>
                      <a:pt x="2972" y="1820"/>
                    </a:lnTo>
                    <a:lnTo>
                      <a:pt x="2972" y="1779"/>
                    </a:lnTo>
                    <a:lnTo>
                      <a:pt x="3181" y="1779"/>
                    </a:lnTo>
                    <a:lnTo>
                      <a:pt x="3223" y="1632"/>
                    </a:lnTo>
                    <a:lnTo>
                      <a:pt x="3223" y="1528"/>
                    </a:lnTo>
                    <a:lnTo>
                      <a:pt x="3349" y="1381"/>
                    </a:lnTo>
                    <a:lnTo>
                      <a:pt x="3349" y="1276"/>
                    </a:lnTo>
                    <a:lnTo>
                      <a:pt x="3328" y="1151"/>
                    </a:lnTo>
                    <a:lnTo>
                      <a:pt x="3244" y="1067"/>
                    </a:lnTo>
                    <a:lnTo>
                      <a:pt x="3307" y="1004"/>
                    </a:lnTo>
                    <a:lnTo>
                      <a:pt x="3223" y="963"/>
                    </a:lnTo>
                    <a:lnTo>
                      <a:pt x="3139" y="900"/>
                    </a:lnTo>
                    <a:lnTo>
                      <a:pt x="3077" y="753"/>
                    </a:lnTo>
                    <a:lnTo>
                      <a:pt x="2930" y="628"/>
                    </a:lnTo>
                    <a:lnTo>
                      <a:pt x="2930" y="481"/>
                    </a:lnTo>
                    <a:lnTo>
                      <a:pt x="2909" y="356"/>
                    </a:lnTo>
                    <a:lnTo>
                      <a:pt x="2826" y="356"/>
                    </a:lnTo>
                    <a:lnTo>
                      <a:pt x="2826" y="251"/>
                    </a:lnTo>
                    <a:lnTo>
                      <a:pt x="2784" y="230"/>
                    </a:lnTo>
                    <a:lnTo>
                      <a:pt x="2763" y="63"/>
                    </a:lnTo>
                    <a:lnTo>
                      <a:pt x="27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6941;p54"/>
              <p:cNvSpPr/>
              <p:nvPr/>
            </p:nvSpPr>
            <p:spPr>
              <a:xfrm>
                <a:off x="3845999" y="3071334"/>
                <a:ext cx="89711" cy="57841"/>
              </a:xfrm>
              <a:custGeom>
                <a:avLst/>
                <a:gdLst/>
                <a:ahLst/>
                <a:cxnLst/>
                <a:rect l="l" t="t" r="r" b="b"/>
                <a:pathLst>
                  <a:path w="7534" h="5086" extrusionOk="0">
                    <a:moveTo>
                      <a:pt x="4750" y="1"/>
                    </a:moveTo>
                    <a:lnTo>
                      <a:pt x="4708" y="64"/>
                    </a:lnTo>
                    <a:lnTo>
                      <a:pt x="4583" y="147"/>
                    </a:lnTo>
                    <a:lnTo>
                      <a:pt x="4499" y="84"/>
                    </a:lnTo>
                    <a:lnTo>
                      <a:pt x="4374" y="84"/>
                    </a:lnTo>
                    <a:lnTo>
                      <a:pt x="4269" y="168"/>
                    </a:lnTo>
                    <a:lnTo>
                      <a:pt x="4123" y="252"/>
                    </a:lnTo>
                    <a:lnTo>
                      <a:pt x="4081" y="315"/>
                    </a:lnTo>
                    <a:lnTo>
                      <a:pt x="4123" y="398"/>
                    </a:lnTo>
                    <a:lnTo>
                      <a:pt x="4039" y="419"/>
                    </a:lnTo>
                    <a:lnTo>
                      <a:pt x="3934" y="587"/>
                    </a:lnTo>
                    <a:lnTo>
                      <a:pt x="3872" y="587"/>
                    </a:lnTo>
                    <a:lnTo>
                      <a:pt x="3830" y="566"/>
                    </a:lnTo>
                    <a:lnTo>
                      <a:pt x="3746" y="670"/>
                    </a:lnTo>
                    <a:lnTo>
                      <a:pt x="3746" y="733"/>
                    </a:lnTo>
                    <a:lnTo>
                      <a:pt x="3662" y="796"/>
                    </a:lnTo>
                    <a:lnTo>
                      <a:pt x="3641" y="900"/>
                    </a:lnTo>
                    <a:lnTo>
                      <a:pt x="3662" y="984"/>
                    </a:lnTo>
                    <a:lnTo>
                      <a:pt x="3641" y="1089"/>
                    </a:lnTo>
                    <a:lnTo>
                      <a:pt x="3537" y="1131"/>
                    </a:lnTo>
                    <a:lnTo>
                      <a:pt x="3432" y="1214"/>
                    </a:lnTo>
                    <a:lnTo>
                      <a:pt x="3202" y="1235"/>
                    </a:lnTo>
                    <a:lnTo>
                      <a:pt x="3035" y="1256"/>
                    </a:lnTo>
                    <a:lnTo>
                      <a:pt x="2909" y="1235"/>
                    </a:lnTo>
                    <a:lnTo>
                      <a:pt x="2804" y="1193"/>
                    </a:lnTo>
                    <a:lnTo>
                      <a:pt x="2679" y="1214"/>
                    </a:lnTo>
                    <a:lnTo>
                      <a:pt x="2595" y="1193"/>
                    </a:lnTo>
                    <a:lnTo>
                      <a:pt x="2511" y="1235"/>
                    </a:lnTo>
                    <a:lnTo>
                      <a:pt x="2491" y="1340"/>
                    </a:lnTo>
                    <a:lnTo>
                      <a:pt x="2595" y="1445"/>
                    </a:lnTo>
                    <a:lnTo>
                      <a:pt x="2658" y="1445"/>
                    </a:lnTo>
                    <a:lnTo>
                      <a:pt x="2679" y="1528"/>
                    </a:lnTo>
                    <a:lnTo>
                      <a:pt x="2511" y="1633"/>
                    </a:lnTo>
                    <a:lnTo>
                      <a:pt x="2449" y="1737"/>
                    </a:lnTo>
                    <a:lnTo>
                      <a:pt x="2281" y="1737"/>
                    </a:lnTo>
                    <a:lnTo>
                      <a:pt x="1947" y="1821"/>
                    </a:lnTo>
                    <a:lnTo>
                      <a:pt x="1821" y="1926"/>
                    </a:lnTo>
                    <a:lnTo>
                      <a:pt x="1633" y="1968"/>
                    </a:lnTo>
                    <a:lnTo>
                      <a:pt x="1507" y="2072"/>
                    </a:lnTo>
                    <a:lnTo>
                      <a:pt x="1403" y="2093"/>
                    </a:lnTo>
                    <a:lnTo>
                      <a:pt x="1340" y="2051"/>
                    </a:lnTo>
                    <a:lnTo>
                      <a:pt x="1298" y="1926"/>
                    </a:lnTo>
                    <a:lnTo>
                      <a:pt x="1235" y="1863"/>
                    </a:lnTo>
                    <a:lnTo>
                      <a:pt x="1151" y="1926"/>
                    </a:lnTo>
                    <a:lnTo>
                      <a:pt x="1151" y="2051"/>
                    </a:lnTo>
                    <a:lnTo>
                      <a:pt x="1110" y="2177"/>
                    </a:lnTo>
                    <a:lnTo>
                      <a:pt x="942" y="2177"/>
                    </a:lnTo>
                    <a:lnTo>
                      <a:pt x="838" y="2198"/>
                    </a:lnTo>
                    <a:lnTo>
                      <a:pt x="733" y="2198"/>
                    </a:lnTo>
                    <a:lnTo>
                      <a:pt x="712" y="2072"/>
                    </a:lnTo>
                    <a:lnTo>
                      <a:pt x="670" y="2030"/>
                    </a:lnTo>
                    <a:lnTo>
                      <a:pt x="670" y="2051"/>
                    </a:lnTo>
                    <a:lnTo>
                      <a:pt x="566" y="2198"/>
                    </a:lnTo>
                    <a:lnTo>
                      <a:pt x="461" y="2240"/>
                    </a:lnTo>
                    <a:lnTo>
                      <a:pt x="398" y="2365"/>
                    </a:lnTo>
                    <a:lnTo>
                      <a:pt x="294" y="2553"/>
                    </a:lnTo>
                    <a:lnTo>
                      <a:pt x="252" y="2679"/>
                    </a:lnTo>
                    <a:lnTo>
                      <a:pt x="147" y="2867"/>
                    </a:lnTo>
                    <a:lnTo>
                      <a:pt x="63" y="2867"/>
                    </a:lnTo>
                    <a:lnTo>
                      <a:pt x="1" y="2930"/>
                    </a:lnTo>
                    <a:lnTo>
                      <a:pt x="42" y="3077"/>
                    </a:lnTo>
                    <a:lnTo>
                      <a:pt x="84" y="3223"/>
                    </a:lnTo>
                    <a:lnTo>
                      <a:pt x="63" y="3349"/>
                    </a:lnTo>
                    <a:lnTo>
                      <a:pt x="84" y="3516"/>
                    </a:lnTo>
                    <a:lnTo>
                      <a:pt x="105" y="3641"/>
                    </a:lnTo>
                    <a:lnTo>
                      <a:pt x="105" y="3872"/>
                    </a:lnTo>
                    <a:lnTo>
                      <a:pt x="168" y="3934"/>
                    </a:lnTo>
                    <a:lnTo>
                      <a:pt x="314" y="4018"/>
                    </a:lnTo>
                    <a:lnTo>
                      <a:pt x="419" y="4123"/>
                    </a:lnTo>
                    <a:lnTo>
                      <a:pt x="461" y="4248"/>
                    </a:lnTo>
                    <a:lnTo>
                      <a:pt x="607" y="4458"/>
                    </a:lnTo>
                    <a:lnTo>
                      <a:pt x="691" y="4604"/>
                    </a:lnTo>
                    <a:lnTo>
                      <a:pt x="775" y="4688"/>
                    </a:lnTo>
                    <a:lnTo>
                      <a:pt x="942" y="4813"/>
                    </a:lnTo>
                    <a:lnTo>
                      <a:pt x="942" y="4960"/>
                    </a:lnTo>
                    <a:lnTo>
                      <a:pt x="942" y="5022"/>
                    </a:lnTo>
                    <a:lnTo>
                      <a:pt x="984" y="5085"/>
                    </a:lnTo>
                    <a:lnTo>
                      <a:pt x="1005" y="5085"/>
                    </a:lnTo>
                    <a:lnTo>
                      <a:pt x="1256" y="4667"/>
                    </a:lnTo>
                    <a:lnTo>
                      <a:pt x="1403" y="4499"/>
                    </a:lnTo>
                    <a:lnTo>
                      <a:pt x="1507" y="4478"/>
                    </a:lnTo>
                    <a:lnTo>
                      <a:pt x="1549" y="4437"/>
                    </a:lnTo>
                    <a:lnTo>
                      <a:pt x="1779" y="4332"/>
                    </a:lnTo>
                    <a:lnTo>
                      <a:pt x="1884" y="4353"/>
                    </a:lnTo>
                    <a:lnTo>
                      <a:pt x="1947" y="4290"/>
                    </a:lnTo>
                    <a:lnTo>
                      <a:pt x="2135" y="4290"/>
                    </a:lnTo>
                    <a:lnTo>
                      <a:pt x="2156" y="4353"/>
                    </a:lnTo>
                    <a:lnTo>
                      <a:pt x="2260" y="4395"/>
                    </a:lnTo>
                    <a:lnTo>
                      <a:pt x="2302" y="4374"/>
                    </a:lnTo>
                    <a:lnTo>
                      <a:pt x="2386" y="4353"/>
                    </a:lnTo>
                    <a:lnTo>
                      <a:pt x="2386" y="4269"/>
                    </a:lnTo>
                    <a:lnTo>
                      <a:pt x="2407" y="4185"/>
                    </a:lnTo>
                    <a:lnTo>
                      <a:pt x="2470" y="4144"/>
                    </a:lnTo>
                    <a:lnTo>
                      <a:pt x="2365" y="4018"/>
                    </a:lnTo>
                    <a:lnTo>
                      <a:pt x="2365" y="3955"/>
                    </a:lnTo>
                    <a:lnTo>
                      <a:pt x="2449" y="3955"/>
                    </a:lnTo>
                    <a:lnTo>
                      <a:pt x="2491" y="3913"/>
                    </a:lnTo>
                    <a:lnTo>
                      <a:pt x="2491" y="3851"/>
                    </a:lnTo>
                    <a:lnTo>
                      <a:pt x="2553" y="3767"/>
                    </a:lnTo>
                    <a:lnTo>
                      <a:pt x="2553" y="3704"/>
                    </a:lnTo>
                    <a:lnTo>
                      <a:pt x="2595" y="3662"/>
                    </a:lnTo>
                    <a:lnTo>
                      <a:pt x="2679" y="3662"/>
                    </a:lnTo>
                    <a:lnTo>
                      <a:pt x="2763" y="3558"/>
                    </a:lnTo>
                    <a:lnTo>
                      <a:pt x="2867" y="3600"/>
                    </a:lnTo>
                    <a:lnTo>
                      <a:pt x="2867" y="3537"/>
                    </a:lnTo>
                    <a:lnTo>
                      <a:pt x="2930" y="3537"/>
                    </a:lnTo>
                    <a:lnTo>
                      <a:pt x="3014" y="3600"/>
                    </a:lnTo>
                    <a:lnTo>
                      <a:pt x="3076" y="3621"/>
                    </a:lnTo>
                    <a:lnTo>
                      <a:pt x="3244" y="3746"/>
                    </a:lnTo>
                    <a:lnTo>
                      <a:pt x="3327" y="3767"/>
                    </a:lnTo>
                    <a:lnTo>
                      <a:pt x="3495" y="3913"/>
                    </a:lnTo>
                    <a:lnTo>
                      <a:pt x="3516" y="3955"/>
                    </a:lnTo>
                    <a:lnTo>
                      <a:pt x="3641" y="3934"/>
                    </a:lnTo>
                    <a:lnTo>
                      <a:pt x="3767" y="4018"/>
                    </a:lnTo>
                    <a:lnTo>
                      <a:pt x="3913" y="4018"/>
                    </a:lnTo>
                    <a:lnTo>
                      <a:pt x="3976" y="4039"/>
                    </a:lnTo>
                    <a:lnTo>
                      <a:pt x="4060" y="3976"/>
                    </a:lnTo>
                    <a:lnTo>
                      <a:pt x="4144" y="3976"/>
                    </a:lnTo>
                    <a:lnTo>
                      <a:pt x="4248" y="4039"/>
                    </a:lnTo>
                    <a:lnTo>
                      <a:pt x="4374" y="4060"/>
                    </a:lnTo>
                    <a:lnTo>
                      <a:pt x="4436" y="4081"/>
                    </a:lnTo>
                    <a:lnTo>
                      <a:pt x="4562" y="4060"/>
                    </a:lnTo>
                    <a:lnTo>
                      <a:pt x="4583" y="4018"/>
                    </a:lnTo>
                    <a:lnTo>
                      <a:pt x="4541" y="3955"/>
                    </a:lnTo>
                    <a:lnTo>
                      <a:pt x="4499" y="3913"/>
                    </a:lnTo>
                    <a:lnTo>
                      <a:pt x="4604" y="3809"/>
                    </a:lnTo>
                    <a:lnTo>
                      <a:pt x="4688" y="3704"/>
                    </a:lnTo>
                    <a:lnTo>
                      <a:pt x="4792" y="3704"/>
                    </a:lnTo>
                    <a:lnTo>
                      <a:pt x="4897" y="3725"/>
                    </a:lnTo>
                    <a:lnTo>
                      <a:pt x="4980" y="3809"/>
                    </a:lnTo>
                    <a:lnTo>
                      <a:pt x="5064" y="3767"/>
                    </a:lnTo>
                    <a:lnTo>
                      <a:pt x="5294" y="3746"/>
                    </a:lnTo>
                    <a:lnTo>
                      <a:pt x="5336" y="3704"/>
                    </a:lnTo>
                    <a:lnTo>
                      <a:pt x="5420" y="3641"/>
                    </a:lnTo>
                    <a:lnTo>
                      <a:pt x="5650" y="3537"/>
                    </a:lnTo>
                    <a:lnTo>
                      <a:pt x="5734" y="3558"/>
                    </a:lnTo>
                    <a:lnTo>
                      <a:pt x="5755" y="3600"/>
                    </a:lnTo>
                    <a:lnTo>
                      <a:pt x="5796" y="3600"/>
                    </a:lnTo>
                    <a:lnTo>
                      <a:pt x="5817" y="3662"/>
                    </a:lnTo>
                    <a:lnTo>
                      <a:pt x="5859" y="3662"/>
                    </a:lnTo>
                    <a:lnTo>
                      <a:pt x="5943" y="3621"/>
                    </a:lnTo>
                    <a:lnTo>
                      <a:pt x="6068" y="3621"/>
                    </a:lnTo>
                    <a:lnTo>
                      <a:pt x="6152" y="3600"/>
                    </a:lnTo>
                    <a:lnTo>
                      <a:pt x="6236" y="3600"/>
                    </a:lnTo>
                    <a:lnTo>
                      <a:pt x="6320" y="3495"/>
                    </a:lnTo>
                    <a:lnTo>
                      <a:pt x="6278" y="3453"/>
                    </a:lnTo>
                    <a:lnTo>
                      <a:pt x="6278" y="3411"/>
                    </a:lnTo>
                    <a:lnTo>
                      <a:pt x="6361" y="3411"/>
                    </a:lnTo>
                    <a:lnTo>
                      <a:pt x="6445" y="3453"/>
                    </a:lnTo>
                    <a:lnTo>
                      <a:pt x="6633" y="3453"/>
                    </a:lnTo>
                    <a:lnTo>
                      <a:pt x="6675" y="3495"/>
                    </a:lnTo>
                    <a:lnTo>
                      <a:pt x="6759" y="3516"/>
                    </a:lnTo>
                    <a:lnTo>
                      <a:pt x="6843" y="3558"/>
                    </a:lnTo>
                    <a:lnTo>
                      <a:pt x="7073" y="3558"/>
                    </a:lnTo>
                    <a:lnTo>
                      <a:pt x="7094" y="3600"/>
                    </a:lnTo>
                    <a:lnTo>
                      <a:pt x="7282" y="3516"/>
                    </a:lnTo>
                    <a:lnTo>
                      <a:pt x="7408" y="3516"/>
                    </a:lnTo>
                    <a:lnTo>
                      <a:pt x="7512" y="3558"/>
                    </a:lnTo>
                    <a:lnTo>
                      <a:pt x="7533" y="3600"/>
                    </a:lnTo>
                    <a:lnTo>
                      <a:pt x="7533" y="3558"/>
                    </a:lnTo>
                    <a:lnTo>
                      <a:pt x="7491" y="3495"/>
                    </a:lnTo>
                    <a:lnTo>
                      <a:pt x="7387" y="3432"/>
                    </a:lnTo>
                    <a:lnTo>
                      <a:pt x="7303" y="3390"/>
                    </a:lnTo>
                    <a:lnTo>
                      <a:pt x="7303" y="3202"/>
                    </a:lnTo>
                    <a:lnTo>
                      <a:pt x="7303" y="3139"/>
                    </a:lnTo>
                    <a:lnTo>
                      <a:pt x="7219" y="3077"/>
                    </a:lnTo>
                    <a:lnTo>
                      <a:pt x="7010" y="3035"/>
                    </a:lnTo>
                    <a:lnTo>
                      <a:pt x="6968" y="2972"/>
                    </a:lnTo>
                    <a:lnTo>
                      <a:pt x="6989" y="2867"/>
                    </a:lnTo>
                    <a:lnTo>
                      <a:pt x="6947" y="2805"/>
                    </a:lnTo>
                    <a:lnTo>
                      <a:pt x="6843" y="2784"/>
                    </a:lnTo>
                    <a:lnTo>
                      <a:pt x="6780" y="2721"/>
                    </a:lnTo>
                    <a:lnTo>
                      <a:pt x="6759" y="2553"/>
                    </a:lnTo>
                    <a:lnTo>
                      <a:pt x="6738" y="2491"/>
                    </a:lnTo>
                    <a:lnTo>
                      <a:pt x="6550" y="2365"/>
                    </a:lnTo>
                    <a:lnTo>
                      <a:pt x="6487" y="2386"/>
                    </a:lnTo>
                    <a:lnTo>
                      <a:pt x="6382" y="2344"/>
                    </a:lnTo>
                    <a:lnTo>
                      <a:pt x="6361" y="2365"/>
                    </a:lnTo>
                    <a:lnTo>
                      <a:pt x="6257" y="2344"/>
                    </a:lnTo>
                    <a:lnTo>
                      <a:pt x="6131" y="2240"/>
                    </a:lnTo>
                    <a:lnTo>
                      <a:pt x="6173" y="2177"/>
                    </a:lnTo>
                    <a:lnTo>
                      <a:pt x="6215" y="2135"/>
                    </a:lnTo>
                    <a:lnTo>
                      <a:pt x="6278" y="2072"/>
                    </a:lnTo>
                    <a:lnTo>
                      <a:pt x="6320" y="1989"/>
                    </a:lnTo>
                    <a:lnTo>
                      <a:pt x="6257" y="1926"/>
                    </a:lnTo>
                    <a:lnTo>
                      <a:pt x="6152" y="1926"/>
                    </a:lnTo>
                    <a:lnTo>
                      <a:pt x="6048" y="1863"/>
                    </a:lnTo>
                    <a:lnTo>
                      <a:pt x="6006" y="1779"/>
                    </a:lnTo>
                    <a:lnTo>
                      <a:pt x="5922" y="1737"/>
                    </a:lnTo>
                    <a:lnTo>
                      <a:pt x="5817" y="1737"/>
                    </a:lnTo>
                    <a:lnTo>
                      <a:pt x="5692" y="1654"/>
                    </a:lnTo>
                    <a:lnTo>
                      <a:pt x="5608" y="1612"/>
                    </a:lnTo>
                    <a:lnTo>
                      <a:pt x="5587" y="1465"/>
                    </a:lnTo>
                    <a:lnTo>
                      <a:pt x="5629" y="1403"/>
                    </a:lnTo>
                    <a:lnTo>
                      <a:pt x="5545" y="1361"/>
                    </a:lnTo>
                    <a:lnTo>
                      <a:pt x="5399" y="1361"/>
                    </a:lnTo>
                    <a:lnTo>
                      <a:pt x="5336" y="1424"/>
                    </a:lnTo>
                    <a:lnTo>
                      <a:pt x="5211" y="1424"/>
                    </a:lnTo>
                    <a:lnTo>
                      <a:pt x="5106" y="1340"/>
                    </a:lnTo>
                    <a:lnTo>
                      <a:pt x="5106" y="1152"/>
                    </a:lnTo>
                    <a:lnTo>
                      <a:pt x="5169" y="1047"/>
                    </a:lnTo>
                    <a:lnTo>
                      <a:pt x="5190" y="1005"/>
                    </a:lnTo>
                    <a:lnTo>
                      <a:pt x="5211" y="880"/>
                    </a:lnTo>
                    <a:lnTo>
                      <a:pt x="5190" y="796"/>
                    </a:lnTo>
                    <a:lnTo>
                      <a:pt x="5085" y="566"/>
                    </a:lnTo>
                    <a:lnTo>
                      <a:pt x="4918" y="377"/>
                    </a:lnTo>
                    <a:lnTo>
                      <a:pt x="4897" y="294"/>
                    </a:lnTo>
                    <a:lnTo>
                      <a:pt x="4771" y="189"/>
                    </a:lnTo>
                    <a:lnTo>
                      <a:pt x="4813" y="168"/>
                    </a:lnTo>
                    <a:lnTo>
                      <a:pt x="4813" y="84"/>
                    </a:lnTo>
                    <a:lnTo>
                      <a:pt x="47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6942;p54"/>
              <p:cNvSpPr/>
              <p:nvPr/>
            </p:nvSpPr>
            <p:spPr>
              <a:xfrm>
                <a:off x="3809372" y="2919523"/>
                <a:ext cx="106405" cy="94483"/>
              </a:xfrm>
              <a:custGeom>
                <a:avLst/>
                <a:gdLst/>
                <a:ahLst/>
                <a:cxnLst/>
                <a:rect l="l" t="t" r="r" b="b"/>
                <a:pathLst>
                  <a:path w="8936" h="8308" extrusionOk="0">
                    <a:moveTo>
                      <a:pt x="1068" y="1"/>
                    </a:moveTo>
                    <a:lnTo>
                      <a:pt x="1047" y="42"/>
                    </a:lnTo>
                    <a:lnTo>
                      <a:pt x="1089" y="252"/>
                    </a:lnTo>
                    <a:lnTo>
                      <a:pt x="1152" y="314"/>
                    </a:lnTo>
                    <a:lnTo>
                      <a:pt x="1026" y="482"/>
                    </a:lnTo>
                    <a:lnTo>
                      <a:pt x="670" y="691"/>
                    </a:lnTo>
                    <a:lnTo>
                      <a:pt x="670" y="775"/>
                    </a:lnTo>
                    <a:lnTo>
                      <a:pt x="566" y="900"/>
                    </a:lnTo>
                    <a:lnTo>
                      <a:pt x="440" y="900"/>
                    </a:lnTo>
                    <a:lnTo>
                      <a:pt x="357" y="963"/>
                    </a:lnTo>
                    <a:lnTo>
                      <a:pt x="357" y="1047"/>
                    </a:lnTo>
                    <a:lnTo>
                      <a:pt x="336" y="1109"/>
                    </a:lnTo>
                    <a:lnTo>
                      <a:pt x="398" y="1298"/>
                    </a:lnTo>
                    <a:lnTo>
                      <a:pt x="398" y="1423"/>
                    </a:lnTo>
                    <a:lnTo>
                      <a:pt x="357" y="1465"/>
                    </a:lnTo>
                    <a:lnTo>
                      <a:pt x="357" y="1507"/>
                    </a:lnTo>
                    <a:lnTo>
                      <a:pt x="336" y="1570"/>
                    </a:lnTo>
                    <a:lnTo>
                      <a:pt x="294" y="1674"/>
                    </a:lnTo>
                    <a:lnTo>
                      <a:pt x="189" y="1716"/>
                    </a:lnTo>
                    <a:lnTo>
                      <a:pt x="147" y="1737"/>
                    </a:lnTo>
                    <a:lnTo>
                      <a:pt x="85" y="1737"/>
                    </a:lnTo>
                    <a:lnTo>
                      <a:pt x="22" y="1800"/>
                    </a:lnTo>
                    <a:lnTo>
                      <a:pt x="22" y="2009"/>
                    </a:lnTo>
                    <a:lnTo>
                      <a:pt x="85" y="2030"/>
                    </a:lnTo>
                    <a:lnTo>
                      <a:pt x="147" y="2156"/>
                    </a:lnTo>
                    <a:lnTo>
                      <a:pt x="147" y="2553"/>
                    </a:lnTo>
                    <a:lnTo>
                      <a:pt x="189" y="2762"/>
                    </a:lnTo>
                    <a:lnTo>
                      <a:pt x="189" y="2825"/>
                    </a:lnTo>
                    <a:lnTo>
                      <a:pt x="189" y="3139"/>
                    </a:lnTo>
                    <a:lnTo>
                      <a:pt x="252" y="3286"/>
                    </a:lnTo>
                    <a:lnTo>
                      <a:pt x="210" y="3599"/>
                    </a:lnTo>
                    <a:lnTo>
                      <a:pt x="189" y="3662"/>
                    </a:lnTo>
                    <a:lnTo>
                      <a:pt x="231" y="3788"/>
                    </a:lnTo>
                    <a:lnTo>
                      <a:pt x="252" y="3997"/>
                    </a:lnTo>
                    <a:lnTo>
                      <a:pt x="210" y="4081"/>
                    </a:lnTo>
                    <a:lnTo>
                      <a:pt x="85" y="4185"/>
                    </a:lnTo>
                    <a:lnTo>
                      <a:pt x="43" y="4227"/>
                    </a:lnTo>
                    <a:lnTo>
                      <a:pt x="1" y="4290"/>
                    </a:lnTo>
                    <a:lnTo>
                      <a:pt x="85" y="4353"/>
                    </a:lnTo>
                    <a:lnTo>
                      <a:pt x="210" y="4541"/>
                    </a:lnTo>
                    <a:lnTo>
                      <a:pt x="315" y="4771"/>
                    </a:lnTo>
                    <a:lnTo>
                      <a:pt x="357" y="4813"/>
                    </a:lnTo>
                    <a:lnTo>
                      <a:pt x="398" y="4938"/>
                    </a:lnTo>
                    <a:lnTo>
                      <a:pt x="357" y="5022"/>
                    </a:lnTo>
                    <a:lnTo>
                      <a:pt x="398" y="5169"/>
                    </a:lnTo>
                    <a:lnTo>
                      <a:pt x="440" y="5252"/>
                    </a:lnTo>
                    <a:lnTo>
                      <a:pt x="461" y="5357"/>
                    </a:lnTo>
                    <a:lnTo>
                      <a:pt x="545" y="5441"/>
                    </a:lnTo>
                    <a:lnTo>
                      <a:pt x="984" y="5441"/>
                    </a:lnTo>
                    <a:lnTo>
                      <a:pt x="1089" y="5503"/>
                    </a:lnTo>
                    <a:lnTo>
                      <a:pt x="1173" y="5650"/>
                    </a:lnTo>
                    <a:lnTo>
                      <a:pt x="1277" y="5880"/>
                    </a:lnTo>
                    <a:lnTo>
                      <a:pt x="1340" y="5922"/>
                    </a:lnTo>
                    <a:lnTo>
                      <a:pt x="1403" y="6006"/>
                    </a:lnTo>
                    <a:lnTo>
                      <a:pt x="1486" y="6089"/>
                    </a:lnTo>
                    <a:lnTo>
                      <a:pt x="2491" y="6319"/>
                    </a:lnTo>
                    <a:lnTo>
                      <a:pt x="2595" y="6424"/>
                    </a:lnTo>
                    <a:lnTo>
                      <a:pt x="3118" y="6215"/>
                    </a:lnTo>
                    <a:lnTo>
                      <a:pt x="3746" y="5964"/>
                    </a:lnTo>
                    <a:lnTo>
                      <a:pt x="8391" y="8307"/>
                    </a:lnTo>
                    <a:lnTo>
                      <a:pt x="8391" y="8098"/>
                    </a:lnTo>
                    <a:lnTo>
                      <a:pt x="8935" y="8056"/>
                    </a:lnTo>
                    <a:lnTo>
                      <a:pt x="8705" y="2344"/>
                    </a:lnTo>
                    <a:lnTo>
                      <a:pt x="8621" y="2051"/>
                    </a:lnTo>
                    <a:lnTo>
                      <a:pt x="8580" y="1905"/>
                    </a:lnTo>
                    <a:lnTo>
                      <a:pt x="8621" y="1716"/>
                    </a:lnTo>
                    <a:lnTo>
                      <a:pt x="8705" y="1507"/>
                    </a:lnTo>
                    <a:lnTo>
                      <a:pt x="8705" y="1381"/>
                    </a:lnTo>
                    <a:lnTo>
                      <a:pt x="8663" y="1214"/>
                    </a:lnTo>
                    <a:lnTo>
                      <a:pt x="8705" y="984"/>
                    </a:lnTo>
                    <a:lnTo>
                      <a:pt x="8726" y="879"/>
                    </a:lnTo>
                    <a:lnTo>
                      <a:pt x="8684" y="733"/>
                    </a:lnTo>
                    <a:lnTo>
                      <a:pt x="8600" y="649"/>
                    </a:lnTo>
                    <a:lnTo>
                      <a:pt x="8496" y="628"/>
                    </a:lnTo>
                    <a:lnTo>
                      <a:pt x="8391" y="649"/>
                    </a:lnTo>
                    <a:lnTo>
                      <a:pt x="7994" y="586"/>
                    </a:lnTo>
                    <a:lnTo>
                      <a:pt x="7931" y="524"/>
                    </a:lnTo>
                    <a:lnTo>
                      <a:pt x="7764" y="524"/>
                    </a:lnTo>
                    <a:lnTo>
                      <a:pt x="7575" y="461"/>
                    </a:lnTo>
                    <a:lnTo>
                      <a:pt x="7533" y="377"/>
                    </a:lnTo>
                    <a:lnTo>
                      <a:pt x="7575" y="356"/>
                    </a:lnTo>
                    <a:lnTo>
                      <a:pt x="7554" y="314"/>
                    </a:lnTo>
                    <a:lnTo>
                      <a:pt x="7324" y="168"/>
                    </a:lnTo>
                    <a:lnTo>
                      <a:pt x="7199" y="168"/>
                    </a:lnTo>
                    <a:lnTo>
                      <a:pt x="7010" y="126"/>
                    </a:lnTo>
                    <a:lnTo>
                      <a:pt x="6948" y="105"/>
                    </a:lnTo>
                    <a:lnTo>
                      <a:pt x="6885" y="147"/>
                    </a:lnTo>
                    <a:lnTo>
                      <a:pt x="6780" y="63"/>
                    </a:lnTo>
                    <a:lnTo>
                      <a:pt x="6717" y="63"/>
                    </a:lnTo>
                    <a:lnTo>
                      <a:pt x="6529" y="168"/>
                    </a:lnTo>
                    <a:lnTo>
                      <a:pt x="6257" y="210"/>
                    </a:lnTo>
                    <a:lnTo>
                      <a:pt x="6006" y="314"/>
                    </a:lnTo>
                    <a:lnTo>
                      <a:pt x="5880" y="440"/>
                    </a:lnTo>
                    <a:lnTo>
                      <a:pt x="5839" y="586"/>
                    </a:lnTo>
                    <a:lnTo>
                      <a:pt x="5776" y="670"/>
                    </a:lnTo>
                    <a:lnTo>
                      <a:pt x="5755" y="963"/>
                    </a:lnTo>
                    <a:lnTo>
                      <a:pt x="5859" y="1109"/>
                    </a:lnTo>
                    <a:lnTo>
                      <a:pt x="5943" y="1361"/>
                    </a:lnTo>
                    <a:lnTo>
                      <a:pt x="5880" y="1486"/>
                    </a:lnTo>
                    <a:lnTo>
                      <a:pt x="5734" y="1633"/>
                    </a:lnTo>
                    <a:lnTo>
                      <a:pt x="5692" y="1695"/>
                    </a:lnTo>
                    <a:lnTo>
                      <a:pt x="5525" y="1842"/>
                    </a:lnTo>
                    <a:lnTo>
                      <a:pt x="5378" y="1905"/>
                    </a:lnTo>
                    <a:lnTo>
                      <a:pt x="5148" y="1800"/>
                    </a:lnTo>
                    <a:lnTo>
                      <a:pt x="4918" y="1612"/>
                    </a:lnTo>
                    <a:lnTo>
                      <a:pt x="4730" y="1486"/>
                    </a:lnTo>
                    <a:lnTo>
                      <a:pt x="4479" y="1319"/>
                    </a:lnTo>
                    <a:lnTo>
                      <a:pt x="4060" y="1172"/>
                    </a:lnTo>
                    <a:lnTo>
                      <a:pt x="3872" y="1151"/>
                    </a:lnTo>
                    <a:lnTo>
                      <a:pt x="3788" y="1172"/>
                    </a:lnTo>
                    <a:lnTo>
                      <a:pt x="3579" y="1172"/>
                    </a:lnTo>
                    <a:lnTo>
                      <a:pt x="3390" y="1068"/>
                    </a:lnTo>
                    <a:lnTo>
                      <a:pt x="3223" y="733"/>
                    </a:lnTo>
                    <a:lnTo>
                      <a:pt x="3223" y="545"/>
                    </a:lnTo>
                    <a:lnTo>
                      <a:pt x="3056" y="356"/>
                    </a:lnTo>
                    <a:lnTo>
                      <a:pt x="2700" y="314"/>
                    </a:lnTo>
                    <a:lnTo>
                      <a:pt x="2512" y="168"/>
                    </a:lnTo>
                    <a:lnTo>
                      <a:pt x="2198" y="168"/>
                    </a:lnTo>
                    <a:lnTo>
                      <a:pt x="2010" y="105"/>
                    </a:lnTo>
                    <a:lnTo>
                      <a:pt x="1591" y="168"/>
                    </a:lnTo>
                    <a:lnTo>
                      <a:pt x="1298" y="126"/>
                    </a:lnTo>
                    <a:lnTo>
                      <a:pt x="1194" y="21"/>
                    </a:lnTo>
                    <a:lnTo>
                      <a:pt x="10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6943;p54"/>
              <p:cNvSpPr/>
              <p:nvPr/>
            </p:nvSpPr>
            <p:spPr>
              <a:xfrm>
                <a:off x="3795917" y="2888589"/>
                <a:ext cx="27173" cy="50699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4458" extrusionOk="0">
                    <a:moveTo>
                      <a:pt x="1235" y="0"/>
                    </a:moveTo>
                    <a:lnTo>
                      <a:pt x="1110" y="21"/>
                    </a:lnTo>
                    <a:lnTo>
                      <a:pt x="1110" y="105"/>
                    </a:lnTo>
                    <a:lnTo>
                      <a:pt x="1026" y="21"/>
                    </a:lnTo>
                    <a:lnTo>
                      <a:pt x="859" y="42"/>
                    </a:lnTo>
                    <a:lnTo>
                      <a:pt x="650" y="147"/>
                    </a:lnTo>
                    <a:lnTo>
                      <a:pt x="524" y="272"/>
                    </a:lnTo>
                    <a:lnTo>
                      <a:pt x="503" y="356"/>
                    </a:lnTo>
                    <a:lnTo>
                      <a:pt x="524" y="440"/>
                    </a:lnTo>
                    <a:lnTo>
                      <a:pt x="503" y="586"/>
                    </a:lnTo>
                    <a:lnTo>
                      <a:pt x="503" y="775"/>
                    </a:lnTo>
                    <a:lnTo>
                      <a:pt x="399" y="1047"/>
                    </a:lnTo>
                    <a:lnTo>
                      <a:pt x="440" y="1193"/>
                    </a:lnTo>
                    <a:lnTo>
                      <a:pt x="503" y="1298"/>
                    </a:lnTo>
                    <a:lnTo>
                      <a:pt x="524" y="1319"/>
                    </a:lnTo>
                    <a:lnTo>
                      <a:pt x="482" y="1381"/>
                    </a:lnTo>
                    <a:lnTo>
                      <a:pt x="419" y="1465"/>
                    </a:lnTo>
                    <a:lnTo>
                      <a:pt x="503" y="1528"/>
                    </a:lnTo>
                    <a:lnTo>
                      <a:pt x="440" y="1591"/>
                    </a:lnTo>
                    <a:lnTo>
                      <a:pt x="419" y="1800"/>
                    </a:lnTo>
                    <a:lnTo>
                      <a:pt x="336" y="1842"/>
                    </a:lnTo>
                    <a:lnTo>
                      <a:pt x="294" y="1925"/>
                    </a:lnTo>
                    <a:lnTo>
                      <a:pt x="210" y="1946"/>
                    </a:lnTo>
                    <a:lnTo>
                      <a:pt x="85" y="2114"/>
                    </a:lnTo>
                    <a:lnTo>
                      <a:pt x="1" y="2365"/>
                    </a:lnTo>
                    <a:lnTo>
                      <a:pt x="64" y="2407"/>
                    </a:lnTo>
                    <a:lnTo>
                      <a:pt x="106" y="2553"/>
                    </a:lnTo>
                    <a:lnTo>
                      <a:pt x="85" y="2616"/>
                    </a:lnTo>
                    <a:lnTo>
                      <a:pt x="168" y="2741"/>
                    </a:lnTo>
                    <a:lnTo>
                      <a:pt x="210" y="2741"/>
                    </a:lnTo>
                    <a:lnTo>
                      <a:pt x="399" y="2888"/>
                    </a:lnTo>
                    <a:lnTo>
                      <a:pt x="419" y="3034"/>
                    </a:lnTo>
                    <a:lnTo>
                      <a:pt x="545" y="3076"/>
                    </a:lnTo>
                    <a:lnTo>
                      <a:pt x="608" y="3139"/>
                    </a:lnTo>
                    <a:lnTo>
                      <a:pt x="712" y="3160"/>
                    </a:lnTo>
                    <a:lnTo>
                      <a:pt x="838" y="3306"/>
                    </a:lnTo>
                    <a:lnTo>
                      <a:pt x="1215" y="4457"/>
                    </a:lnTo>
                    <a:lnTo>
                      <a:pt x="1277" y="4457"/>
                    </a:lnTo>
                    <a:lnTo>
                      <a:pt x="1319" y="4436"/>
                    </a:lnTo>
                    <a:lnTo>
                      <a:pt x="1424" y="4394"/>
                    </a:lnTo>
                    <a:lnTo>
                      <a:pt x="1466" y="4290"/>
                    </a:lnTo>
                    <a:lnTo>
                      <a:pt x="1487" y="4227"/>
                    </a:lnTo>
                    <a:lnTo>
                      <a:pt x="1487" y="4185"/>
                    </a:lnTo>
                    <a:lnTo>
                      <a:pt x="1528" y="4143"/>
                    </a:lnTo>
                    <a:lnTo>
                      <a:pt x="1528" y="4018"/>
                    </a:lnTo>
                    <a:lnTo>
                      <a:pt x="1466" y="3829"/>
                    </a:lnTo>
                    <a:lnTo>
                      <a:pt x="1487" y="3767"/>
                    </a:lnTo>
                    <a:lnTo>
                      <a:pt x="1487" y="3683"/>
                    </a:lnTo>
                    <a:lnTo>
                      <a:pt x="1570" y="3620"/>
                    </a:lnTo>
                    <a:lnTo>
                      <a:pt x="1696" y="3620"/>
                    </a:lnTo>
                    <a:lnTo>
                      <a:pt x="1800" y="3495"/>
                    </a:lnTo>
                    <a:lnTo>
                      <a:pt x="1800" y="3411"/>
                    </a:lnTo>
                    <a:lnTo>
                      <a:pt x="2156" y="3202"/>
                    </a:lnTo>
                    <a:lnTo>
                      <a:pt x="2282" y="3034"/>
                    </a:lnTo>
                    <a:lnTo>
                      <a:pt x="2219" y="2972"/>
                    </a:lnTo>
                    <a:lnTo>
                      <a:pt x="2177" y="2762"/>
                    </a:lnTo>
                    <a:lnTo>
                      <a:pt x="2198" y="2721"/>
                    </a:lnTo>
                    <a:lnTo>
                      <a:pt x="2156" y="2679"/>
                    </a:lnTo>
                    <a:lnTo>
                      <a:pt x="1968" y="2574"/>
                    </a:lnTo>
                    <a:lnTo>
                      <a:pt x="1947" y="2532"/>
                    </a:lnTo>
                    <a:lnTo>
                      <a:pt x="1947" y="2448"/>
                    </a:lnTo>
                    <a:lnTo>
                      <a:pt x="1863" y="2407"/>
                    </a:lnTo>
                    <a:lnTo>
                      <a:pt x="1842" y="2428"/>
                    </a:lnTo>
                    <a:lnTo>
                      <a:pt x="1842" y="2469"/>
                    </a:lnTo>
                    <a:lnTo>
                      <a:pt x="1779" y="2511"/>
                    </a:lnTo>
                    <a:lnTo>
                      <a:pt x="1696" y="2469"/>
                    </a:lnTo>
                    <a:lnTo>
                      <a:pt x="1675" y="2365"/>
                    </a:lnTo>
                    <a:lnTo>
                      <a:pt x="1591" y="2407"/>
                    </a:lnTo>
                    <a:lnTo>
                      <a:pt x="1424" y="2260"/>
                    </a:lnTo>
                    <a:lnTo>
                      <a:pt x="1340" y="2114"/>
                    </a:lnTo>
                    <a:lnTo>
                      <a:pt x="1382" y="1925"/>
                    </a:lnTo>
                    <a:lnTo>
                      <a:pt x="1675" y="1737"/>
                    </a:lnTo>
                    <a:lnTo>
                      <a:pt x="1842" y="1570"/>
                    </a:lnTo>
                    <a:lnTo>
                      <a:pt x="1884" y="1507"/>
                    </a:lnTo>
                    <a:lnTo>
                      <a:pt x="1842" y="1465"/>
                    </a:lnTo>
                    <a:lnTo>
                      <a:pt x="1884" y="1381"/>
                    </a:lnTo>
                    <a:lnTo>
                      <a:pt x="1863" y="1298"/>
                    </a:lnTo>
                    <a:lnTo>
                      <a:pt x="1842" y="1277"/>
                    </a:lnTo>
                    <a:lnTo>
                      <a:pt x="1842" y="1088"/>
                    </a:lnTo>
                    <a:lnTo>
                      <a:pt x="1654" y="1005"/>
                    </a:lnTo>
                    <a:lnTo>
                      <a:pt x="1528" y="837"/>
                    </a:lnTo>
                    <a:lnTo>
                      <a:pt x="1549" y="670"/>
                    </a:lnTo>
                    <a:lnTo>
                      <a:pt x="1675" y="586"/>
                    </a:lnTo>
                    <a:lnTo>
                      <a:pt x="1696" y="482"/>
                    </a:lnTo>
                    <a:lnTo>
                      <a:pt x="1800" y="314"/>
                    </a:lnTo>
                    <a:lnTo>
                      <a:pt x="1800" y="210"/>
                    </a:lnTo>
                    <a:lnTo>
                      <a:pt x="1759" y="147"/>
                    </a:lnTo>
                    <a:lnTo>
                      <a:pt x="1549" y="335"/>
                    </a:lnTo>
                    <a:lnTo>
                      <a:pt x="1487" y="419"/>
                    </a:lnTo>
                    <a:lnTo>
                      <a:pt x="1424" y="377"/>
                    </a:lnTo>
                    <a:lnTo>
                      <a:pt x="1340" y="168"/>
                    </a:lnTo>
                    <a:lnTo>
                      <a:pt x="1277" y="168"/>
                    </a:lnTo>
                    <a:lnTo>
                      <a:pt x="1277" y="63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6944;p54"/>
              <p:cNvSpPr/>
              <p:nvPr/>
            </p:nvSpPr>
            <p:spPr>
              <a:xfrm>
                <a:off x="3689035" y="2890250"/>
                <a:ext cx="138044" cy="127554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11216" extrusionOk="0">
                    <a:moveTo>
                      <a:pt x="8307" y="1"/>
                    </a:moveTo>
                    <a:lnTo>
                      <a:pt x="8161" y="22"/>
                    </a:lnTo>
                    <a:lnTo>
                      <a:pt x="8140" y="106"/>
                    </a:lnTo>
                    <a:lnTo>
                      <a:pt x="8035" y="126"/>
                    </a:lnTo>
                    <a:lnTo>
                      <a:pt x="7994" y="210"/>
                    </a:lnTo>
                    <a:lnTo>
                      <a:pt x="7910" y="189"/>
                    </a:lnTo>
                    <a:lnTo>
                      <a:pt x="7805" y="189"/>
                    </a:lnTo>
                    <a:lnTo>
                      <a:pt x="7701" y="294"/>
                    </a:lnTo>
                    <a:lnTo>
                      <a:pt x="7575" y="294"/>
                    </a:lnTo>
                    <a:lnTo>
                      <a:pt x="7491" y="168"/>
                    </a:lnTo>
                    <a:lnTo>
                      <a:pt x="7324" y="168"/>
                    </a:lnTo>
                    <a:lnTo>
                      <a:pt x="7261" y="126"/>
                    </a:lnTo>
                    <a:lnTo>
                      <a:pt x="7115" y="168"/>
                    </a:lnTo>
                    <a:lnTo>
                      <a:pt x="6989" y="126"/>
                    </a:lnTo>
                    <a:lnTo>
                      <a:pt x="6947" y="168"/>
                    </a:lnTo>
                    <a:lnTo>
                      <a:pt x="6843" y="106"/>
                    </a:lnTo>
                    <a:lnTo>
                      <a:pt x="6759" y="126"/>
                    </a:lnTo>
                    <a:lnTo>
                      <a:pt x="6696" y="273"/>
                    </a:lnTo>
                    <a:lnTo>
                      <a:pt x="6571" y="273"/>
                    </a:lnTo>
                    <a:lnTo>
                      <a:pt x="6466" y="210"/>
                    </a:lnTo>
                    <a:lnTo>
                      <a:pt x="6320" y="336"/>
                    </a:lnTo>
                    <a:lnTo>
                      <a:pt x="6236" y="336"/>
                    </a:lnTo>
                    <a:lnTo>
                      <a:pt x="6110" y="273"/>
                    </a:lnTo>
                    <a:lnTo>
                      <a:pt x="5964" y="315"/>
                    </a:lnTo>
                    <a:lnTo>
                      <a:pt x="5629" y="315"/>
                    </a:lnTo>
                    <a:lnTo>
                      <a:pt x="5336" y="524"/>
                    </a:lnTo>
                    <a:lnTo>
                      <a:pt x="5190" y="545"/>
                    </a:lnTo>
                    <a:lnTo>
                      <a:pt x="5106" y="545"/>
                    </a:lnTo>
                    <a:lnTo>
                      <a:pt x="4981" y="629"/>
                    </a:lnTo>
                    <a:lnTo>
                      <a:pt x="4960" y="712"/>
                    </a:lnTo>
                    <a:lnTo>
                      <a:pt x="4897" y="817"/>
                    </a:lnTo>
                    <a:lnTo>
                      <a:pt x="4813" y="817"/>
                    </a:lnTo>
                    <a:lnTo>
                      <a:pt x="4792" y="796"/>
                    </a:lnTo>
                    <a:lnTo>
                      <a:pt x="4709" y="796"/>
                    </a:lnTo>
                    <a:lnTo>
                      <a:pt x="4646" y="817"/>
                    </a:lnTo>
                    <a:lnTo>
                      <a:pt x="4604" y="859"/>
                    </a:lnTo>
                    <a:lnTo>
                      <a:pt x="4457" y="901"/>
                    </a:lnTo>
                    <a:lnTo>
                      <a:pt x="4332" y="942"/>
                    </a:lnTo>
                    <a:lnTo>
                      <a:pt x="4248" y="1026"/>
                    </a:lnTo>
                    <a:lnTo>
                      <a:pt x="4227" y="1068"/>
                    </a:lnTo>
                    <a:lnTo>
                      <a:pt x="4123" y="1214"/>
                    </a:lnTo>
                    <a:lnTo>
                      <a:pt x="3934" y="1256"/>
                    </a:lnTo>
                    <a:lnTo>
                      <a:pt x="3767" y="1256"/>
                    </a:lnTo>
                    <a:lnTo>
                      <a:pt x="3830" y="1340"/>
                    </a:lnTo>
                    <a:lnTo>
                      <a:pt x="3851" y="1382"/>
                    </a:lnTo>
                    <a:lnTo>
                      <a:pt x="3913" y="1486"/>
                    </a:lnTo>
                    <a:lnTo>
                      <a:pt x="3934" y="1591"/>
                    </a:lnTo>
                    <a:lnTo>
                      <a:pt x="3955" y="1633"/>
                    </a:lnTo>
                    <a:lnTo>
                      <a:pt x="3955" y="1800"/>
                    </a:lnTo>
                    <a:lnTo>
                      <a:pt x="3955" y="2051"/>
                    </a:lnTo>
                    <a:lnTo>
                      <a:pt x="3976" y="2114"/>
                    </a:lnTo>
                    <a:lnTo>
                      <a:pt x="4039" y="2575"/>
                    </a:lnTo>
                    <a:lnTo>
                      <a:pt x="4123" y="2721"/>
                    </a:lnTo>
                    <a:lnTo>
                      <a:pt x="4144" y="2847"/>
                    </a:lnTo>
                    <a:lnTo>
                      <a:pt x="4227" y="2847"/>
                    </a:lnTo>
                    <a:lnTo>
                      <a:pt x="4269" y="2909"/>
                    </a:lnTo>
                    <a:lnTo>
                      <a:pt x="4353" y="2930"/>
                    </a:lnTo>
                    <a:lnTo>
                      <a:pt x="4395" y="2951"/>
                    </a:lnTo>
                    <a:lnTo>
                      <a:pt x="4332" y="3119"/>
                    </a:lnTo>
                    <a:lnTo>
                      <a:pt x="4353" y="3160"/>
                    </a:lnTo>
                    <a:lnTo>
                      <a:pt x="4269" y="3265"/>
                    </a:lnTo>
                    <a:lnTo>
                      <a:pt x="3600" y="3265"/>
                    </a:lnTo>
                    <a:lnTo>
                      <a:pt x="3453" y="3307"/>
                    </a:lnTo>
                    <a:lnTo>
                      <a:pt x="3307" y="3516"/>
                    </a:lnTo>
                    <a:lnTo>
                      <a:pt x="3202" y="3621"/>
                    </a:lnTo>
                    <a:lnTo>
                      <a:pt x="3118" y="3746"/>
                    </a:lnTo>
                    <a:lnTo>
                      <a:pt x="3139" y="3935"/>
                    </a:lnTo>
                    <a:lnTo>
                      <a:pt x="3097" y="4060"/>
                    </a:lnTo>
                    <a:lnTo>
                      <a:pt x="2700" y="4311"/>
                    </a:lnTo>
                    <a:lnTo>
                      <a:pt x="2072" y="4688"/>
                    </a:lnTo>
                    <a:lnTo>
                      <a:pt x="1612" y="4939"/>
                    </a:lnTo>
                    <a:lnTo>
                      <a:pt x="1361" y="5002"/>
                    </a:lnTo>
                    <a:lnTo>
                      <a:pt x="1152" y="5002"/>
                    </a:lnTo>
                    <a:lnTo>
                      <a:pt x="1047" y="5043"/>
                    </a:lnTo>
                    <a:lnTo>
                      <a:pt x="880" y="5043"/>
                    </a:lnTo>
                    <a:lnTo>
                      <a:pt x="587" y="5106"/>
                    </a:lnTo>
                    <a:lnTo>
                      <a:pt x="398" y="5211"/>
                    </a:lnTo>
                    <a:lnTo>
                      <a:pt x="294" y="5357"/>
                    </a:lnTo>
                    <a:lnTo>
                      <a:pt x="43" y="5546"/>
                    </a:lnTo>
                    <a:lnTo>
                      <a:pt x="43" y="6048"/>
                    </a:lnTo>
                    <a:lnTo>
                      <a:pt x="1" y="6194"/>
                    </a:lnTo>
                    <a:lnTo>
                      <a:pt x="2093" y="7617"/>
                    </a:lnTo>
                    <a:lnTo>
                      <a:pt x="5901" y="10128"/>
                    </a:lnTo>
                    <a:lnTo>
                      <a:pt x="5943" y="10379"/>
                    </a:lnTo>
                    <a:lnTo>
                      <a:pt x="6069" y="10484"/>
                    </a:lnTo>
                    <a:lnTo>
                      <a:pt x="6278" y="10484"/>
                    </a:lnTo>
                    <a:lnTo>
                      <a:pt x="6445" y="10546"/>
                    </a:lnTo>
                    <a:lnTo>
                      <a:pt x="6550" y="10672"/>
                    </a:lnTo>
                    <a:lnTo>
                      <a:pt x="6696" y="10735"/>
                    </a:lnTo>
                    <a:lnTo>
                      <a:pt x="6801" y="10797"/>
                    </a:lnTo>
                    <a:lnTo>
                      <a:pt x="6801" y="10902"/>
                    </a:lnTo>
                    <a:lnTo>
                      <a:pt x="6738" y="11090"/>
                    </a:lnTo>
                    <a:lnTo>
                      <a:pt x="6780" y="11174"/>
                    </a:lnTo>
                    <a:lnTo>
                      <a:pt x="6906" y="11216"/>
                    </a:lnTo>
                    <a:lnTo>
                      <a:pt x="7178" y="11195"/>
                    </a:lnTo>
                    <a:lnTo>
                      <a:pt x="7408" y="11111"/>
                    </a:lnTo>
                    <a:lnTo>
                      <a:pt x="8266" y="10902"/>
                    </a:lnTo>
                    <a:lnTo>
                      <a:pt x="8998" y="10253"/>
                    </a:lnTo>
                    <a:lnTo>
                      <a:pt x="11592" y="8663"/>
                    </a:lnTo>
                    <a:lnTo>
                      <a:pt x="11509" y="8580"/>
                    </a:lnTo>
                    <a:lnTo>
                      <a:pt x="11446" y="8496"/>
                    </a:lnTo>
                    <a:lnTo>
                      <a:pt x="11383" y="8454"/>
                    </a:lnTo>
                    <a:lnTo>
                      <a:pt x="11279" y="8224"/>
                    </a:lnTo>
                    <a:lnTo>
                      <a:pt x="11195" y="8077"/>
                    </a:lnTo>
                    <a:lnTo>
                      <a:pt x="11090" y="8015"/>
                    </a:lnTo>
                    <a:lnTo>
                      <a:pt x="10651" y="8015"/>
                    </a:lnTo>
                    <a:lnTo>
                      <a:pt x="10567" y="7931"/>
                    </a:lnTo>
                    <a:lnTo>
                      <a:pt x="10546" y="7826"/>
                    </a:lnTo>
                    <a:lnTo>
                      <a:pt x="10504" y="7743"/>
                    </a:lnTo>
                    <a:lnTo>
                      <a:pt x="10463" y="7596"/>
                    </a:lnTo>
                    <a:lnTo>
                      <a:pt x="10504" y="7512"/>
                    </a:lnTo>
                    <a:lnTo>
                      <a:pt x="10463" y="7387"/>
                    </a:lnTo>
                    <a:lnTo>
                      <a:pt x="10421" y="7345"/>
                    </a:lnTo>
                    <a:lnTo>
                      <a:pt x="10316" y="7115"/>
                    </a:lnTo>
                    <a:lnTo>
                      <a:pt x="10191" y="6927"/>
                    </a:lnTo>
                    <a:lnTo>
                      <a:pt x="10107" y="6864"/>
                    </a:lnTo>
                    <a:lnTo>
                      <a:pt x="10149" y="6801"/>
                    </a:lnTo>
                    <a:lnTo>
                      <a:pt x="10191" y="6759"/>
                    </a:lnTo>
                    <a:lnTo>
                      <a:pt x="10316" y="6655"/>
                    </a:lnTo>
                    <a:lnTo>
                      <a:pt x="10358" y="6571"/>
                    </a:lnTo>
                    <a:lnTo>
                      <a:pt x="10337" y="6362"/>
                    </a:lnTo>
                    <a:lnTo>
                      <a:pt x="10295" y="6236"/>
                    </a:lnTo>
                    <a:lnTo>
                      <a:pt x="10316" y="6173"/>
                    </a:lnTo>
                    <a:lnTo>
                      <a:pt x="10358" y="5860"/>
                    </a:lnTo>
                    <a:lnTo>
                      <a:pt x="10295" y="5713"/>
                    </a:lnTo>
                    <a:lnTo>
                      <a:pt x="10295" y="5399"/>
                    </a:lnTo>
                    <a:lnTo>
                      <a:pt x="10295" y="5336"/>
                    </a:lnTo>
                    <a:lnTo>
                      <a:pt x="10253" y="5127"/>
                    </a:lnTo>
                    <a:lnTo>
                      <a:pt x="10253" y="4730"/>
                    </a:lnTo>
                    <a:lnTo>
                      <a:pt x="10191" y="4604"/>
                    </a:lnTo>
                    <a:lnTo>
                      <a:pt x="10128" y="4583"/>
                    </a:lnTo>
                    <a:lnTo>
                      <a:pt x="10128" y="4374"/>
                    </a:lnTo>
                    <a:lnTo>
                      <a:pt x="10191" y="4311"/>
                    </a:lnTo>
                    <a:lnTo>
                      <a:pt x="9814" y="3160"/>
                    </a:lnTo>
                    <a:lnTo>
                      <a:pt x="9688" y="3014"/>
                    </a:lnTo>
                    <a:lnTo>
                      <a:pt x="9584" y="2993"/>
                    </a:lnTo>
                    <a:lnTo>
                      <a:pt x="9521" y="2930"/>
                    </a:lnTo>
                    <a:lnTo>
                      <a:pt x="9395" y="2888"/>
                    </a:lnTo>
                    <a:lnTo>
                      <a:pt x="9375" y="2742"/>
                    </a:lnTo>
                    <a:lnTo>
                      <a:pt x="9186" y="2595"/>
                    </a:lnTo>
                    <a:lnTo>
                      <a:pt x="9144" y="2595"/>
                    </a:lnTo>
                    <a:lnTo>
                      <a:pt x="9061" y="2470"/>
                    </a:lnTo>
                    <a:lnTo>
                      <a:pt x="9082" y="2407"/>
                    </a:lnTo>
                    <a:lnTo>
                      <a:pt x="9040" y="2261"/>
                    </a:lnTo>
                    <a:lnTo>
                      <a:pt x="8977" y="2219"/>
                    </a:lnTo>
                    <a:lnTo>
                      <a:pt x="9061" y="1968"/>
                    </a:lnTo>
                    <a:lnTo>
                      <a:pt x="9186" y="1800"/>
                    </a:lnTo>
                    <a:lnTo>
                      <a:pt x="9270" y="1779"/>
                    </a:lnTo>
                    <a:lnTo>
                      <a:pt x="9312" y="1696"/>
                    </a:lnTo>
                    <a:lnTo>
                      <a:pt x="9395" y="1654"/>
                    </a:lnTo>
                    <a:lnTo>
                      <a:pt x="9416" y="1445"/>
                    </a:lnTo>
                    <a:lnTo>
                      <a:pt x="9479" y="1382"/>
                    </a:lnTo>
                    <a:lnTo>
                      <a:pt x="9395" y="1319"/>
                    </a:lnTo>
                    <a:lnTo>
                      <a:pt x="9458" y="1235"/>
                    </a:lnTo>
                    <a:lnTo>
                      <a:pt x="9500" y="1173"/>
                    </a:lnTo>
                    <a:lnTo>
                      <a:pt x="9479" y="1152"/>
                    </a:lnTo>
                    <a:lnTo>
                      <a:pt x="9416" y="1047"/>
                    </a:lnTo>
                    <a:lnTo>
                      <a:pt x="9375" y="901"/>
                    </a:lnTo>
                    <a:lnTo>
                      <a:pt x="9479" y="629"/>
                    </a:lnTo>
                    <a:lnTo>
                      <a:pt x="9479" y="440"/>
                    </a:lnTo>
                    <a:lnTo>
                      <a:pt x="9500" y="294"/>
                    </a:lnTo>
                    <a:lnTo>
                      <a:pt x="9479" y="210"/>
                    </a:lnTo>
                    <a:lnTo>
                      <a:pt x="9500" y="126"/>
                    </a:lnTo>
                    <a:lnTo>
                      <a:pt x="9479" y="106"/>
                    </a:lnTo>
                    <a:lnTo>
                      <a:pt x="9291" y="126"/>
                    </a:lnTo>
                    <a:lnTo>
                      <a:pt x="9207" y="106"/>
                    </a:lnTo>
                    <a:lnTo>
                      <a:pt x="8977" y="189"/>
                    </a:lnTo>
                    <a:lnTo>
                      <a:pt x="8851" y="85"/>
                    </a:lnTo>
                    <a:lnTo>
                      <a:pt x="8684" y="22"/>
                    </a:lnTo>
                    <a:lnTo>
                      <a:pt x="8684" y="85"/>
                    </a:lnTo>
                    <a:lnTo>
                      <a:pt x="8579" y="189"/>
                    </a:lnTo>
                    <a:lnTo>
                      <a:pt x="8370" y="168"/>
                    </a:lnTo>
                    <a:lnTo>
                      <a:pt x="8370" y="64"/>
                    </a:lnTo>
                    <a:lnTo>
                      <a:pt x="83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6945;p54"/>
              <p:cNvSpPr/>
              <p:nvPr/>
            </p:nvSpPr>
            <p:spPr>
              <a:xfrm>
                <a:off x="3661636" y="2898825"/>
                <a:ext cx="79733" cy="60206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5294" extrusionOk="0">
                    <a:moveTo>
                      <a:pt x="4269" y="0"/>
                    </a:moveTo>
                    <a:lnTo>
                      <a:pt x="4164" y="42"/>
                    </a:lnTo>
                    <a:lnTo>
                      <a:pt x="4122" y="84"/>
                    </a:lnTo>
                    <a:lnTo>
                      <a:pt x="4038" y="84"/>
                    </a:lnTo>
                    <a:lnTo>
                      <a:pt x="3913" y="188"/>
                    </a:lnTo>
                    <a:lnTo>
                      <a:pt x="3871" y="502"/>
                    </a:lnTo>
                    <a:lnTo>
                      <a:pt x="3766" y="691"/>
                    </a:lnTo>
                    <a:lnTo>
                      <a:pt x="3745" y="921"/>
                    </a:lnTo>
                    <a:lnTo>
                      <a:pt x="3662" y="1046"/>
                    </a:lnTo>
                    <a:lnTo>
                      <a:pt x="3411" y="1318"/>
                    </a:lnTo>
                    <a:lnTo>
                      <a:pt x="3327" y="1318"/>
                    </a:lnTo>
                    <a:lnTo>
                      <a:pt x="3222" y="1402"/>
                    </a:lnTo>
                    <a:lnTo>
                      <a:pt x="2992" y="1465"/>
                    </a:lnTo>
                    <a:lnTo>
                      <a:pt x="2825" y="1632"/>
                    </a:lnTo>
                    <a:lnTo>
                      <a:pt x="2783" y="1632"/>
                    </a:lnTo>
                    <a:lnTo>
                      <a:pt x="2553" y="1779"/>
                    </a:lnTo>
                    <a:lnTo>
                      <a:pt x="2406" y="1841"/>
                    </a:lnTo>
                    <a:lnTo>
                      <a:pt x="2344" y="1967"/>
                    </a:lnTo>
                    <a:lnTo>
                      <a:pt x="2072" y="2155"/>
                    </a:lnTo>
                    <a:lnTo>
                      <a:pt x="2155" y="2365"/>
                    </a:lnTo>
                    <a:lnTo>
                      <a:pt x="2155" y="2490"/>
                    </a:lnTo>
                    <a:lnTo>
                      <a:pt x="1925" y="2699"/>
                    </a:lnTo>
                    <a:lnTo>
                      <a:pt x="1758" y="3013"/>
                    </a:lnTo>
                    <a:lnTo>
                      <a:pt x="1758" y="3118"/>
                    </a:lnTo>
                    <a:lnTo>
                      <a:pt x="1862" y="3327"/>
                    </a:lnTo>
                    <a:lnTo>
                      <a:pt x="1779" y="3536"/>
                    </a:lnTo>
                    <a:lnTo>
                      <a:pt x="1841" y="3599"/>
                    </a:lnTo>
                    <a:lnTo>
                      <a:pt x="1883" y="3662"/>
                    </a:lnTo>
                    <a:lnTo>
                      <a:pt x="1862" y="3829"/>
                    </a:lnTo>
                    <a:lnTo>
                      <a:pt x="1507" y="4248"/>
                    </a:lnTo>
                    <a:lnTo>
                      <a:pt x="1444" y="4394"/>
                    </a:lnTo>
                    <a:lnTo>
                      <a:pt x="1297" y="4582"/>
                    </a:lnTo>
                    <a:lnTo>
                      <a:pt x="1109" y="4603"/>
                    </a:lnTo>
                    <a:lnTo>
                      <a:pt x="712" y="4959"/>
                    </a:lnTo>
                    <a:lnTo>
                      <a:pt x="147" y="5064"/>
                    </a:lnTo>
                    <a:lnTo>
                      <a:pt x="0" y="5273"/>
                    </a:lnTo>
                    <a:lnTo>
                      <a:pt x="2344" y="5294"/>
                    </a:lnTo>
                    <a:lnTo>
                      <a:pt x="2344" y="4792"/>
                    </a:lnTo>
                    <a:lnTo>
                      <a:pt x="2595" y="4603"/>
                    </a:lnTo>
                    <a:lnTo>
                      <a:pt x="2699" y="4457"/>
                    </a:lnTo>
                    <a:lnTo>
                      <a:pt x="2888" y="4352"/>
                    </a:lnTo>
                    <a:lnTo>
                      <a:pt x="3181" y="4289"/>
                    </a:lnTo>
                    <a:lnTo>
                      <a:pt x="3348" y="4289"/>
                    </a:lnTo>
                    <a:lnTo>
                      <a:pt x="3453" y="4248"/>
                    </a:lnTo>
                    <a:lnTo>
                      <a:pt x="3662" y="4248"/>
                    </a:lnTo>
                    <a:lnTo>
                      <a:pt x="3913" y="4185"/>
                    </a:lnTo>
                    <a:lnTo>
                      <a:pt x="4373" y="3934"/>
                    </a:lnTo>
                    <a:lnTo>
                      <a:pt x="5001" y="3557"/>
                    </a:lnTo>
                    <a:lnTo>
                      <a:pt x="5398" y="3306"/>
                    </a:lnTo>
                    <a:lnTo>
                      <a:pt x="5440" y="3181"/>
                    </a:lnTo>
                    <a:lnTo>
                      <a:pt x="5419" y="2992"/>
                    </a:lnTo>
                    <a:lnTo>
                      <a:pt x="5503" y="2867"/>
                    </a:lnTo>
                    <a:lnTo>
                      <a:pt x="5608" y="2762"/>
                    </a:lnTo>
                    <a:lnTo>
                      <a:pt x="5754" y="2553"/>
                    </a:lnTo>
                    <a:lnTo>
                      <a:pt x="5901" y="2511"/>
                    </a:lnTo>
                    <a:lnTo>
                      <a:pt x="6570" y="2511"/>
                    </a:lnTo>
                    <a:lnTo>
                      <a:pt x="6654" y="2406"/>
                    </a:lnTo>
                    <a:lnTo>
                      <a:pt x="6633" y="2365"/>
                    </a:lnTo>
                    <a:lnTo>
                      <a:pt x="6696" y="2197"/>
                    </a:lnTo>
                    <a:lnTo>
                      <a:pt x="6654" y="2176"/>
                    </a:lnTo>
                    <a:lnTo>
                      <a:pt x="6570" y="2155"/>
                    </a:lnTo>
                    <a:lnTo>
                      <a:pt x="6528" y="2093"/>
                    </a:lnTo>
                    <a:lnTo>
                      <a:pt x="6445" y="2093"/>
                    </a:lnTo>
                    <a:lnTo>
                      <a:pt x="6424" y="1967"/>
                    </a:lnTo>
                    <a:lnTo>
                      <a:pt x="6340" y="1821"/>
                    </a:lnTo>
                    <a:lnTo>
                      <a:pt x="6277" y="1360"/>
                    </a:lnTo>
                    <a:lnTo>
                      <a:pt x="6256" y="1297"/>
                    </a:lnTo>
                    <a:lnTo>
                      <a:pt x="6256" y="1046"/>
                    </a:lnTo>
                    <a:lnTo>
                      <a:pt x="6256" y="879"/>
                    </a:lnTo>
                    <a:lnTo>
                      <a:pt x="6235" y="837"/>
                    </a:lnTo>
                    <a:lnTo>
                      <a:pt x="6214" y="732"/>
                    </a:lnTo>
                    <a:lnTo>
                      <a:pt x="6152" y="628"/>
                    </a:lnTo>
                    <a:lnTo>
                      <a:pt x="6131" y="586"/>
                    </a:lnTo>
                    <a:lnTo>
                      <a:pt x="6068" y="502"/>
                    </a:lnTo>
                    <a:lnTo>
                      <a:pt x="6005" y="523"/>
                    </a:lnTo>
                    <a:lnTo>
                      <a:pt x="5691" y="502"/>
                    </a:lnTo>
                    <a:lnTo>
                      <a:pt x="5608" y="419"/>
                    </a:lnTo>
                    <a:lnTo>
                      <a:pt x="5587" y="314"/>
                    </a:lnTo>
                    <a:lnTo>
                      <a:pt x="5524" y="293"/>
                    </a:lnTo>
                    <a:lnTo>
                      <a:pt x="5419" y="398"/>
                    </a:lnTo>
                    <a:lnTo>
                      <a:pt x="5231" y="460"/>
                    </a:lnTo>
                    <a:lnTo>
                      <a:pt x="5064" y="398"/>
                    </a:lnTo>
                    <a:lnTo>
                      <a:pt x="4959" y="398"/>
                    </a:lnTo>
                    <a:lnTo>
                      <a:pt x="4854" y="460"/>
                    </a:lnTo>
                    <a:lnTo>
                      <a:pt x="4666" y="481"/>
                    </a:lnTo>
                    <a:lnTo>
                      <a:pt x="4541" y="460"/>
                    </a:lnTo>
                    <a:lnTo>
                      <a:pt x="4373" y="293"/>
                    </a:lnTo>
                    <a:lnTo>
                      <a:pt x="4331" y="251"/>
                    </a:lnTo>
                    <a:lnTo>
                      <a:pt x="4290" y="147"/>
                    </a:lnTo>
                    <a:lnTo>
                      <a:pt x="4290" y="84"/>
                    </a:lnTo>
                    <a:lnTo>
                      <a:pt x="4290" y="42"/>
                    </a:lnTo>
                    <a:lnTo>
                      <a:pt x="426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6946;p54"/>
              <p:cNvSpPr/>
              <p:nvPr/>
            </p:nvSpPr>
            <p:spPr>
              <a:xfrm>
                <a:off x="3632974" y="2958780"/>
                <a:ext cx="56573" cy="43318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809" extrusionOk="0">
                    <a:moveTo>
                      <a:pt x="2407" y="1"/>
                    </a:moveTo>
                    <a:lnTo>
                      <a:pt x="2177" y="315"/>
                    </a:lnTo>
                    <a:lnTo>
                      <a:pt x="2177" y="524"/>
                    </a:lnTo>
                    <a:lnTo>
                      <a:pt x="2072" y="545"/>
                    </a:lnTo>
                    <a:lnTo>
                      <a:pt x="1675" y="754"/>
                    </a:lnTo>
                    <a:lnTo>
                      <a:pt x="1633" y="859"/>
                    </a:lnTo>
                    <a:lnTo>
                      <a:pt x="1466" y="942"/>
                    </a:lnTo>
                    <a:lnTo>
                      <a:pt x="1528" y="1089"/>
                    </a:lnTo>
                    <a:lnTo>
                      <a:pt x="1194" y="1612"/>
                    </a:lnTo>
                    <a:lnTo>
                      <a:pt x="1152" y="1779"/>
                    </a:lnTo>
                    <a:lnTo>
                      <a:pt x="901" y="2030"/>
                    </a:lnTo>
                    <a:lnTo>
                      <a:pt x="796" y="2093"/>
                    </a:lnTo>
                    <a:lnTo>
                      <a:pt x="671" y="2365"/>
                    </a:lnTo>
                    <a:lnTo>
                      <a:pt x="671" y="2470"/>
                    </a:lnTo>
                    <a:lnTo>
                      <a:pt x="461" y="2763"/>
                    </a:lnTo>
                    <a:lnTo>
                      <a:pt x="419" y="2847"/>
                    </a:lnTo>
                    <a:lnTo>
                      <a:pt x="503" y="2888"/>
                    </a:lnTo>
                    <a:lnTo>
                      <a:pt x="398" y="2930"/>
                    </a:lnTo>
                    <a:lnTo>
                      <a:pt x="210" y="3265"/>
                    </a:lnTo>
                    <a:lnTo>
                      <a:pt x="147" y="3286"/>
                    </a:lnTo>
                    <a:lnTo>
                      <a:pt x="64" y="3370"/>
                    </a:lnTo>
                    <a:lnTo>
                      <a:pt x="85" y="3495"/>
                    </a:lnTo>
                    <a:lnTo>
                      <a:pt x="1" y="3621"/>
                    </a:lnTo>
                    <a:lnTo>
                      <a:pt x="43" y="3809"/>
                    </a:lnTo>
                    <a:lnTo>
                      <a:pt x="2344" y="3809"/>
                    </a:lnTo>
                    <a:lnTo>
                      <a:pt x="2303" y="2742"/>
                    </a:lnTo>
                    <a:lnTo>
                      <a:pt x="2386" y="2575"/>
                    </a:lnTo>
                    <a:lnTo>
                      <a:pt x="2512" y="2512"/>
                    </a:lnTo>
                    <a:lnTo>
                      <a:pt x="2658" y="2470"/>
                    </a:lnTo>
                    <a:lnTo>
                      <a:pt x="2867" y="2470"/>
                    </a:lnTo>
                    <a:lnTo>
                      <a:pt x="2888" y="963"/>
                    </a:lnTo>
                    <a:lnTo>
                      <a:pt x="4709" y="984"/>
                    </a:lnTo>
                    <a:lnTo>
                      <a:pt x="4709" y="168"/>
                    </a:lnTo>
                    <a:lnTo>
                      <a:pt x="4751" y="22"/>
                    </a:lnTo>
                    <a:lnTo>
                      <a:pt x="24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6947;p54"/>
              <p:cNvSpPr/>
              <p:nvPr/>
            </p:nvSpPr>
            <p:spPr>
              <a:xfrm>
                <a:off x="3632736" y="2960691"/>
                <a:ext cx="81233" cy="85430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7512" extrusionOk="0">
                    <a:moveTo>
                      <a:pt x="4729" y="0"/>
                    </a:moveTo>
                    <a:lnTo>
                      <a:pt x="4729" y="816"/>
                    </a:lnTo>
                    <a:lnTo>
                      <a:pt x="2908" y="795"/>
                    </a:lnTo>
                    <a:lnTo>
                      <a:pt x="2887" y="2302"/>
                    </a:lnTo>
                    <a:lnTo>
                      <a:pt x="2678" y="2302"/>
                    </a:lnTo>
                    <a:lnTo>
                      <a:pt x="2532" y="2344"/>
                    </a:lnTo>
                    <a:lnTo>
                      <a:pt x="2406" y="2407"/>
                    </a:lnTo>
                    <a:lnTo>
                      <a:pt x="2323" y="2574"/>
                    </a:lnTo>
                    <a:lnTo>
                      <a:pt x="2364" y="3641"/>
                    </a:lnTo>
                    <a:lnTo>
                      <a:pt x="63" y="3641"/>
                    </a:lnTo>
                    <a:lnTo>
                      <a:pt x="63" y="3662"/>
                    </a:lnTo>
                    <a:lnTo>
                      <a:pt x="0" y="3808"/>
                    </a:lnTo>
                    <a:lnTo>
                      <a:pt x="0" y="4039"/>
                    </a:lnTo>
                    <a:lnTo>
                      <a:pt x="126" y="3871"/>
                    </a:lnTo>
                    <a:lnTo>
                      <a:pt x="188" y="4018"/>
                    </a:lnTo>
                    <a:lnTo>
                      <a:pt x="209" y="4039"/>
                    </a:lnTo>
                    <a:lnTo>
                      <a:pt x="293" y="3976"/>
                    </a:lnTo>
                    <a:lnTo>
                      <a:pt x="439" y="4248"/>
                    </a:lnTo>
                    <a:lnTo>
                      <a:pt x="398" y="4331"/>
                    </a:lnTo>
                    <a:lnTo>
                      <a:pt x="418" y="4436"/>
                    </a:lnTo>
                    <a:lnTo>
                      <a:pt x="398" y="4645"/>
                    </a:lnTo>
                    <a:lnTo>
                      <a:pt x="314" y="4645"/>
                    </a:lnTo>
                    <a:lnTo>
                      <a:pt x="230" y="4687"/>
                    </a:lnTo>
                    <a:lnTo>
                      <a:pt x="418" y="4917"/>
                    </a:lnTo>
                    <a:lnTo>
                      <a:pt x="523" y="5524"/>
                    </a:lnTo>
                    <a:lnTo>
                      <a:pt x="481" y="5943"/>
                    </a:lnTo>
                    <a:lnTo>
                      <a:pt x="335" y="6131"/>
                    </a:lnTo>
                    <a:lnTo>
                      <a:pt x="272" y="6487"/>
                    </a:lnTo>
                    <a:lnTo>
                      <a:pt x="209" y="6738"/>
                    </a:lnTo>
                    <a:lnTo>
                      <a:pt x="314" y="6654"/>
                    </a:lnTo>
                    <a:lnTo>
                      <a:pt x="398" y="6654"/>
                    </a:lnTo>
                    <a:lnTo>
                      <a:pt x="523" y="6549"/>
                    </a:lnTo>
                    <a:lnTo>
                      <a:pt x="837" y="6487"/>
                    </a:lnTo>
                    <a:lnTo>
                      <a:pt x="1130" y="6382"/>
                    </a:lnTo>
                    <a:lnTo>
                      <a:pt x="1235" y="6382"/>
                    </a:lnTo>
                    <a:lnTo>
                      <a:pt x="1486" y="6466"/>
                    </a:lnTo>
                    <a:lnTo>
                      <a:pt x="1653" y="6487"/>
                    </a:lnTo>
                    <a:lnTo>
                      <a:pt x="1779" y="6654"/>
                    </a:lnTo>
                    <a:lnTo>
                      <a:pt x="1779" y="6738"/>
                    </a:lnTo>
                    <a:lnTo>
                      <a:pt x="1862" y="6759"/>
                    </a:lnTo>
                    <a:lnTo>
                      <a:pt x="1946" y="6696"/>
                    </a:lnTo>
                    <a:lnTo>
                      <a:pt x="1988" y="6738"/>
                    </a:lnTo>
                    <a:lnTo>
                      <a:pt x="2071" y="6738"/>
                    </a:lnTo>
                    <a:lnTo>
                      <a:pt x="2113" y="6780"/>
                    </a:lnTo>
                    <a:lnTo>
                      <a:pt x="2155" y="6905"/>
                    </a:lnTo>
                    <a:lnTo>
                      <a:pt x="2281" y="7010"/>
                    </a:lnTo>
                    <a:lnTo>
                      <a:pt x="2281" y="7156"/>
                    </a:lnTo>
                    <a:lnTo>
                      <a:pt x="2406" y="7177"/>
                    </a:lnTo>
                    <a:lnTo>
                      <a:pt x="2427" y="7303"/>
                    </a:lnTo>
                    <a:lnTo>
                      <a:pt x="2532" y="7324"/>
                    </a:lnTo>
                    <a:lnTo>
                      <a:pt x="2699" y="7428"/>
                    </a:lnTo>
                    <a:lnTo>
                      <a:pt x="2720" y="7512"/>
                    </a:lnTo>
                    <a:lnTo>
                      <a:pt x="2846" y="7407"/>
                    </a:lnTo>
                    <a:lnTo>
                      <a:pt x="3034" y="7407"/>
                    </a:lnTo>
                    <a:lnTo>
                      <a:pt x="3097" y="7261"/>
                    </a:lnTo>
                    <a:lnTo>
                      <a:pt x="3097" y="7177"/>
                    </a:lnTo>
                    <a:lnTo>
                      <a:pt x="3097" y="6947"/>
                    </a:lnTo>
                    <a:lnTo>
                      <a:pt x="3264" y="6884"/>
                    </a:lnTo>
                    <a:lnTo>
                      <a:pt x="3411" y="6884"/>
                    </a:lnTo>
                    <a:lnTo>
                      <a:pt x="3431" y="7052"/>
                    </a:lnTo>
                    <a:lnTo>
                      <a:pt x="3515" y="7219"/>
                    </a:lnTo>
                    <a:lnTo>
                      <a:pt x="3578" y="7282"/>
                    </a:lnTo>
                    <a:lnTo>
                      <a:pt x="3724" y="6989"/>
                    </a:lnTo>
                    <a:lnTo>
                      <a:pt x="3996" y="6863"/>
                    </a:lnTo>
                    <a:lnTo>
                      <a:pt x="4143" y="6905"/>
                    </a:lnTo>
                    <a:lnTo>
                      <a:pt x="4164" y="7093"/>
                    </a:lnTo>
                    <a:lnTo>
                      <a:pt x="4206" y="7156"/>
                    </a:lnTo>
                    <a:lnTo>
                      <a:pt x="4310" y="7052"/>
                    </a:lnTo>
                    <a:lnTo>
                      <a:pt x="4394" y="7052"/>
                    </a:lnTo>
                    <a:lnTo>
                      <a:pt x="4457" y="7114"/>
                    </a:lnTo>
                    <a:lnTo>
                      <a:pt x="4520" y="7156"/>
                    </a:lnTo>
                    <a:lnTo>
                      <a:pt x="6570" y="7156"/>
                    </a:lnTo>
                    <a:lnTo>
                      <a:pt x="6758" y="6633"/>
                    </a:lnTo>
                    <a:lnTo>
                      <a:pt x="6570" y="6528"/>
                    </a:lnTo>
                    <a:lnTo>
                      <a:pt x="6131" y="1423"/>
                    </a:lnTo>
                    <a:lnTo>
                      <a:pt x="6821" y="1423"/>
                    </a:lnTo>
                    <a:lnTo>
                      <a:pt x="47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6948;p54"/>
              <p:cNvSpPr/>
              <p:nvPr/>
            </p:nvSpPr>
            <p:spPr>
              <a:xfrm>
                <a:off x="3665125" y="2976874"/>
                <a:ext cx="112121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9416" h="8726" extrusionOk="0">
                    <a:moveTo>
                      <a:pt x="3411" y="0"/>
                    </a:moveTo>
                    <a:lnTo>
                      <a:pt x="3850" y="5105"/>
                    </a:lnTo>
                    <a:lnTo>
                      <a:pt x="4038" y="5210"/>
                    </a:lnTo>
                    <a:lnTo>
                      <a:pt x="3850" y="5733"/>
                    </a:lnTo>
                    <a:lnTo>
                      <a:pt x="1800" y="5733"/>
                    </a:lnTo>
                    <a:lnTo>
                      <a:pt x="1737" y="5691"/>
                    </a:lnTo>
                    <a:lnTo>
                      <a:pt x="1674" y="5629"/>
                    </a:lnTo>
                    <a:lnTo>
                      <a:pt x="1590" y="5629"/>
                    </a:lnTo>
                    <a:lnTo>
                      <a:pt x="1486" y="5733"/>
                    </a:lnTo>
                    <a:lnTo>
                      <a:pt x="1444" y="5670"/>
                    </a:lnTo>
                    <a:lnTo>
                      <a:pt x="1423" y="5482"/>
                    </a:lnTo>
                    <a:lnTo>
                      <a:pt x="1276" y="5440"/>
                    </a:lnTo>
                    <a:lnTo>
                      <a:pt x="1004" y="5566"/>
                    </a:lnTo>
                    <a:lnTo>
                      <a:pt x="858" y="5859"/>
                    </a:lnTo>
                    <a:lnTo>
                      <a:pt x="795" y="5796"/>
                    </a:lnTo>
                    <a:lnTo>
                      <a:pt x="711" y="5629"/>
                    </a:lnTo>
                    <a:lnTo>
                      <a:pt x="691" y="5461"/>
                    </a:lnTo>
                    <a:lnTo>
                      <a:pt x="544" y="5461"/>
                    </a:lnTo>
                    <a:lnTo>
                      <a:pt x="377" y="5524"/>
                    </a:lnTo>
                    <a:lnTo>
                      <a:pt x="377" y="5754"/>
                    </a:lnTo>
                    <a:lnTo>
                      <a:pt x="377" y="5838"/>
                    </a:lnTo>
                    <a:lnTo>
                      <a:pt x="314" y="5984"/>
                    </a:lnTo>
                    <a:lnTo>
                      <a:pt x="126" y="5984"/>
                    </a:lnTo>
                    <a:lnTo>
                      <a:pt x="0" y="6089"/>
                    </a:lnTo>
                    <a:lnTo>
                      <a:pt x="84" y="6173"/>
                    </a:lnTo>
                    <a:lnTo>
                      <a:pt x="84" y="6277"/>
                    </a:lnTo>
                    <a:lnTo>
                      <a:pt x="105" y="6361"/>
                    </a:lnTo>
                    <a:lnTo>
                      <a:pt x="63" y="6591"/>
                    </a:lnTo>
                    <a:lnTo>
                      <a:pt x="84" y="6675"/>
                    </a:lnTo>
                    <a:lnTo>
                      <a:pt x="209" y="6800"/>
                    </a:lnTo>
                    <a:lnTo>
                      <a:pt x="272" y="6926"/>
                    </a:lnTo>
                    <a:lnTo>
                      <a:pt x="335" y="7010"/>
                    </a:lnTo>
                    <a:lnTo>
                      <a:pt x="398" y="6989"/>
                    </a:lnTo>
                    <a:lnTo>
                      <a:pt x="481" y="7030"/>
                    </a:lnTo>
                    <a:lnTo>
                      <a:pt x="502" y="7114"/>
                    </a:lnTo>
                    <a:lnTo>
                      <a:pt x="586" y="7219"/>
                    </a:lnTo>
                    <a:lnTo>
                      <a:pt x="586" y="7261"/>
                    </a:lnTo>
                    <a:lnTo>
                      <a:pt x="523" y="7344"/>
                    </a:lnTo>
                    <a:lnTo>
                      <a:pt x="544" y="7428"/>
                    </a:lnTo>
                    <a:lnTo>
                      <a:pt x="691" y="7512"/>
                    </a:lnTo>
                    <a:lnTo>
                      <a:pt x="691" y="7616"/>
                    </a:lnTo>
                    <a:lnTo>
                      <a:pt x="649" y="7679"/>
                    </a:lnTo>
                    <a:lnTo>
                      <a:pt x="732" y="7721"/>
                    </a:lnTo>
                    <a:lnTo>
                      <a:pt x="837" y="7658"/>
                    </a:lnTo>
                    <a:lnTo>
                      <a:pt x="921" y="7679"/>
                    </a:lnTo>
                    <a:lnTo>
                      <a:pt x="1046" y="7784"/>
                    </a:lnTo>
                    <a:lnTo>
                      <a:pt x="1214" y="7784"/>
                    </a:lnTo>
                    <a:lnTo>
                      <a:pt x="1318" y="7721"/>
                    </a:lnTo>
                    <a:lnTo>
                      <a:pt x="1381" y="7679"/>
                    </a:lnTo>
                    <a:lnTo>
                      <a:pt x="1486" y="7533"/>
                    </a:lnTo>
                    <a:lnTo>
                      <a:pt x="1632" y="7533"/>
                    </a:lnTo>
                    <a:lnTo>
                      <a:pt x="1779" y="7616"/>
                    </a:lnTo>
                    <a:lnTo>
                      <a:pt x="1800" y="7554"/>
                    </a:lnTo>
                    <a:lnTo>
                      <a:pt x="1904" y="7533"/>
                    </a:lnTo>
                    <a:lnTo>
                      <a:pt x="1946" y="7574"/>
                    </a:lnTo>
                    <a:lnTo>
                      <a:pt x="2072" y="7679"/>
                    </a:lnTo>
                    <a:lnTo>
                      <a:pt x="2113" y="7826"/>
                    </a:lnTo>
                    <a:lnTo>
                      <a:pt x="2092" y="7972"/>
                    </a:lnTo>
                    <a:lnTo>
                      <a:pt x="2155" y="8035"/>
                    </a:lnTo>
                    <a:lnTo>
                      <a:pt x="2281" y="8056"/>
                    </a:lnTo>
                    <a:lnTo>
                      <a:pt x="2281" y="8098"/>
                    </a:lnTo>
                    <a:lnTo>
                      <a:pt x="2176" y="8265"/>
                    </a:lnTo>
                    <a:lnTo>
                      <a:pt x="2113" y="8411"/>
                    </a:lnTo>
                    <a:lnTo>
                      <a:pt x="2113" y="8411"/>
                    </a:lnTo>
                    <a:lnTo>
                      <a:pt x="2218" y="8390"/>
                    </a:lnTo>
                    <a:lnTo>
                      <a:pt x="2281" y="8307"/>
                    </a:lnTo>
                    <a:lnTo>
                      <a:pt x="2364" y="8307"/>
                    </a:lnTo>
                    <a:lnTo>
                      <a:pt x="2364" y="8411"/>
                    </a:lnTo>
                    <a:lnTo>
                      <a:pt x="2385" y="8495"/>
                    </a:lnTo>
                    <a:lnTo>
                      <a:pt x="2385" y="8558"/>
                    </a:lnTo>
                    <a:lnTo>
                      <a:pt x="2532" y="8579"/>
                    </a:lnTo>
                    <a:lnTo>
                      <a:pt x="2595" y="8621"/>
                    </a:lnTo>
                    <a:lnTo>
                      <a:pt x="2595" y="8704"/>
                    </a:lnTo>
                    <a:lnTo>
                      <a:pt x="2783" y="8600"/>
                    </a:lnTo>
                    <a:lnTo>
                      <a:pt x="2846" y="8600"/>
                    </a:lnTo>
                    <a:lnTo>
                      <a:pt x="2992" y="8683"/>
                    </a:lnTo>
                    <a:lnTo>
                      <a:pt x="3222" y="8683"/>
                    </a:lnTo>
                    <a:lnTo>
                      <a:pt x="3264" y="8662"/>
                    </a:lnTo>
                    <a:lnTo>
                      <a:pt x="3264" y="8600"/>
                    </a:lnTo>
                    <a:lnTo>
                      <a:pt x="3452" y="8558"/>
                    </a:lnTo>
                    <a:lnTo>
                      <a:pt x="3620" y="8579"/>
                    </a:lnTo>
                    <a:lnTo>
                      <a:pt x="3578" y="8621"/>
                    </a:lnTo>
                    <a:lnTo>
                      <a:pt x="3620" y="8683"/>
                    </a:lnTo>
                    <a:lnTo>
                      <a:pt x="3787" y="8725"/>
                    </a:lnTo>
                    <a:lnTo>
                      <a:pt x="3892" y="8579"/>
                    </a:lnTo>
                    <a:lnTo>
                      <a:pt x="3976" y="8516"/>
                    </a:lnTo>
                    <a:lnTo>
                      <a:pt x="3997" y="8390"/>
                    </a:lnTo>
                    <a:lnTo>
                      <a:pt x="3976" y="8307"/>
                    </a:lnTo>
                    <a:lnTo>
                      <a:pt x="3976" y="8181"/>
                    </a:lnTo>
                    <a:lnTo>
                      <a:pt x="4080" y="8160"/>
                    </a:lnTo>
                    <a:lnTo>
                      <a:pt x="4059" y="7993"/>
                    </a:lnTo>
                    <a:lnTo>
                      <a:pt x="4038" y="7888"/>
                    </a:lnTo>
                    <a:lnTo>
                      <a:pt x="4143" y="7826"/>
                    </a:lnTo>
                    <a:lnTo>
                      <a:pt x="4269" y="7679"/>
                    </a:lnTo>
                    <a:lnTo>
                      <a:pt x="4457" y="7407"/>
                    </a:lnTo>
                    <a:lnTo>
                      <a:pt x="4561" y="7219"/>
                    </a:lnTo>
                    <a:lnTo>
                      <a:pt x="4582" y="7135"/>
                    </a:lnTo>
                    <a:lnTo>
                      <a:pt x="4708" y="6926"/>
                    </a:lnTo>
                    <a:lnTo>
                      <a:pt x="4792" y="6905"/>
                    </a:lnTo>
                    <a:lnTo>
                      <a:pt x="4813" y="6821"/>
                    </a:lnTo>
                    <a:lnTo>
                      <a:pt x="4980" y="6800"/>
                    </a:lnTo>
                    <a:lnTo>
                      <a:pt x="5043" y="6821"/>
                    </a:lnTo>
                    <a:lnTo>
                      <a:pt x="5336" y="6738"/>
                    </a:lnTo>
                    <a:lnTo>
                      <a:pt x="5398" y="6612"/>
                    </a:lnTo>
                    <a:lnTo>
                      <a:pt x="5712" y="6403"/>
                    </a:lnTo>
                    <a:lnTo>
                      <a:pt x="6152" y="6173"/>
                    </a:lnTo>
                    <a:lnTo>
                      <a:pt x="6277" y="6047"/>
                    </a:lnTo>
                    <a:lnTo>
                      <a:pt x="6465" y="5942"/>
                    </a:lnTo>
                    <a:lnTo>
                      <a:pt x="6758" y="5901"/>
                    </a:lnTo>
                    <a:lnTo>
                      <a:pt x="6884" y="5880"/>
                    </a:lnTo>
                    <a:lnTo>
                      <a:pt x="7072" y="5942"/>
                    </a:lnTo>
                    <a:lnTo>
                      <a:pt x="7177" y="5942"/>
                    </a:lnTo>
                    <a:lnTo>
                      <a:pt x="7198" y="5984"/>
                    </a:lnTo>
                    <a:lnTo>
                      <a:pt x="7219" y="5963"/>
                    </a:lnTo>
                    <a:lnTo>
                      <a:pt x="7344" y="5984"/>
                    </a:lnTo>
                    <a:lnTo>
                      <a:pt x="7742" y="5963"/>
                    </a:lnTo>
                    <a:lnTo>
                      <a:pt x="7867" y="5963"/>
                    </a:lnTo>
                    <a:lnTo>
                      <a:pt x="8035" y="5880"/>
                    </a:lnTo>
                    <a:lnTo>
                      <a:pt x="8390" y="5880"/>
                    </a:lnTo>
                    <a:lnTo>
                      <a:pt x="8558" y="5775"/>
                    </a:lnTo>
                    <a:lnTo>
                      <a:pt x="8746" y="5775"/>
                    </a:lnTo>
                    <a:lnTo>
                      <a:pt x="8893" y="5670"/>
                    </a:lnTo>
                    <a:lnTo>
                      <a:pt x="9186" y="5524"/>
                    </a:lnTo>
                    <a:lnTo>
                      <a:pt x="9227" y="5377"/>
                    </a:lnTo>
                    <a:lnTo>
                      <a:pt x="9269" y="5210"/>
                    </a:lnTo>
                    <a:lnTo>
                      <a:pt x="9332" y="5126"/>
                    </a:lnTo>
                    <a:lnTo>
                      <a:pt x="9395" y="4624"/>
                    </a:lnTo>
                    <a:lnTo>
                      <a:pt x="9416" y="3494"/>
                    </a:lnTo>
                    <a:lnTo>
                      <a:pt x="9186" y="3578"/>
                    </a:lnTo>
                    <a:lnTo>
                      <a:pt x="8914" y="3599"/>
                    </a:lnTo>
                    <a:lnTo>
                      <a:pt x="8788" y="3557"/>
                    </a:lnTo>
                    <a:lnTo>
                      <a:pt x="8746" y="3473"/>
                    </a:lnTo>
                    <a:lnTo>
                      <a:pt x="8809" y="3285"/>
                    </a:lnTo>
                    <a:lnTo>
                      <a:pt x="8809" y="3180"/>
                    </a:lnTo>
                    <a:lnTo>
                      <a:pt x="8704" y="3118"/>
                    </a:lnTo>
                    <a:lnTo>
                      <a:pt x="8558" y="3055"/>
                    </a:lnTo>
                    <a:lnTo>
                      <a:pt x="8453" y="2929"/>
                    </a:lnTo>
                    <a:lnTo>
                      <a:pt x="8286" y="2867"/>
                    </a:lnTo>
                    <a:lnTo>
                      <a:pt x="8077" y="2867"/>
                    </a:lnTo>
                    <a:lnTo>
                      <a:pt x="7951" y="2762"/>
                    </a:lnTo>
                    <a:lnTo>
                      <a:pt x="7909" y="2511"/>
                    </a:lnTo>
                    <a:lnTo>
                      <a:pt x="41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6949;p54"/>
              <p:cNvSpPr/>
              <p:nvPr/>
            </p:nvSpPr>
            <p:spPr>
              <a:xfrm>
                <a:off x="3712457" y="3043733"/>
                <a:ext cx="51833" cy="35948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3161" extrusionOk="0">
                    <a:moveTo>
                      <a:pt x="2909" y="1"/>
                    </a:moveTo>
                    <a:lnTo>
                      <a:pt x="2783" y="22"/>
                    </a:lnTo>
                    <a:lnTo>
                      <a:pt x="2490" y="63"/>
                    </a:lnTo>
                    <a:lnTo>
                      <a:pt x="2302" y="168"/>
                    </a:lnTo>
                    <a:lnTo>
                      <a:pt x="2177" y="294"/>
                    </a:lnTo>
                    <a:lnTo>
                      <a:pt x="1737" y="524"/>
                    </a:lnTo>
                    <a:lnTo>
                      <a:pt x="1423" y="733"/>
                    </a:lnTo>
                    <a:lnTo>
                      <a:pt x="1361" y="859"/>
                    </a:lnTo>
                    <a:lnTo>
                      <a:pt x="1068" y="942"/>
                    </a:lnTo>
                    <a:lnTo>
                      <a:pt x="1005" y="921"/>
                    </a:lnTo>
                    <a:lnTo>
                      <a:pt x="838" y="942"/>
                    </a:lnTo>
                    <a:lnTo>
                      <a:pt x="817" y="1026"/>
                    </a:lnTo>
                    <a:lnTo>
                      <a:pt x="733" y="1047"/>
                    </a:lnTo>
                    <a:lnTo>
                      <a:pt x="607" y="1256"/>
                    </a:lnTo>
                    <a:lnTo>
                      <a:pt x="586" y="1340"/>
                    </a:lnTo>
                    <a:lnTo>
                      <a:pt x="482" y="1528"/>
                    </a:lnTo>
                    <a:lnTo>
                      <a:pt x="294" y="1800"/>
                    </a:lnTo>
                    <a:lnTo>
                      <a:pt x="168" y="1947"/>
                    </a:lnTo>
                    <a:lnTo>
                      <a:pt x="63" y="2009"/>
                    </a:lnTo>
                    <a:lnTo>
                      <a:pt x="84" y="2114"/>
                    </a:lnTo>
                    <a:lnTo>
                      <a:pt x="105" y="2281"/>
                    </a:lnTo>
                    <a:lnTo>
                      <a:pt x="1" y="2302"/>
                    </a:lnTo>
                    <a:lnTo>
                      <a:pt x="1" y="2428"/>
                    </a:lnTo>
                    <a:lnTo>
                      <a:pt x="22" y="2511"/>
                    </a:lnTo>
                    <a:lnTo>
                      <a:pt x="1" y="2637"/>
                    </a:lnTo>
                    <a:lnTo>
                      <a:pt x="22" y="2637"/>
                    </a:lnTo>
                    <a:lnTo>
                      <a:pt x="189" y="2783"/>
                    </a:lnTo>
                    <a:lnTo>
                      <a:pt x="398" y="2888"/>
                    </a:lnTo>
                    <a:lnTo>
                      <a:pt x="503" y="2888"/>
                    </a:lnTo>
                    <a:lnTo>
                      <a:pt x="545" y="2930"/>
                    </a:lnTo>
                    <a:lnTo>
                      <a:pt x="649" y="2930"/>
                    </a:lnTo>
                    <a:lnTo>
                      <a:pt x="754" y="2993"/>
                    </a:lnTo>
                    <a:lnTo>
                      <a:pt x="838" y="3097"/>
                    </a:lnTo>
                    <a:lnTo>
                      <a:pt x="1026" y="3160"/>
                    </a:lnTo>
                    <a:lnTo>
                      <a:pt x="1151" y="3139"/>
                    </a:lnTo>
                    <a:lnTo>
                      <a:pt x="1256" y="3055"/>
                    </a:lnTo>
                    <a:lnTo>
                      <a:pt x="1340" y="3055"/>
                    </a:lnTo>
                    <a:lnTo>
                      <a:pt x="1423" y="3139"/>
                    </a:lnTo>
                    <a:lnTo>
                      <a:pt x="1549" y="3139"/>
                    </a:lnTo>
                    <a:lnTo>
                      <a:pt x="1549" y="2993"/>
                    </a:lnTo>
                    <a:lnTo>
                      <a:pt x="1465" y="2825"/>
                    </a:lnTo>
                    <a:lnTo>
                      <a:pt x="1423" y="2783"/>
                    </a:lnTo>
                    <a:lnTo>
                      <a:pt x="1361" y="2595"/>
                    </a:lnTo>
                    <a:lnTo>
                      <a:pt x="1382" y="2470"/>
                    </a:lnTo>
                    <a:lnTo>
                      <a:pt x="1591" y="2428"/>
                    </a:lnTo>
                    <a:lnTo>
                      <a:pt x="2365" y="2428"/>
                    </a:lnTo>
                    <a:lnTo>
                      <a:pt x="2574" y="2386"/>
                    </a:lnTo>
                    <a:lnTo>
                      <a:pt x="2721" y="2386"/>
                    </a:lnTo>
                    <a:lnTo>
                      <a:pt x="2846" y="2323"/>
                    </a:lnTo>
                    <a:lnTo>
                      <a:pt x="2930" y="2323"/>
                    </a:lnTo>
                    <a:lnTo>
                      <a:pt x="3537" y="2491"/>
                    </a:lnTo>
                    <a:lnTo>
                      <a:pt x="3558" y="2428"/>
                    </a:lnTo>
                    <a:lnTo>
                      <a:pt x="3683" y="2386"/>
                    </a:lnTo>
                    <a:lnTo>
                      <a:pt x="3683" y="2281"/>
                    </a:lnTo>
                    <a:lnTo>
                      <a:pt x="3767" y="2198"/>
                    </a:lnTo>
                    <a:lnTo>
                      <a:pt x="3767" y="2093"/>
                    </a:lnTo>
                    <a:lnTo>
                      <a:pt x="3871" y="2051"/>
                    </a:lnTo>
                    <a:lnTo>
                      <a:pt x="3955" y="2072"/>
                    </a:lnTo>
                    <a:lnTo>
                      <a:pt x="4143" y="1967"/>
                    </a:lnTo>
                    <a:lnTo>
                      <a:pt x="4206" y="1967"/>
                    </a:lnTo>
                    <a:lnTo>
                      <a:pt x="4353" y="1800"/>
                    </a:lnTo>
                    <a:lnTo>
                      <a:pt x="4353" y="1737"/>
                    </a:lnTo>
                    <a:lnTo>
                      <a:pt x="4311" y="1737"/>
                    </a:lnTo>
                    <a:lnTo>
                      <a:pt x="4185" y="1570"/>
                    </a:lnTo>
                    <a:lnTo>
                      <a:pt x="4248" y="1465"/>
                    </a:lnTo>
                    <a:lnTo>
                      <a:pt x="4248" y="1361"/>
                    </a:lnTo>
                    <a:lnTo>
                      <a:pt x="4185" y="1319"/>
                    </a:lnTo>
                    <a:lnTo>
                      <a:pt x="4185" y="1256"/>
                    </a:lnTo>
                    <a:lnTo>
                      <a:pt x="4102" y="1214"/>
                    </a:lnTo>
                    <a:lnTo>
                      <a:pt x="3871" y="1340"/>
                    </a:lnTo>
                    <a:lnTo>
                      <a:pt x="3662" y="1214"/>
                    </a:lnTo>
                    <a:lnTo>
                      <a:pt x="3662" y="963"/>
                    </a:lnTo>
                    <a:lnTo>
                      <a:pt x="3118" y="607"/>
                    </a:lnTo>
                    <a:lnTo>
                      <a:pt x="3118" y="419"/>
                    </a:lnTo>
                    <a:lnTo>
                      <a:pt x="3202" y="314"/>
                    </a:lnTo>
                    <a:lnTo>
                      <a:pt x="3202" y="168"/>
                    </a:lnTo>
                    <a:lnTo>
                      <a:pt x="3223" y="105"/>
                    </a:lnTo>
                    <a:lnTo>
                      <a:pt x="3202" y="63"/>
                    </a:lnTo>
                    <a:lnTo>
                      <a:pt x="3097" y="63"/>
                    </a:lnTo>
                    <a:lnTo>
                      <a:pt x="29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6950;p54"/>
              <p:cNvSpPr/>
              <p:nvPr/>
            </p:nvSpPr>
            <p:spPr>
              <a:xfrm>
                <a:off x="3628997" y="3033259"/>
                <a:ext cx="44355" cy="30956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2722" extrusionOk="0">
                    <a:moveTo>
                      <a:pt x="1444" y="1"/>
                    </a:moveTo>
                    <a:lnTo>
                      <a:pt x="1151" y="106"/>
                    </a:lnTo>
                    <a:lnTo>
                      <a:pt x="837" y="168"/>
                    </a:lnTo>
                    <a:lnTo>
                      <a:pt x="712" y="273"/>
                    </a:lnTo>
                    <a:lnTo>
                      <a:pt x="628" y="273"/>
                    </a:lnTo>
                    <a:lnTo>
                      <a:pt x="523" y="357"/>
                    </a:lnTo>
                    <a:lnTo>
                      <a:pt x="502" y="524"/>
                    </a:lnTo>
                    <a:lnTo>
                      <a:pt x="377" y="817"/>
                    </a:lnTo>
                    <a:lnTo>
                      <a:pt x="0" y="1131"/>
                    </a:lnTo>
                    <a:lnTo>
                      <a:pt x="188" y="1298"/>
                    </a:lnTo>
                    <a:lnTo>
                      <a:pt x="314" y="1528"/>
                    </a:lnTo>
                    <a:lnTo>
                      <a:pt x="419" y="1528"/>
                    </a:lnTo>
                    <a:lnTo>
                      <a:pt x="419" y="1654"/>
                    </a:lnTo>
                    <a:lnTo>
                      <a:pt x="398" y="1654"/>
                    </a:lnTo>
                    <a:lnTo>
                      <a:pt x="523" y="1759"/>
                    </a:lnTo>
                    <a:lnTo>
                      <a:pt x="440" y="1821"/>
                    </a:lnTo>
                    <a:lnTo>
                      <a:pt x="481" y="1863"/>
                    </a:lnTo>
                    <a:lnTo>
                      <a:pt x="732" y="1863"/>
                    </a:lnTo>
                    <a:lnTo>
                      <a:pt x="795" y="1842"/>
                    </a:lnTo>
                    <a:lnTo>
                      <a:pt x="900" y="1842"/>
                    </a:lnTo>
                    <a:lnTo>
                      <a:pt x="1109" y="1675"/>
                    </a:lnTo>
                    <a:lnTo>
                      <a:pt x="1256" y="1612"/>
                    </a:lnTo>
                    <a:lnTo>
                      <a:pt x="1360" y="1633"/>
                    </a:lnTo>
                    <a:lnTo>
                      <a:pt x="1486" y="1633"/>
                    </a:lnTo>
                    <a:lnTo>
                      <a:pt x="1674" y="1759"/>
                    </a:lnTo>
                    <a:lnTo>
                      <a:pt x="1779" y="1759"/>
                    </a:lnTo>
                    <a:lnTo>
                      <a:pt x="2051" y="1926"/>
                    </a:lnTo>
                    <a:lnTo>
                      <a:pt x="2093" y="1884"/>
                    </a:lnTo>
                    <a:lnTo>
                      <a:pt x="2155" y="1968"/>
                    </a:lnTo>
                    <a:lnTo>
                      <a:pt x="2093" y="2052"/>
                    </a:lnTo>
                    <a:lnTo>
                      <a:pt x="1967" y="2052"/>
                    </a:lnTo>
                    <a:lnTo>
                      <a:pt x="1779" y="1968"/>
                    </a:lnTo>
                    <a:lnTo>
                      <a:pt x="1632" y="1926"/>
                    </a:lnTo>
                    <a:lnTo>
                      <a:pt x="1528" y="1926"/>
                    </a:lnTo>
                    <a:lnTo>
                      <a:pt x="1381" y="1821"/>
                    </a:lnTo>
                    <a:lnTo>
                      <a:pt x="1318" y="1842"/>
                    </a:lnTo>
                    <a:lnTo>
                      <a:pt x="1235" y="1926"/>
                    </a:lnTo>
                    <a:lnTo>
                      <a:pt x="1214" y="1884"/>
                    </a:lnTo>
                    <a:lnTo>
                      <a:pt x="1130" y="1863"/>
                    </a:lnTo>
                    <a:lnTo>
                      <a:pt x="1005" y="1947"/>
                    </a:lnTo>
                    <a:lnTo>
                      <a:pt x="900" y="1968"/>
                    </a:lnTo>
                    <a:lnTo>
                      <a:pt x="795" y="2093"/>
                    </a:lnTo>
                    <a:lnTo>
                      <a:pt x="419" y="2093"/>
                    </a:lnTo>
                    <a:lnTo>
                      <a:pt x="377" y="2156"/>
                    </a:lnTo>
                    <a:lnTo>
                      <a:pt x="377" y="2282"/>
                    </a:lnTo>
                    <a:lnTo>
                      <a:pt x="314" y="2344"/>
                    </a:lnTo>
                    <a:lnTo>
                      <a:pt x="335" y="2386"/>
                    </a:lnTo>
                    <a:lnTo>
                      <a:pt x="481" y="2303"/>
                    </a:lnTo>
                    <a:lnTo>
                      <a:pt x="691" y="2386"/>
                    </a:lnTo>
                    <a:lnTo>
                      <a:pt x="544" y="2470"/>
                    </a:lnTo>
                    <a:lnTo>
                      <a:pt x="502" y="2449"/>
                    </a:lnTo>
                    <a:lnTo>
                      <a:pt x="398" y="2407"/>
                    </a:lnTo>
                    <a:lnTo>
                      <a:pt x="398" y="2407"/>
                    </a:lnTo>
                    <a:lnTo>
                      <a:pt x="440" y="2470"/>
                    </a:lnTo>
                    <a:lnTo>
                      <a:pt x="419" y="2575"/>
                    </a:lnTo>
                    <a:lnTo>
                      <a:pt x="586" y="2616"/>
                    </a:lnTo>
                    <a:lnTo>
                      <a:pt x="753" y="2512"/>
                    </a:lnTo>
                    <a:lnTo>
                      <a:pt x="1151" y="2554"/>
                    </a:lnTo>
                    <a:lnTo>
                      <a:pt x="1256" y="2407"/>
                    </a:lnTo>
                    <a:lnTo>
                      <a:pt x="1465" y="2344"/>
                    </a:lnTo>
                    <a:lnTo>
                      <a:pt x="1988" y="2344"/>
                    </a:lnTo>
                    <a:lnTo>
                      <a:pt x="2113" y="2386"/>
                    </a:lnTo>
                    <a:lnTo>
                      <a:pt x="2113" y="2365"/>
                    </a:lnTo>
                    <a:lnTo>
                      <a:pt x="2260" y="2344"/>
                    </a:lnTo>
                    <a:lnTo>
                      <a:pt x="2595" y="2365"/>
                    </a:lnTo>
                    <a:lnTo>
                      <a:pt x="2825" y="2470"/>
                    </a:lnTo>
                    <a:lnTo>
                      <a:pt x="2929" y="2554"/>
                    </a:lnTo>
                    <a:lnTo>
                      <a:pt x="3118" y="2554"/>
                    </a:lnTo>
                    <a:lnTo>
                      <a:pt x="3306" y="2616"/>
                    </a:lnTo>
                    <a:lnTo>
                      <a:pt x="3411" y="2554"/>
                    </a:lnTo>
                    <a:lnTo>
                      <a:pt x="3515" y="2575"/>
                    </a:lnTo>
                    <a:lnTo>
                      <a:pt x="3557" y="2616"/>
                    </a:lnTo>
                    <a:lnTo>
                      <a:pt x="3683" y="2616"/>
                    </a:lnTo>
                    <a:lnTo>
                      <a:pt x="3683" y="2721"/>
                    </a:lnTo>
                    <a:lnTo>
                      <a:pt x="3725" y="2658"/>
                    </a:lnTo>
                    <a:lnTo>
                      <a:pt x="3725" y="2554"/>
                    </a:lnTo>
                    <a:lnTo>
                      <a:pt x="3578" y="2470"/>
                    </a:lnTo>
                    <a:lnTo>
                      <a:pt x="3557" y="2386"/>
                    </a:lnTo>
                    <a:lnTo>
                      <a:pt x="3620" y="2303"/>
                    </a:lnTo>
                    <a:lnTo>
                      <a:pt x="3620" y="2261"/>
                    </a:lnTo>
                    <a:lnTo>
                      <a:pt x="3536" y="2156"/>
                    </a:lnTo>
                    <a:lnTo>
                      <a:pt x="3515" y="2072"/>
                    </a:lnTo>
                    <a:lnTo>
                      <a:pt x="3432" y="2031"/>
                    </a:lnTo>
                    <a:lnTo>
                      <a:pt x="3369" y="2052"/>
                    </a:lnTo>
                    <a:lnTo>
                      <a:pt x="3306" y="1968"/>
                    </a:lnTo>
                    <a:lnTo>
                      <a:pt x="3243" y="1842"/>
                    </a:lnTo>
                    <a:lnTo>
                      <a:pt x="3118" y="1717"/>
                    </a:lnTo>
                    <a:lnTo>
                      <a:pt x="3097" y="1633"/>
                    </a:lnTo>
                    <a:lnTo>
                      <a:pt x="3139" y="1403"/>
                    </a:lnTo>
                    <a:lnTo>
                      <a:pt x="3118" y="1319"/>
                    </a:lnTo>
                    <a:lnTo>
                      <a:pt x="3118" y="1215"/>
                    </a:lnTo>
                    <a:lnTo>
                      <a:pt x="3034" y="1131"/>
                    </a:lnTo>
                    <a:lnTo>
                      <a:pt x="3013" y="1047"/>
                    </a:lnTo>
                    <a:lnTo>
                      <a:pt x="2846" y="943"/>
                    </a:lnTo>
                    <a:lnTo>
                      <a:pt x="2741" y="922"/>
                    </a:lnTo>
                    <a:lnTo>
                      <a:pt x="2720" y="796"/>
                    </a:lnTo>
                    <a:lnTo>
                      <a:pt x="2595" y="775"/>
                    </a:lnTo>
                    <a:lnTo>
                      <a:pt x="2595" y="629"/>
                    </a:lnTo>
                    <a:lnTo>
                      <a:pt x="2469" y="524"/>
                    </a:lnTo>
                    <a:lnTo>
                      <a:pt x="2427" y="399"/>
                    </a:lnTo>
                    <a:lnTo>
                      <a:pt x="2385" y="357"/>
                    </a:lnTo>
                    <a:lnTo>
                      <a:pt x="2302" y="357"/>
                    </a:lnTo>
                    <a:lnTo>
                      <a:pt x="2260" y="315"/>
                    </a:lnTo>
                    <a:lnTo>
                      <a:pt x="2176" y="378"/>
                    </a:lnTo>
                    <a:lnTo>
                      <a:pt x="2093" y="357"/>
                    </a:lnTo>
                    <a:lnTo>
                      <a:pt x="2093" y="273"/>
                    </a:lnTo>
                    <a:lnTo>
                      <a:pt x="1967" y="106"/>
                    </a:lnTo>
                    <a:lnTo>
                      <a:pt x="1800" y="85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6951;p54"/>
              <p:cNvSpPr/>
              <p:nvPr/>
            </p:nvSpPr>
            <p:spPr>
              <a:xfrm>
                <a:off x="3633975" y="3059916"/>
                <a:ext cx="21195" cy="12146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068" extrusionOk="0">
                    <a:moveTo>
                      <a:pt x="1047" y="0"/>
                    </a:moveTo>
                    <a:lnTo>
                      <a:pt x="838" y="63"/>
                    </a:lnTo>
                    <a:lnTo>
                      <a:pt x="733" y="210"/>
                    </a:lnTo>
                    <a:lnTo>
                      <a:pt x="335" y="168"/>
                    </a:lnTo>
                    <a:lnTo>
                      <a:pt x="168" y="272"/>
                    </a:lnTo>
                    <a:lnTo>
                      <a:pt x="1" y="231"/>
                    </a:lnTo>
                    <a:lnTo>
                      <a:pt x="1" y="231"/>
                    </a:lnTo>
                    <a:lnTo>
                      <a:pt x="63" y="314"/>
                    </a:lnTo>
                    <a:lnTo>
                      <a:pt x="273" y="335"/>
                    </a:lnTo>
                    <a:lnTo>
                      <a:pt x="335" y="335"/>
                    </a:lnTo>
                    <a:lnTo>
                      <a:pt x="231" y="419"/>
                    </a:lnTo>
                    <a:lnTo>
                      <a:pt x="335" y="524"/>
                    </a:lnTo>
                    <a:lnTo>
                      <a:pt x="440" y="524"/>
                    </a:lnTo>
                    <a:lnTo>
                      <a:pt x="482" y="586"/>
                    </a:lnTo>
                    <a:lnTo>
                      <a:pt x="545" y="586"/>
                    </a:lnTo>
                    <a:lnTo>
                      <a:pt x="691" y="544"/>
                    </a:lnTo>
                    <a:lnTo>
                      <a:pt x="838" y="524"/>
                    </a:lnTo>
                    <a:lnTo>
                      <a:pt x="1005" y="586"/>
                    </a:lnTo>
                    <a:lnTo>
                      <a:pt x="942" y="649"/>
                    </a:lnTo>
                    <a:lnTo>
                      <a:pt x="649" y="649"/>
                    </a:lnTo>
                    <a:lnTo>
                      <a:pt x="691" y="691"/>
                    </a:lnTo>
                    <a:lnTo>
                      <a:pt x="796" y="691"/>
                    </a:lnTo>
                    <a:lnTo>
                      <a:pt x="838" y="754"/>
                    </a:lnTo>
                    <a:lnTo>
                      <a:pt x="817" y="796"/>
                    </a:lnTo>
                    <a:lnTo>
                      <a:pt x="859" y="796"/>
                    </a:lnTo>
                    <a:lnTo>
                      <a:pt x="733" y="963"/>
                    </a:lnTo>
                    <a:lnTo>
                      <a:pt x="963" y="942"/>
                    </a:lnTo>
                    <a:lnTo>
                      <a:pt x="963" y="1047"/>
                    </a:lnTo>
                    <a:lnTo>
                      <a:pt x="1005" y="1068"/>
                    </a:lnTo>
                    <a:lnTo>
                      <a:pt x="1131" y="1047"/>
                    </a:lnTo>
                    <a:lnTo>
                      <a:pt x="1214" y="879"/>
                    </a:lnTo>
                    <a:lnTo>
                      <a:pt x="1319" y="858"/>
                    </a:lnTo>
                    <a:lnTo>
                      <a:pt x="1465" y="775"/>
                    </a:lnTo>
                    <a:lnTo>
                      <a:pt x="1675" y="733"/>
                    </a:lnTo>
                    <a:lnTo>
                      <a:pt x="1758" y="670"/>
                    </a:lnTo>
                    <a:lnTo>
                      <a:pt x="1779" y="565"/>
                    </a:lnTo>
                    <a:lnTo>
                      <a:pt x="1695" y="482"/>
                    </a:lnTo>
                    <a:lnTo>
                      <a:pt x="1695" y="314"/>
                    </a:lnTo>
                    <a:lnTo>
                      <a:pt x="1737" y="210"/>
                    </a:lnTo>
                    <a:lnTo>
                      <a:pt x="1695" y="42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6952;p54"/>
              <p:cNvGrpSpPr/>
              <p:nvPr/>
            </p:nvGrpSpPr>
            <p:grpSpPr>
              <a:xfrm>
                <a:off x="3632736" y="3051591"/>
                <a:ext cx="63288" cy="45217"/>
                <a:chOff x="3450375" y="3038225"/>
                <a:chExt cx="132875" cy="99400"/>
              </a:xfrm>
            </p:grpSpPr>
            <p:sp>
              <p:nvSpPr>
                <p:cNvPr id="204" name="Google Shape;6953;p54"/>
                <p:cNvSpPr/>
                <p:nvPr/>
              </p:nvSpPr>
              <p:spPr>
                <a:xfrm>
                  <a:off x="3450375" y="3038225"/>
                  <a:ext cx="46050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" h="545" extrusionOk="0">
                      <a:moveTo>
                        <a:pt x="942" y="0"/>
                      </a:moveTo>
                      <a:lnTo>
                        <a:pt x="795" y="63"/>
                      </a:lnTo>
                      <a:lnTo>
                        <a:pt x="586" y="230"/>
                      </a:lnTo>
                      <a:lnTo>
                        <a:pt x="481" y="230"/>
                      </a:lnTo>
                      <a:lnTo>
                        <a:pt x="418" y="251"/>
                      </a:lnTo>
                      <a:lnTo>
                        <a:pt x="167" y="251"/>
                      </a:lnTo>
                      <a:lnTo>
                        <a:pt x="188" y="335"/>
                      </a:lnTo>
                      <a:lnTo>
                        <a:pt x="314" y="419"/>
                      </a:lnTo>
                      <a:lnTo>
                        <a:pt x="439" y="377"/>
                      </a:lnTo>
                      <a:lnTo>
                        <a:pt x="439" y="377"/>
                      </a:lnTo>
                      <a:lnTo>
                        <a:pt x="377" y="460"/>
                      </a:lnTo>
                      <a:lnTo>
                        <a:pt x="209" y="460"/>
                      </a:lnTo>
                      <a:lnTo>
                        <a:pt x="105" y="314"/>
                      </a:lnTo>
                      <a:lnTo>
                        <a:pt x="0" y="419"/>
                      </a:lnTo>
                      <a:lnTo>
                        <a:pt x="63" y="481"/>
                      </a:lnTo>
                      <a:lnTo>
                        <a:pt x="63" y="544"/>
                      </a:lnTo>
                      <a:lnTo>
                        <a:pt x="105" y="481"/>
                      </a:lnTo>
                      <a:lnTo>
                        <a:pt x="481" y="481"/>
                      </a:lnTo>
                      <a:lnTo>
                        <a:pt x="586" y="356"/>
                      </a:lnTo>
                      <a:lnTo>
                        <a:pt x="691" y="335"/>
                      </a:lnTo>
                      <a:lnTo>
                        <a:pt x="816" y="251"/>
                      </a:lnTo>
                      <a:lnTo>
                        <a:pt x="900" y="272"/>
                      </a:lnTo>
                      <a:lnTo>
                        <a:pt x="921" y="314"/>
                      </a:lnTo>
                      <a:lnTo>
                        <a:pt x="1004" y="230"/>
                      </a:lnTo>
                      <a:lnTo>
                        <a:pt x="1067" y="209"/>
                      </a:lnTo>
                      <a:lnTo>
                        <a:pt x="1214" y="314"/>
                      </a:lnTo>
                      <a:lnTo>
                        <a:pt x="1318" y="314"/>
                      </a:lnTo>
                      <a:lnTo>
                        <a:pt x="1465" y="356"/>
                      </a:lnTo>
                      <a:lnTo>
                        <a:pt x="1653" y="440"/>
                      </a:lnTo>
                      <a:lnTo>
                        <a:pt x="1779" y="440"/>
                      </a:lnTo>
                      <a:lnTo>
                        <a:pt x="1841" y="356"/>
                      </a:lnTo>
                      <a:lnTo>
                        <a:pt x="1779" y="272"/>
                      </a:lnTo>
                      <a:lnTo>
                        <a:pt x="1737" y="314"/>
                      </a:lnTo>
                      <a:lnTo>
                        <a:pt x="1465" y="147"/>
                      </a:lnTo>
                      <a:lnTo>
                        <a:pt x="1360" y="147"/>
                      </a:lnTo>
                      <a:lnTo>
                        <a:pt x="1172" y="21"/>
                      </a:lnTo>
                      <a:lnTo>
                        <a:pt x="1046" y="21"/>
                      </a:lnTo>
                      <a:lnTo>
                        <a:pt x="9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6954;p54"/>
                <p:cNvSpPr/>
                <p:nvPr/>
              </p:nvSpPr>
              <p:spPr>
                <a:xfrm>
                  <a:off x="3481225" y="3056525"/>
                  <a:ext cx="102025" cy="8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3244" extrusionOk="0">
                      <a:moveTo>
                        <a:pt x="712" y="0"/>
                      </a:moveTo>
                      <a:lnTo>
                        <a:pt x="565" y="21"/>
                      </a:lnTo>
                      <a:lnTo>
                        <a:pt x="565" y="42"/>
                      </a:lnTo>
                      <a:lnTo>
                        <a:pt x="607" y="210"/>
                      </a:lnTo>
                      <a:lnTo>
                        <a:pt x="565" y="314"/>
                      </a:lnTo>
                      <a:lnTo>
                        <a:pt x="565" y="482"/>
                      </a:lnTo>
                      <a:lnTo>
                        <a:pt x="649" y="565"/>
                      </a:lnTo>
                      <a:lnTo>
                        <a:pt x="628" y="670"/>
                      </a:lnTo>
                      <a:lnTo>
                        <a:pt x="545" y="733"/>
                      </a:lnTo>
                      <a:lnTo>
                        <a:pt x="335" y="775"/>
                      </a:lnTo>
                      <a:lnTo>
                        <a:pt x="189" y="858"/>
                      </a:lnTo>
                      <a:lnTo>
                        <a:pt x="84" y="879"/>
                      </a:lnTo>
                      <a:lnTo>
                        <a:pt x="1" y="1046"/>
                      </a:lnTo>
                      <a:lnTo>
                        <a:pt x="21" y="1005"/>
                      </a:lnTo>
                      <a:lnTo>
                        <a:pt x="105" y="1109"/>
                      </a:lnTo>
                      <a:lnTo>
                        <a:pt x="42" y="1319"/>
                      </a:lnTo>
                      <a:lnTo>
                        <a:pt x="189" y="1507"/>
                      </a:lnTo>
                      <a:lnTo>
                        <a:pt x="314" y="1528"/>
                      </a:lnTo>
                      <a:lnTo>
                        <a:pt x="398" y="1570"/>
                      </a:lnTo>
                      <a:lnTo>
                        <a:pt x="440" y="1486"/>
                      </a:lnTo>
                      <a:lnTo>
                        <a:pt x="545" y="1528"/>
                      </a:lnTo>
                      <a:lnTo>
                        <a:pt x="503" y="1570"/>
                      </a:lnTo>
                      <a:lnTo>
                        <a:pt x="503" y="1674"/>
                      </a:lnTo>
                      <a:lnTo>
                        <a:pt x="545" y="1716"/>
                      </a:lnTo>
                      <a:lnTo>
                        <a:pt x="670" y="1716"/>
                      </a:lnTo>
                      <a:lnTo>
                        <a:pt x="733" y="1904"/>
                      </a:lnTo>
                      <a:lnTo>
                        <a:pt x="879" y="1988"/>
                      </a:lnTo>
                      <a:lnTo>
                        <a:pt x="963" y="2051"/>
                      </a:lnTo>
                      <a:lnTo>
                        <a:pt x="1047" y="2030"/>
                      </a:lnTo>
                      <a:lnTo>
                        <a:pt x="1235" y="1946"/>
                      </a:lnTo>
                      <a:lnTo>
                        <a:pt x="1235" y="1884"/>
                      </a:lnTo>
                      <a:lnTo>
                        <a:pt x="1381" y="1716"/>
                      </a:lnTo>
                      <a:lnTo>
                        <a:pt x="1486" y="1632"/>
                      </a:lnTo>
                      <a:lnTo>
                        <a:pt x="1612" y="1570"/>
                      </a:lnTo>
                      <a:lnTo>
                        <a:pt x="2114" y="1570"/>
                      </a:lnTo>
                      <a:lnTo>
                        <a:pt x="2197" y="1716"/>
                      </a:lnTo>
                      <a:lnTo>
                        <a:pt x="2239" y="1821"/>
                      </a:lnTo>
                      <a:lnTo>
                        <a:pt x="2407" y="2093"/>
                      </a:lnTo>
                      <a:lnTo>
                        <a:pt x="2386" y="2156"/>
                      </a:lnTo>
                      <a:lnTo>
                        <a:pt x="2490" y="2260"/>
                      </a:lnTo>
                      <a:lnTo>
                        <a:pt x="2490" y="2365"/>
                      </a:lnTo>
                      <a:lnTo>
                        <a:pt x="2407" y="2407"/>
                      </a:lnTo>
                      <a:lnTo>
                        <a:pt x="2407" y="2511"/>
                      </a:lnTo>
                      <a:lnTo>
                        <a:pt x="2449" y="2532"/>
                      </a:lnTo>
                      <a:lnTo>
                        <a:pt x="2449" y="2574"/>
                      </a:lnTo>
                      <a:lnTo>
                        <a:pt x="2595" y="2532"/>
                      </a:lnTo>
                      <a:lnTo>
                        <a:pt x="2637" y="2532"/>
                      </a:lnTo>
                      <a:lnTo>
                        <a:pt x="2867" y="2449"/>
                      </a:lnTo>
                      <a:lnTo>
                        <a:pt x="3014" y="2511"/>
                      </a:lnTo>
                      <a:lnTo>
                        <a:pt x="3055" y="2637"/>
                      </a:lnTo>
                      <a:lnTo>
                        <a:pt x="3181" y="2721"/>
                      </a:lnTo>
                      <a:lnTo>
                        <a:pt x="3160" y="2930"/>
                      </a:lnTo>
                      <a:lnTo>
                        <a:pt x="3139" y="3055"/>
                      </a:lnTo>
                      <a:lnTo>
                        <a:pt x="3286" y="3202"/>
                      </a:lnTo>
                      <a:lnTo>
                        <a:pt x="3369" y="3202"/>
                      </a:lnTo>
                      <a:lnTo>
                        <a:pt x="3537" y="3076"/>
                      </a:lnTo>
                      <a:lnTo>
                        <a:pt x="3578" y="3076"/>
                      </a:lnTo>
                      <a:lnTo>
                        <a:pt x="3683" y="3181"/>
                      </a:lnTo>
                      <a:lnTo>
                        <a:pt x="3704" y="3244"/>
                      </a:lnTo>
                      <a:lnTo>
                        <a:pt x="3704" y="3202"/>
                      </a:lnTo>
                      <a:lnTo>
                        <a:pt x="3809" y="3181"/>
                      </a:lnTo>
                      <a:lnTo>
                        <a:pt x="3976" y="2846"/>
                      </a:lnTo>
                      <a:lnTo>
                        <a:pt x="3976" y="2721"/>
                      </a:lnTo>
                      <a:lnTo>
                        <a:pt x="3955" y="2658"/>
                      </a:lnTo>
                      <a:lnTo>
                        <a:pt x="3850" y="2553"/>
                      </a:lnTo>
                      <a:lnTo>
                        <a:pt x="3850" y="2469"/>
                      </a:lnTo>
                      <a:lnTo>
                        <a:pt x="3913" y="2428"/>
                      </a:lnTo>
                      <a:lnTo>
                        <a:pt x="3997" y="2449"/>
                      </a:lnTo>
                      <a:lnTo>
                        <a:pt x="4018" y="2365"/>
                      </a:lnTo>
                      <a:lnTo>
                        <a:pt x="3955" y="2239"/>
                      </a:lnTo>
                      <a:lnTo>
                        <a:pt x="3871" y="2218"/>
                      </a:lnTo>
                      <a:lnTo>
                        <a:pt x="3871" y="2009"/>
                      </a:lnTo>
                      <a:lnTo>
                        <a:pt x="3892" y="1925"/>
                      </a:lnTo>
                      <a:lnTo>
                        <a:pt x="3871" y="1674"/>
                      </a:lnTo>
                      <a:lnTo>
                        <a:pt x="3809" y="1612"/>
                      </a:lnTo>
                      <a:lnTo>
                        <a:pt x="3809" y="1507"/>
                      </a:lnTo>
                      <a:lnTo>
                        <a:pt x="4060" y="1423"/>
                      </a:lnTo>
                      <a:lnTo>
                        <a:pt x="4081" y="1402"/>
                      </a:lnTo>
                      <a:lnTo>
                        <a:pt x="4081" y="1319"/>
                      </a:lnTo>
                      <a:lnTo>
                        <a:pt x="4018" y="1277"/>
                      </a:lnTo>
                      <a:lnTo>
                        <a:pt x="3871" y="1256"/>
                      </a:lnTo>
                      <a:lnTo>
                        <a:pt x="3871" y="1193"/>
                      </a:lnTo>
                      <a:lnTo>
                        <a:pt x="3850" y="1109"/>
                      </a:lnTo>
                      <a:lnTo>
                        <a:pt x="3850" y="1005"/>
                      </a:lnTo>
                      <a:lnTo>
                        <a:pt x="3767" y="1005"/>
                      </a:lnTo>
                      <a:lnTo>
                        <a:pt x="3704" y="1088"/>
                      </a:lnTo>
                      <a:lnTo>
                        <a:pt x="3599" y="1109"/>
                      </a:lnTo>
                      <a:lnTo>
                        <a:pt x="3599" y="1109"/>
                      </a:lnTo>
                      <a:lnTo>
                        <a:pt x="3662" y="963"/>
                      </a:lnTo>
                      <a:lnTo>
                        <a:pt x="3767" y="796"/>
                      </a:lnTo>
                      <a:lnTo>
                        <a:pt x="3767" y="754"/>
                      </a:lnTo>
                      <a:lnTo>
                        <a:pt x="3641" y="733"/>
                      </a:lnTo>
                      <a:lnTo>
                        <a:pt x="3578" y="670"/>
                      </a:lnTo>
                      <a:lnTo>
                        <a:pt x="3599" y="524"/>
                      </a:lnTo>
                      <a:lnTo>
                        <a:pt x="3558" y="377"/>
                      </a:lnTo>
                      <a:lnTo>
                        <a:pt x="3432" y="272"/>
                      </a:lnTo>
                      <a:lnTo>
                        <a:pt x="3390" y="231"/>
                      </a:lnTo>
                      <a:lnTo>
                        <a:pt x="3286" y="252"/>
                      </a:lnTo>
                      <a:lnTo>
                        <a:pt x="3265" y="314"/>
                      </a:lnTo>
                      <a:lnTo>
                        <a:pt x="3118" y="231"/>
                      </a:lnTo>
                      <a:lnTo>
                        <a:pt x="2972" y="231"/>
                      </a:lnTo>
                      <a:lnTo>
                        <a:pt x="2867" y="377"/>
                      </a:lnTo>
                      <a:lnTo>
                        <a:pt x="2804" y="419"/>
                      </a:lnTo>
                      <a:lnTo>
                        <a:pt x="2700" y="482"/>
                      </a:lnTo>
                      <a:lnTo>
                        <a:pt x="2532" y="482"/>
                      </a:lnTo>
                      <a:lnTo>
                        <a:pt x="2407" y="377"/>
                      </a:lnTo>
                      <a:lnTo>
                        <a:pt x="2323" y="356"/>
                      </a:lnTo>
                      <a:lnTo>
                        <a:pt x="2218" y="419"/>
                      </a:lnTo>
                      <a:lnTo>
                        <a:pt x="2135" y="377"/>
                      </a:lnTo>
                      <a:lnTo>
                        <a:pt x="2135" y="272"/>
                      </a:lnTo>
                      <a:lnTo>
                        <a:pt x="2009" y="272"/>
                      </a:lnTo>
                      <a:lnTo>
                        <a:pt x="1967" y="231"/>
                      </a:lnTo>
                      <a:lnTo>
                        <a:pt x="1863" y="210"/>
                      </a:lnTo>
                      <a:lnTo>
                        <a:pt x="1758" y="272"/>
                      </a:lnTo>
                      <a:lnTo>
                        <a:pt x="1570" y="210"/>
                      </a:lnTo>
                      <a:lnTo>
                        <a:pt x="1381" y="210"/>
                      </a:lnTo>
                      <a:lnTo>
                        <a:pt x="1277" y="126"/>
                      </a:lnTo>
                      <a:lnTo>
                        <a:pt x="1047" y="21"/>
                      </a:lnTo>
                      <a:lnTo>
                        <a:pt x="71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9" name="Google Shape;6955;p54"/>
              <p:cNvSpPr/>
              <p:nvPr/>
            </p:nvSpPr>
            <p:spPr>
              <a:xfrm>
                <a:off x="3657897" y="3077759"/>
                <a:ext cx="19195" cy="21903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926" extrusionOk="0">
                    <a:moveTo>
                      <a:pt x="733" y="1"/>
                    </a:moveTo>
                    <a:lnTo>
                      <a:pt x="607" y="63"/>
                    </a:lnTo>
                    <a:lnTo>
                      <a:pt x="502" y="147"/>
                    </a:lnTo>
                    <a:lnTo>
                      <a:pt x="356" y="315"/>
                    </a:lnTo>
                    <a:lnTo>
                      <a:pt x="356" y="377"/>
                    </a:lnTo>
                    <a:lnTo>
                      <a:pt x="168" y="461"/>
                    </a:lnTo>
                    <a:lnTo>
                      <a:pt x="84" y="482"/>
                    </a:lnTo>
                    <a:lnTo>
                      <a:pt x="42" y="587"/>
                    </a:lnTo>
                    <a:lnTo>
                      <a:pt x="0" y="670"/>
                    </a:lnTo>
                    <a:lnTo>
                      <a:pt x="105" y="733"/>
                    </a:lnTo>
                    <a:lnTo>
                      <a:pt x="42" y="880"/>
                    </a:lnTo>
                    <a:lnTo>
                      <a:pt x="63" y="963"/>
                    </a:lnTo>
                    <a:lnTo>
                      <a:pt x="168" y="984"/>
                    </a:lnTo>
                    <a:lnTo>
                      <a:pt x="251" y="1172"/>
                    </a:lnTo>
                    <a:lnTo>
                      <a:pt x="251" y="1298"/>
                    </a:lnTo>
                    <a:lnTo>
                      <a:pt x="377" y="1424"/>
                    </a:lnTo>
                    <a:lnTo>
                      <a:pt x="482" y="1382"/>
                    </a:lnTo>
                    <a:lnTo>
                      <a:pt x="482" y="1403"/>
                    </a:lnTo>
                    <a:lnTo>
                      <a:pt x="419" y="1507"/>
                    </a:lnTo>
                    <a:lnTo>
                      <a:pt x="502" y="1591"/>
                    </a:lnTo>
                    <a:lnTo>
                      <a:pt x="586" y="1675"/>
                    </a:lnTo>
                    <a:lnTo>
                      <a:pt x="565" y="1737"/>
                    </a:lnTo>
                    <a:lnTo>
                      <a:pt x="691" y="1779"/>
                    </a:lnTo>
                    <a:lnTo>
                      <a:pt x="1005" y="1926"/>
                    </a:lnTo>
                    <a:lnTo>
                      <a:pt x="1046" y="1926"/>
                    </a:lnTo>
                    <a:lnTo>
                      <a:pt x="1088" y="1842"/>
                    </a:lnTo>
                    <a:lnTo>
                      <a:pt x="1151" y="1696"/>
                    </a:lnTo>
                    <a:lnTo>
                      <a:pt x="1298" y="1633"/>
                    </a:lnTo>
                    <a:lnTo>
                      <a:pt x="1402" y="1507"/>
                    </a:lnTo>
                    <a:lnTo>
                      <a:pt x="1402" y="1403"/>
                    </a:lnTo>
                    <a:lnTo>
                      <a:pt x="1444" y="1256"/>
                    </a:lnTo>
                    <a:lnTo>
                      <a:pt x="1528" y="1214"/>
                    </a:lnTo>
                    <a:lnTo>
                      <a:pt x="1528" y="1152"/>
                    </a:lnTo>
                    <a:lnTo>
                      <a:pt x="1549" y="1005"/>
                    </a:lnTo>
                    <a:lnTo>
                      <a:pt x="1570" y="1005"/>
                    </a:lnTo>
                    <a:lnTo>
                      <a:pt x="1570" y="963"/>
                    </a:lnTo>
                    <a:lnTo>
                      <a:pt x="1528" y="942"/>
                    </a:lnTo>
                    <a:lnTo>
                      <a:pt x="1528" y="838"/>
                    </a:lnTo>
                    <a:lnTo>
                      <a:pt x="1611" y="796"/>
                    </a:lnTo>
                    <a:lnTo>
                      <a:pt x="1611" y="691"/>
                    </a:lnTo>
                    <a:lnTo>
                      <a:pt x="1507" y="587"/>
                    </a:lnTo>
                    <a:lnTo>
                      <a:pt x="1528" y="524"/>
                    </a:lnTo>
                    <a:lnTo>
                      <a:pt x="1360" y="252"/>
                    </a:lnTo>
                    <a:lnTo>
                      <a:pt x="1318" y="147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6956;p54"/>
              <p:cNvSpPr/>
              <p:nvPr/>
            </p:nvSpPr>
            <p:spPr>
              <a:xfrm>
                <a:off x="3670352" y="3087756"/>
                <a:ext cx="27911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2512" extrusionOk="0">
                    <a:moveTo>
                      <a:pt x="942" y="1"/>
                    </a:moveTo>
                    <a:lnTo>
                      <a:pt x="712" y="84"/>
                    </a:lnTo>
                    <a:lnTo>
                      <a:pt x="670" y="84"/>
                    </a:lnTo>
                    <a:lnTo>
                      <a:pt x="524" y="126"/>
                    </a:lnTo>
                    <a:lnTo>
                      <a:pt x="503" y="126"/>
                    </a:lnTo>
                    <a:lnTo>
                      <a:pt x="482" y="273"/>
                    </a:lnTo>
                    <a:lnTo>
                      <a:pt x="482" y="335"/>
                    </a:lnTo>
                    <a:lnTo>
                      <a:pt x="398" y="377"/>
                    </a:lnTo>
                    <a:lnTo>
                      <a:pt x="356" y="524"/>
                    </a:lnTo>
                    <a:lnTo>
                      <a:pt x="356" y="628"/>
                    </a:lnTo>
                    <a:lnTo>
                      <a:pt x="252" y="754"/>
                    </a:lnTo>
                    <a:lnTo>
                      <a:pt x="105" y="817"/>
                    </a:lnTo>
                    <a:lnTo>
                      <a:pt x="42" y="963"/>
                    </a:lnTo>
                    <a:lnTo>
                      <a:pt x="0" y="1047"/>
                    </a:lnTo>
                    <a:lnTo>
                      <a:pt x="168" y="1047"/>
                    </a:lnTo>
                    <a:lnTo>
                      <a:pt x="252" y="1109"/>
                    </a:lnTo>
                    <a:lnTo>
                      <a:pt x="210" y="1172"/>
                    </a:lnTo>
                    <a:lnTo>
                      <a:pt x="293" y="1235"/>
                    </a:lnTo>
                    <a:lnTo>
                      <a:pt x="461" y="1444"/>
                    </a:lnTo>
                    <a:lnTo>
                      <a:pt x="524" y="1444"/>
                    </a:lnTo>
                    <a:lnTo>
                      <a:pt x="775" y="1591"/>
                    </a:lnTo>
                    <a:lnTo>
                      <a:pt x="796" y="1591"/>
                    </a:lnTo>
                    <a:lnTo>
                      <a:pt x="1130" y="1967"/>
                    </a:lnTo>
                    <a:lnTo>
                      <a:pt x="1256" y="1988"/>
                    </a:lnTo>
                    <a:lnTo>
                      <a:pt x="1716" y="2302"/>
                    </a:lnTo>
                    <a:lnTo>
                      <a:pt x="2260" y="2511"/>
                    </a:lnTo>
                    <a:lnTo>
                      <a:pt x="2260" y="2386"/>
                    </a:lnTo>
                    <a:lnTo>
                      <a:pt x="2197" y="2281"/>
                    </a:lnTo>
                    <a:lnTo>
                      <a:pt x="2260" y="2156"/>
                    </a:lnTo>
                    <a:lnTo>
                      <a:pt x="2239" y="2072"/>
                    </a:lnTo>
                    <a:lnTo>
                      <a:pt x="2260" y="1967"/>
                    </a:lnTo>
                    <a:lnTo>
                      <a:pt x="2302" y="1884"/>
                    </a:lnTo>
                    <a:lnTo>
                      <a:pt x="2260" y="1800"/>
                    </a:lnTo>
                    <a:lnTo>
                      <a:pt x="2344" y="1758"/>
                    </a:lnTo>
                    <a:lnTo>
                      <a:pt x="2302" y="1653"/>
                    </a:lnTo>
                    <a:lnTo>
                      <a:pt x="2239" y="1633"/>
                    </a:lnTo>
                    <a:lnTo>
                      <a:pt x="2156" y="1570"/>
                    </a:lnTo>
                    <a:lnTo>
                      <a:pt x="2093" y="1465"/>
                    </a:lnTo>
                    <a:lnTo>
                      <a:pt x="2030" y="1444"/>
                    </a:lnTo>
                    <a:lnTo>
                      <a:pt x="1967" y="1444"/>
                    </a:lnTo>
                    <a:lnTo>
                      <a:pt x="1884" y="1361"/>
                    </a:lnTo>
                    <a:lnTo>
                      <a:pt x="1779" y="1361"/>
                    </a:lnTo>
                    <a:lnTo>
                      <a:pt x="1758" y="1381"/>
                    </a:lnTo>
                    <a:lnTo>
                      <a:pt x="1653" y="1361"/>
                    </a:lnTo>
                    <a:lnTo>
                      <a:pt x="1633" y="1256"/>
                    </a:lnTo>
                    <a:lnTo>
                      <a:pt x="1716" y="1151"/>
                    </a:lnTo>
                    <a:lnTo>
                      <a:pt x="1821" y="942"/>
                    </a:lnTo>
                    <a:lnTo>
                      <a:pt x="1758" y="837"/>
                    </a:lnTo>
                    <a:lnTo>
                      <a:pt x="1779" y="796"/>
                    </a:lnTo>
                    <a:lnTo>
                      <a:pt x="1758" y="733"/>
                    </a:lnTo>
                    <a:lnTo>
                      <a:pt x="1653" y="628"/>
                    </a:lnTo>
                    <a:lnTo>
                      <a:pt x="1612" y="628"/>
                    </a:lnTo>
                    <a:lnTo>
                      <a:pt x="1444" y="754"/>
                    </a:lnTo>
                    <a:lnTo>
                      <a:pt x="1361" y="754"/>
                    </a:lnTo>
                    <a:lnTo>
                      <a:pt x="1214" y="607"/>
                    </a:lnTo>
                    <a:lnTo>
                      <a:pt x="1235" y="482"/>
                    </a:lnTo>
                    <a:lnTo>
                      <a:pt x="1256" y="273"/>
                    </a:lnTo>
                    <a:lnTo>
                      <a:pt x="1130" y="189"/>
                    </a:lnTo>
                    <a:lnTo>
                      <a:pt x="1089" y="63"/>
                    </a:lnTo>
                    <a:lnTo>
                      <a:pt x="9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6957;p54"/>
              <p:cNvSpPr/>
              <p:nvPr/>
            </p:nvSpPr>
            <p:spPr>
              <a:xfrm>
                <a:off x="3689785" y="3073722"/>
                <a:ext cx="42617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3767" extrusionOk="0">
                    <a:moveTo>
                      <a:pt x="1905" y="0"/>
                    </a:moveTo>
                    <a:lnTo>
                      <a:pt x="1821" y="63"/>
                    </a:lnTo>
                    <a:lnTo>
                      <a:pt x="1716" y="209"/>
                    </a:lnTo>
                    <a:lnTo>
                      <a:pt x="1549" y="167"/>
                    </a:lnTo>
                    <a:lnTo>
                      <a:pt x="1507" y="105"/>
                    </a:lnTo>
                    <a:lnTo>
                      <a:pt x="1549" y="63"/>
                    </a:lnTo>
                    <a:lnTo>
                      <a:pt x="1381" y="42"/>
                    </a:lnTo>
                    <a:lnTo>
                      <a:pt x="1193" y="84"/>
                    </a:lnTo>
                    <a:lnTo>
                      <a:pt x="1193" y="146"/>
                    </a:lnTo>
                    <a:lnTo>
                      <a:pt x="1151" y="167"/>
                    </a:lnTo>
                    <a:lnTo>
                      <a:pt x="921" y="167"/>
                    </a:lnTo>
                    <a:lnTo>
                      <a:pt x="775" y="84"/>
                    </a:lnTo>
                    <a:lnTo>
                      <a:pt x="712" y="84"/>
                    </a:lnTo>
                    <a:lnTo>
                      <a:pt x="503" y="209"/>
                    </a:lnTo>
                    <a:lnTo>
                      <a:pt x="252" y="293"/>
                    </a:lnTo>
                    <a:lnTo>
                      <a:pt x="252" y="398"/>
                    </a:lnTo>
                    <a:lnTo>
                      <a:pt x="314" y="460"/>
                    </a:lnTo>
                    <a:lnTo>
                      <a:pt x="335" y="711"/>
                    </a:lnTo>
                    <a:lnTo>
                      <a:pt x="314" y="795"/>
                    </a:lnTo>
                    <a:lnTo>
                      <a:pt x="314" y="1004"/>
                    </a:lnTo>
                    <a:lnTo>
                      <a:pt x="398" y="1025"/>
                    </a:lnTo>
                    <a:lnTo>
                      <a:pt x="461" y="1151"/>
                    </a:lnTo>
                    <a:lnTo>
                      <a:pt x="440" y="1235"/>
                    </a:lnTo>
                    <a:lnTo>
                      <a:pt x="356" y="1214"/>
                    </a:lnTo>
                    <a:lnTo>
                      <a:pt x="293" y="1255"/>
                    </a:lnTo>
                    <a:lnTo>
                      <a:pt x="293" y="1339"/>
                    </a:lnTo>
                    <a:lnTo>
                      <a:pt x="398" y="1444"/>
                    </a:lnTo>
                    <a:lnTo>
                      <a:pt x="419" y="1507"/>
                    </a:lnTo>
                    <a:lnTo>
                      <a:pt x="419" y="1632"/>
                    </a:lnTo>
                    <a:lnTo>
                      <a:pt x="252" y="1967"/>
                    </a:lnTo>
                    <a:lnTo>
                      <a:pt x="147" y="1988"/>
                    </a:lnTo>
                    <a:lnTo>
                      <a:pt x="147" y="2030"/>
                    </a:lnTo>
                    <a:lnTo>
                      <a:pt x="126" y="2071"/>
                    </a:lnTo>
                    <a:lnTo>
                      <a:pt x="189" y="2176"/>
                    </a:lnTo>
                    <a:lnTo>
                      <a:pt x="84" y="2385"/>
                    </a:lnTo>
                    <a:lnTo>
                      <a:pt x="1" y="2490"/>
                    </a:lnTo>
                    <a:lnTo>
                      <a:pt x="21" y="2595"/>
                    </a:lnTo>
                    <a:lnTo>
                      <a:pt x="126" y="2615"/>
                    </a:lnTo>
                    <a:lnTo>
                      <a:pt x="147" y="2595"/>
                    </a:lnTo>
                    <a:lnTo>
                      <a:pt x="252" y="2595"/>
                    </a:lnTo>
                    <a:lnTo>
                      <a:pt x="335" y="2678"/>
                    </a:lnTo>
                    <a:lnTo>
                      <a:pt x="398" y="2678"/>
                    </a:lnTo>
                    <a:lnTo>
                      <a:pt x="461" y="2699"/>
                    </a:lnTo>
                    <a:lnTo>
                      <a:pt x="524" y="2804"/>
                    </a:lnTo>
                    <a:lnTo>
                      <a:pt x="607" y="2867"/>
                    </a:lnTo>
                    <a:lnTo>
                      <a:pt x="670" y="2887"/>
                    </a:lnTo>
                    <a:lnTo>
                      <a:pt x="712" y="2992"/>
                    </a:lnTo>
                    <a:lnTo>
                      <a:pt x="628" y="3034"/>
                    </a:lnTo>
                    <a:lnTo>
                      <a:pt x="670" y="3118"/>
                    </a:lnTo>
                    <a:lnTo>
                      <a:pt x="628" y="3201"/>
                    </a:lnTo>
                    <a:lnTo>
                      <a:pt x="607" y="3306"/>
                    </a:lnTo>
                    <a:lnTo>
                      <a:pt x="628" y="3390"/>
                    </a:lnTo>
                    <a:lnTo>
                      <a:pt x="565" y="3515"/>
                    </a:lnTo>
                    <a:lnTo>
                      <a:pt x="628" y="3620"/>
                    </a:lnTo>
                    <a:lnTo>
                      <a:pt x="628" y="3745"/>
                    </a:lnTo>
                    <a:lnTo>
                      <a:pt x="712" y="3766"/>
                    </a:lnTo>
                    <a:lnTo>
                      <a:pt x="879" y="3599"/>
                    </a:lnTo>
                    <a:lnTo>
                      <a:pt x="1026" y="3599"/>
                    </a:lnTo>
                    <a:lnTo>
                      <a:pt x="1068" y="3536"/>
                    </a:lnTo>
                    <a:lnTo>
                      <a:pt x="1465" y="3390"/>
                    </a:lnTo>
                    <a:lnTo>
                      <a:pt x="1465" y="3327"/>
                    </a:lnTo>
                    <a:lnTo>
                      <a:pt x="1674" y="3306"/>
                    </a:lnTo>
                    <a:lnTo>
                      <a:pt x="2449" y="3306"/>
                    </a:lnTo>
                    <a:lnTo>
                      <a:pt x="2742" y="3201"/>
                    </a:lnTo>
                    <a:lnTo>
                      <a:pt x="3014" y="3327"/>
                    </a:lnTo>
                    <a:lnTo>
                      <a:pt x="3034" y="3201"/>
                    </a:lnTo>
                    <a:lnTo>
                      <a:pt x="3139" y="3180"/>
                    </a:lnTo>
                    <a:lnTo>
                      <a:pt x="3223" y="3306"/>
                    </a:lnTo>
                    <a:lnTo>
                      <a:pt x="3244" y="3285"/>
                    </a:lnTo>
                    <a:lnTo>
                      <a:pt x="3348" y="3285"/>
                    </a:lnTo>
                    <a:lnTo>
                      <a:pt x="3453" y="3243"/>
                    </a:lnTo>
                    <a:lnTo>
                      <a:pt x="3453" y="3097"/>
                    </a:lnTo>
                    <a:lnTo>
                      <a:pt x="3390" y="2992"/>
                    </a:lnTo>
                    <a:lnTo>
                      <a:pt x="3265" y="2971"/>
                    </a:lnTo>
                    <a:lnTo>
                      <a:pt x="3244" y="2804"/>
                    </a:lnTo>
                    <a:lnTo>
                      <a:pt x="3160" y="2595"/>
                    </a:lnTo>
                    <a:lnTo>
                      <a:pt x="3076" y="2511"/>
                    </a:lnTo>
                    <a:lnTo>
                      <a:pt x="3118" y="2469"/>
                    </a:lnTo>
                    <a:lnTo>
                      <a:pt x="3139" y="2448"/>
                    </a:lnTo>
                    <a:lnTo>
                      <a:pt x="3139" y="2176"/>
                    </a:lnTo>
                    <a:lnTo>
                      <a:pt x="3181" y="2092"/>
                    </a:lnTo>
                    <a:lnTo>
                      <a:pt x="3223" y="1967"/>
                    </a:lnTo>
                    <a:lnTo>
                      <a:pt x="3244" y="1883"/>
                    </a:lnTo>
                    <a:lnTo>
                      <a:pt x="3244" y="1758"/>
                    </a:lnTo>
                    <a:lnTo>
                      <a:pt x="3432" y="1507"/>
                    </a:lnTo>
                    <a:lnTo>
                      <a:pt x="3537" y="1423"/>
                    </a:lnTo>
                    <a:lnTo>
                      <a:pt x="3537" y="1318"/>
                    </a:lnTo>
                    <a:lnTo>
                      <a:pt x="3578" y="1193"/>
                    </a:lnTo>
                    <a:lnTo>
                      <a:pt x="3537" y="1025"/>
                    </a:lnTo>
                    <a:lnTo>
                      <a:pt x="3453" y="942"/>
                    </a:lnTo>
                    <a:lnTo>
                      <a:pt x="3453" y="879"/>
                    </a:lnTo>
                    <a:lnTo>
                      <a:pt x="3390" y="732"/>
                    </a:lnTo>
                    <a:lnTo>
                      <a:pt x="3453" y="565"/>
                    </a:lnTo>
                    <a:lnTo>
                      <a:pt x="3453" y="502"/>
                    </a:lnTo>
                    <a:lnTo>
                      <a:pt x="3327" y="502"/>
                    </a:lnTo>
                    <a:lnTo>
                      <a:pt x="3244" y="418"/>
                    </a:lnTo>
                    <a:lnTo>
                      <a:pt x="3160" y="418"/>
                    </a:lnTo>
                    <a:lnTo>
                      <a:pt x="3055" y="502"/>
                    </a:lnTo>
                    <a:lnTo>
                      <a:pt x="2930" y="523"/>
                    </a:lnTo>
                    <a:lnTo>
                      <a:pt x="2742" y="460"/>
                    </a:lnTo>
                    <a:lnTo>
                      <a:pt x="2658" y="356"/>
                    </a:lnTo>
                    <a:lnTo>
                      <a:pt x="2553" y="293"/>
                    </a:lnTo>
                    <a:lnTo>
                      <a:pt x="2449" y="293"/>
                    </a:lnTo>
                    <a:lnTo>
                      <a:pt x="2407" y="251"/>
                    </a:lnTo>
                    <a:lnTo>
                      <a:pt x="2302" y="251"/>
                    </a:lnTo>
                    <a:lnTo>
                      <a:pt x="2093" y="146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6958;p54"/>
              <p:cNvSpPr/>
              <p:nvPr/>
            </p:nvSpPr>
            <p:spPr>
              <a:xfrm>
                <a:off x="3726412" y="3070151"/>
                <a:ext cx="29161" cy="43557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3830" extrusionOk="0">
                    <a:moveTo>
                      <a:pt x="1674" y="0"/>
                    </a:moveTo>
                    <a:lnTo>
                      <a:pt x="1549" y="63"/>
                    </a:lnTo>
                    <a:lnTo>
                      <a:pt x="1402" y="63"/>
                    </a:lnTo>
                    <a:lnTo>
                      <a:pt x="1193" y="105"/>
                    </a:lnTo>
                    <a:lnTo>
                      <a:pt x="419" y="105"/>
                    </a:lnTo>
                    <a:lnTo>
                      <a:pt x="210" y="147"/>
                    </a:lnTo>
                    <a:lnTo>
                      <a:pt x="189" y="272"/>
                    </a:lnTo>
                    <a:lnTo>
                      <a:pt x="251" y="460"/>
                    </a:lnTo>
                    <a:lnTo>
                      <a:pt x="293" y="502"/>
                    </a:lnTo>
                    <a:lnTo>
                      <a:pt x="377" y="670"/>
                    </a:lnTo>
                    <a:lnTo>
                      <a:pt x="377" y="816"/>
                    </a:lnTo>
                    <a:lnTo>
                      <a:pt x="377" y="879"/>
                    </a:lnTo>
                    <a:lnTo>
                      <a:pt x="314" y="1046"/>
                    </a:lnTo>
                    <a:lnTo>
                      <a:pt x="377" y="1193"/>
                    </a:lnTo>
                    <a:lnTo>
                      <a:pt x="377" y="1256"/>
                    </a:lnTo>
                    <a:lnTo>
                      <a:pt x="461" y="1339"/>
                    </a:lnTo>
                    <a:lnTo>
                      <a:pt x="502" y="1507"/>
                    </a:lnTo>
                    <a:lnTo>
                      <a:pt x="461" y="1632"/>
                    </a:lnTo>
                    <a:lnTo>
                      <a:pt x="461" y="1737"/>
                    </a:lnTo>
                    <a:lnTo>
                      <a:pt x="356" y="1821"/>
                    </a:lnTo>
                    <a:lnTo>
                      <a:pt x="168" y="2072"/>
                    </a:lnTo>
                    <a:lnTo>
                      <a:pt x="168" y="2197"/>
                    </a:lnTo>
                    <a:lnTo>
                      <a:pt x="147" y="2281"/>
                    </a:lnTo>
                    <a:lnTo>
                      <a:pt x="105" y="2406"/>
                    </a:lnTo>
                    <a:lnTo>
                      <a:pt x="63" y="2490"/>
                    </a:lnTo>
                    <a:lnTo>
                      <a:pt x="63" y="2762"/>
                    </a:lnTo>
                    <a:lnTo>
                      <a:pt x="42" y="2783"/>
                    </a:lnTo>
                    <a:lnTo>
                      <a:pt x="0" y="2825"/>
                    </a:lnTo>
                    <a:lnTo>
                      <a:pt x="84" y="2909"/>
                    </a:lnTo>
                    <a:lnTo>
                      <a:pt x="168" y="3118"/>
                    </a:lnTo>
                    <a:lnTo>
                      <a:pt x="189" y="3285"/>
                    </a:lnTo>
                    <a:lnTo>
                      <a:pt x="314" y="3306"/>
                    </a:lnTo>
                    <a:lnTo>
                      <a:pt x="377" y="3411"/>
                    </a:lnTo>
                    <a:lnTo>
                      <a:pt x="377" y="3557"/>
                    </a:lnTo>
                    <a:lnTo>
                      <a:pt x="272" y="3599"/>
                    </a:lnTo>
                    <a:lnTo>
                      <a:pt x="168" y="3599"/>
                    </a:lnTo>
                    <a:lnTo>
                      <a:pt x="147" y="3620"/>
                    </a:lnTo>
                    <a:lnTo>
                      <a:pt x="168" y="3662"/>
                    </a:lnTo>
                    <a:lnTo>
                      <a:pt x="482" y="3725"/>
                    </a:lnTo>
                    <a:lnTo>
                      <a:pt x="712" y="3829"/>
                    </a:lnTo>
                    <a:lnTo>
                      <a:pt x="1214" y="3599"/>
                    </a:lnTo>
                    <a:lnTo>
                      <a:pt x="1549" y="3557"/>
                    </a:lnTo>
                    <a:lnTo>
                      <a:pt x="1863" y="3306"/>
                    </a:lnTo>
                    <a:lnTo>
                      <a:pt x="2135" y="3181"/>
                    </a:lnTo>
                    <a:lnTo>
                      <a:pt x="2448" y="3118"/>
                    </a:lnTo>
                    <a:lnTo>
                      <a:pt x="2386" y="3034"/>
                    </a:lnTo>
                    <a:lnTo>
                      <a:pt x="2302" y="2971"/>
                    </a:lnTo>
                    <a:lnTo>
                      <a:pt x="2260" y="2929"/>
                    </a:lnTo>
                    <a:lnTo>
                      <a:pt x="2197" y="2804"/>
                    </a:lnTo>
                    <a:lnTo>
                      <a:pt x="2176" y="2657"/>
                    </a:lnTo>
                    <a:lnTo>
                      <a:pt x="2197" y="2490"/>
                    </a:lnTo>
                    <a:lnTo>
                      <a:pt x="2197" y="2448"/>
                    </a:lnTo>
                    <a:lnTo>
                      <a:pt x="2260" y="2302"/>
                    </a:lnTo>
                    <a:lnTo>
                      <a:pt x="2260" y="1967"/>
                    </a:lnTo>
                    <a:lnTo>
                      <a:pt x="2197" y="1883"/>
                    </a:lnTo>
                    <a:lnTo>
                      <a:pt x="2239" y="1674"/>
                    </a:lnTo>
                    <a:lnTo>
                      <a:pt x="2176" y="1611"/>
                    </a:lnTo>
                    <a:lnTo>
                      <a:pt x="2239" y="1528"/>
                    </a:lnTo>
                    <a:lnTo>
                      <a:pt x="2197" y="1423"/>
                    </a:lnTo>
                    <a:lnTo>
                      <a:pt x="2155" y="1360"/>
                    </a:lnTo>
                    <a:lnTo>
                      <a:pt x="2176" y="1297"/>
                    </a:lnTo>
                    <a:lnTo>
                      <a:pt x="2197" y="1214"/>
                    </a:lnTo>
                    <a:lnTo>
                      <a:pt x="2197" y="1004"/>
                    </a:lnTo>
                    <a:lnTo>
                      <a:pt x="2155" y="1004"/>
                    </a:lnTo>
                    <a:lnTo>
                      <a:pt x="2093" y="942"/>
                    </a:lnTo>
                    <a:lnTo>
                      <a:pt x="2093" y="732"/>
                    </a:lnTo>
                    <a:lnTo>
                      <a:pt x="2135" y="586"/>
                    </a:lnTo>
                    <a:lnTo>
                      <a:pt x="1988" y="502"/>
                    </a:lnTo>
                    <a:lnTo>
                      <a:pt x="1946" y="419"/>
                    </a:lnTo>
                    <a:lnTo>
                      <a:pt x="1821" y="293"/>
                    </a:lnTo>
                    <a:lnTo>
                      <a:pt x="1821" y="209"/>
                    </a:lnTo>
                    <a:lnTo>
                      <a:pt x="1758" y="168"/>
                    </a:lnTo>
                    <a:lnTo>
                      <a:pt x="17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6959;p54"/>
              <p:cNvSpPr/>
              <p:nvPr/>
            </p:nvSpPr>
            <p:spPr>
              <a:xfrm>
                <a:off x="3746846" y="3070151"/>
                <a:ext cx="13956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3118" extrusionOk="0">
                    <a:moveTo>
                      <a:pt x="0" y="0"/>
                    </a:moveTo>
                    <a:lnTo>
                      <a:pt x="42" y="168"/>
                    </a:lnTo>
                    <a:lnTo>
                      <a:pt x="105" y="209"/>
                    </a:lnTo>
                    <a:lnTo>
                      <a:pt x="105" y="293"/>
                    </a:lnTo>
                    <a:lnTo>
                      <a:pt x="230" y="419"/>
                    </a:lnTo>
                    <a:lnTo>
                      <a:pt x="272" y="502"/>
                    </a:lnTo>
                    <a:lnTo>
                      <a:pt x="419" y="586"/>
                    </a:lnTo>
                    <a:lnTo>
                      <a:pt x="377" y="732"/>
                    </a:lnTo>
                    <a:lnTo>
                      <a:pt x="377" y="942"/>
                    </a:lnTo>
                    <a:lnTo>
                      <a:pt x="439" y="1004"/>
                    </a:lnTo>
                    <a:lnTo>
                      <a:pt x="481" y="1004"/>
                    </a:lnTo>
                    <a:lnTo>
                      <a:pt x="481" y="1214"/>
                    </a:lnTo>
                    <a:lnTo>
                      <a:pt x="460" y="1297"/>
                    </a:lnTo>
                    <a:lnTo>
                      <a:pt x="439" y="1360"/>
                    </a:lnTo>
                    <a:lnTo>
                      <a:pt x="481" y="1423"/>
                    </a:lnTo>
                    <a:lnTo>
                      <a:pt x="523" y="1528"/>
                    </a:lnTo>
                    <a:lnTo>
                      <a:pt x="460" y="1611"/>
                    </a:lnTo>
                    <a:lnTo>
                      <a:pt x="523" y="1674"/>
                    </a:lnTo>
                    <a:lnTo>
                      <a:pt x="481" y="1883"/>
                    </a:lnTo>
                    <a:lnTo>
                      <a:pt x="544" y="1967"/>
                    </a:lnTo>
                    <a:lnTo>
                      <a:pt x="544" y="2302"/>
                    </a:lnTo>
                    <a:lnTo>
                      <a:pt x="481" y="2448"/>
                    </a:lnTo>
                    <a:lnTo>
                      <a:pt x="481" y="2490"/>
                    </a:lnTo>
                    <a:lnTo>
                      <a:pt x="460" y="2657"/>
                    </a:lnTo>
                    <a:lnTo>
                      <a:pt x="481" y="2804"/>
                    </a:lnTo>
                    <a:lnTo>
                      <a:pt x="544" y="2929"/>
                    </a:lnTo>
                    <a:lnTo>
                      <a:pt x="586" y="2971"/>
                    </a:lnTo>
                    <a:lnTo>
                      <a:pt x="670" y="3034"/>
                    </a:lnTo>
                    <a:lnTo>
                      <a:pt x="732" y="3118"/>
                    </a:lnTo>
                    <a:lnTo>
                      <a:pt x="774" y="3118"/>
                    </a:lnTo>
                    <a:lnTo>
                      <a:pt x="1088" y="2929"/>
                    </a:lnTo>
                    <a:lnTo>
                      <a:pt x="1151" y="2929"/>
                    </a:lnTo>
                    <a:lnTo>
                      <a:pt x="1172" y="2825"/>
                    </a:lnTo>
                    <a:lnTo>
                      <a:pt x="1088" y="2699"/>
                    </a:lnTo>
                    <a:lnTo>
                      <a:pt x="1088" y="2553"/>
                    </a:lnTo>
                    <a:lnTo>
                      <a:pt x="1046" y="2385"/>
                    </a:lnTo>
                    <a:lnTo>
                      <a:pt x="1067" y="1716"/>
                    </a:lnTo>
                    <a:lnTo>
                      <a:pt x="1067" y="1611"/>
                    </a:lnTo>
                    <a:lnTo>
                      <a:pt x="1109" y="1528"/>
                    </a:lnTo>
                    <a:lnTo>
                      <a:pt x="1109" y="1402"/>
                    </a:lnTo>
                    <a:lnTo>
                      <a:pt x="1088" y="1297"/>
                    </a:lnTo>
                    <a:lnTo>
                      <a:pt x="1088" y="1130"/>
                    </a:lnTo>
                    <a:lnTo>
                      <a:pt x="1046" y="900"/>
                    </a:lnTo>
                    <a:lnTo>
                      <a:pt x="900" y="586"/>
                    </a:lnTo>
                    <a:lnTo>
                      <a:pt x="858" y="565"/>
                    </a:lnTo>
                    <a:lnTo>
                      <a:pt x="774" y="481"/>
                    </a:lnTo>
                    <a:lnTo>
                      <a:pt x="649" y="398"/>
                    </a:lnTo>
                    <a:lnTo>
                      <a:pt x="628" y="209"/>
                    </a:lnTo>
                    <a:lnTo>
                      <a:pt x="649" y="168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6960;p54"/>
              <p:cNvSpPr/>
              <p:nvPr/>
            </p:nvSpPr>
            <p:spPr>
              <a:xfrm>
                <a:off x="3754312" y="3061110"/>
                <a:ext cx="21445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767" extrusionOk="0">
                    <a:moveTo>
                      <a:pt x="1047" y="0"/>
                    </a:moveTo>
                    <a:lnTo>
                      <a:pt x="984" y="105"/>
                    </a:lnTo>
                    <a:lnTo>
                      <a:pt x="1005" y="147"/>
                    </a:lnTo>
                    <a:lnTo>
                      <a:pt x="900" y="209"/>
                    </a:lnTo>
                    <a:lnTo>
                      <a:pt x="838" y="209"/>
                    </a:lnTo>
                    <a:lnTo>
                      <a:pt x="838" y="272"/>
                    </a:lnTo>
                    <a:lnTo>
                      <a:pt x="691" y="439"/>
                    </a:lnTo>
                    <a:lnTo>
                      <a:pt x="628" y="439"/>
                    </a:lnTo>
                    <a:lnTo>
                      <a:pt x="440" y="544"/>
                    </a:lnTo>
                    <a:lnTo>
                      <a:pt x="356" y="523"/>
                    </a:lnTo>
                    <a:lnTo>
                      <a:pt x="252" y="565"/>
                    </a:lnTo>
                    <a:lnTo>
                      <a:pt x="252" y="670"/>
                    </a:lnTo>
                    <a:lnTo>
                      <a:pt x="168" y="753"/>
                    </a:lnTo>
                    <a:lnTo>
                      <a:pt x="168" y="858"/>
                    </a:lnTo>
                    <a:lnTo>
                      <a:pt x="43" y="900"/>
                    </a:lnTo>
                    <a:lnTo>
                      <a:pt x="22" y="963"/>
                    </a:lnTo>
                    <a:lnTo>
                      <a:pt x="1" y="1004"/>
                    </a:lnTo>
                    <a:lnTo>
                      <a:pt x="22" y="1193"/>
                    </a:lnTo>
                    <a:lnTo>
                      <a:pt x="147" y="1276"/>
                    </a:lnTo>
                    <a:lnTo>
                      <a:pt x="231" y="1360"/>
                    </a:lnTo>
                    <a:lnTo>
                      <a:pt x="273" y="1381"/>
                    </a:lnTo>
                    <a:lnTo>
                      <a:pt x="419" y="1695"/>
                    </a:lnTo>
                    <a:lnTo>
                      <a:pt x="461" y="1925"/>
                    </a:lnTo>
                    <a:lnTo>
                      <a:pt x="461" y="2092"/>
                    </a:lnTo>
                    <a:lnTo>
                      <a:pt x="482" y="2197"/>
                    </a:lnTo>
                    <a:lnTo>
                      <a:pt x="482" y="2323"/>
                    </a:lnTo>
                    <a:lnTo>
                      <a:pt x="440" y="2406"/>
                    </a:lnTo>
                    <a:lnTo>
                      <a:pt x="440" y="2511"/>
                    </a:lnTo>
                    <a:lnTo>
                      <a:pt x="419" y="3180"/>
                    </a:lnTo>
                    <a:lnTo>
                      <a:pt x="461" y="3348"/>
                    </a:lnTo>
                    <a:lnTo>
                      <a:pt x="461" y="3494"/>
                    </a:lnTo>
                    <a:lnTo>
                      <a:pt x="545" y="3620"/>
                    </a:lnTo>
                    <a:lnTo>
                      <a:pt x="524" y="3724"/>
                    </a:lnTo>
                    <a:lnTo>
                      <a:pt x="733" y="3766"/>
                    </a:lnTo>
                    <a:lnTo>
                      <a:pt x="1110" y="3620"/>
                    </a:lnTo>
                    <a:lnTo>
                      <a:pt x="1152" y="3620"/>
                    </a:lnTo>
                    <a:lnTo>
                      <a:pt x="1110" y="3515"/>
                    </a:lnTo>
                    <a:lnTo>
                      <a:pt x="1152" y="3243"/>
                    </a:lnTo>
                    <a:lnTo>
                      <a:pt x="1110" y="3139"/>
                    </a:lnTo>
                    <a:lnTo>
                      <a:pt x="1152" y="3055"/>
                    </a:lnTo>
                    <a:lnTo>
                      <a:pt x="1110" y="2825"/>
                    </a:lnTo>
                    <a:lnTo>
                      <a:pt x="1110" y="2720"/>
                    </a:lnTo>
                    <a:lnTo>
                      <a:pt x="1110" y="2657"/>
                    </a:lnTo>
                    <a:lnTo>
                      <a:pt x="1089" y="2616"/>
                    </a:lnTo>
                    <a:lnTo>
                      <a:pt x="1110" y="2553"/>
                    </a:lnTo>
                    <a:lnTo>
                      <a:pt x="1089" y="2469"/>
                    </a:lnTo>
                    <a:lnTo>
                      <a:pt x="1089" y="2427"/>
                    </a:lnTo>
                    <a:lnTo>
                      <a:pt x="1089" y="2302"/>
                    </a:lnTo>
                    <a:lnTo>
                      <a:pt x="1110" y="2218"/>
                    </a:lnTo>
                    <a:lnTo>
                      <a:pt x="1110" y="2113"/>
                    </a:lnTo>
                    <a:lnTo>
                      <a:pt x="1152" y="2051"/>
                    </a:lnTo>
                    <a:lnTo>
                      <a:pt x="1256" y="2009"/>
                    </a:lnTo>
                    <a:lnTo>
                      <a:pt x="1298" y="2009"/>
                    </a:lnTo>
                    <a:lnTo>
                      <a:pt x="1361" y="1946"/>
                    </a:lnTo>
                    <a:lnTo>
                      <a:pt x="1403" y="1841"/>
                    </a:lnTo>
                    <a:lnTo>
                      <a:pt x="1486" y="1716"/>
                    </a:lnTo>
                    <a:lnTo>
                      <a:pt x="1528" y="1611"/>
                    </a:lnTo>
                    <a:lnTo>
                      <a:pt x="1612" y="1569"/>
                    </a:lnTo>
                    <a:lnTo>
                      <a:pt x="1696" y="1569"/>
                    </a:lnTo>
                    <a:lnTo>
                      <a:pt x="1716" y="1507"/>
                    </a:lnTo>
                    <a:lnTo>
                      <a:pt x="1591" y="1381"/>
                    </a:lnTo>
                    <a:lnTo>
                      <a:pt x="1591" y="1318"/>
                    </a:lnTo>
                    <a:lnTo>
                      <a:pt x="1633" y="1255"/>
                    </a:lnTo>
                    <a:lnTo>
                      <a:pt x="1779" y="1255"/>
                    </a:lnTo>
                    <a:lnTo>
                      <a:pt x="1800" y="1172"/>
                    </a:lnTo>
                    <a:lnTo>
                      <a:pt x="1737" y="963"/>
                    </a:lnTo>
                    <a:lnTo>
                      <a:pt x="1716" y="837"/>
                    </a:lnTo>
                    <a:lnTo>
                      <a:pt x="1570" y="691"/>
                    </a:lnTo>
                    <a:lnTo>
                      <a:pt x="1528" y="628"/>
                    </a:lnTo>
                    <a:lnTo>
                      <a:pt x="1570" y="481"/>
                    </a:lnTo>
                    <a:lnTo>
                      <a:pt x="1591" y="481"/>
                    </a:lnTo>
                    <a:lnTo>
                      <a:pt x="1465" y="314"/>
                    </a:lnTo>
                    <a:lnTo>
                      <a:pt x="1319" y="272"/>
                    </a:lnTo>
                    <a:lnTo>
                      <a:pt x="1214" y="147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6961;p54"/>
              <p:cNvSpPr/>
              <p:nvPr/>
            </p:nvSpPr>
            <p:spPr>
              <a:xfrm>
                <a:off x="3838283" y="2987337"/>
                <a:ext cx="71755" cy="108994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9584" extrusionOk="0">
                    <a:moveTo>
                      <a:pt x="1318" y="1"/>
                    </a:moveTo>
                    <a:lnTo>
                      <a:pt x="690" y="252"/>
                    </a:lnTo>
                    <a:lnTo>
                      <a:pt x="732" y="336"/>
                    </a:lnTo>
                    <a:lnTo>
                      <a:pt x="1025" y="1110"/>
                    </a:lnTo>
                    <a:lnTo>
                      <a:pt x="1004" y="1277"/>
                    </a:lnTo>
                    <a:lnTo>
                      <a:pt x="962" y="1361"/>
                    </a:lnTo>
                    <a:lnTo>
                      <a:pt x="1360" y="1821"/>
                    </a:lnTo>
                    <a:lnTo>
                      <a:pt x="1339" y="2030"/>
                    </a:lnTo>
                    <a:lnTo>
                      <a:pt x="1255" y="2114"/>
                    </a:lnTo>
                    <a:lnTo>
                      <a:pt x="1109" y="3202"/>
                    </a:lnTo>
                    <a:lnTo>
                      <a:pt x="1130" y="4039"/>
                    </a:lnTo>
                    <a:lnTo>
                      <a:pt x="167" y="5022"/>
                    </a:lnTo>
                    <a:lnTo>
                      <a:pt x="126" y="5085"/>
                    </a:lnTo>
                    <a:lnTo>
                      <a:pt x="0" y="5085"/>
                    </a:lnTo>
                    <a:lnTo>
                      <a:pt x="0" y="5169"/>
                    </a:lnTo>
                    <a:lnTo>
                      <a:pt x="21" y="5901"/>
                    </a:lnTo>
                    <a:lnTo>
                      <a:pt x="105" y="5922"/>
                    </a:lnTo>
                    <a:lnTo>
                      <a:pt x="272" y="6131"/>
                    </a:lnTo>
                    <a:lnTo>
                      <a:pt x="335" y="6278"/>
                    </a:lnTo>
                    <a:lnTo>
                      <a:pt x="628" y="6424"/>
                    </a:lnTo>
                    <a:lnTo>
                      <a:pt x="753" y="6529"/>
                    </a:lnTo>
                    <a:lnTo>
                      <a:pt x="795" y="6717"/>
                    </a:lnTo>
                    <a:lnTo>
                      <a:pt x="837" y="6759"/>
                    </a:lnTo>
                    <a:lnTo>
                      <a:pt x="858" y="6864"/>
                    </a:lnTo>
                    <a:lnTo>
                      <a:pt x="942" y="7031"/>
                    </a:lnTo>
                    <a:lnTo>
                      <a:pt x="942" y="7115"/>
                    </a:lnTo>
                    <a:lnTo>
                      <a:pt x="921" y="7157"/>
                    </a:lnTo>
                    <a:lnTo>
                      <a:pt x="900" y="7219"/>
                    </a:lnTo>
                    <a:lnTo>
                      <a:pt x="962" y="7282"/>
                    </a:lnTo>
                    <a:lnTo>
                      <a:pt x="921" y="7429"/>
                    </a:lnTo>
                    <a:lnTo>
                      <a:pt x="837" y="7491"/>
                    </a:lnTo>
                    <a:lnTo>
                      <a:pt x="858" y="7596"/>
                    </a:lnTo>
                    <a:lnTo>
                      <a:pt x="962" y="7763"/>
                    </a:lnTo>
                    <a:lnTo>
                      <a:pt x="1046" y="7805"/>
                    </a:lnTo>
                    <a:lnTo>
                      <a:pt x="1067" y="7910"/>
                    </a:lnTo>
                    <a:lnTo>
                      <a:pt x="1234" y="8056"/>
                    </a:lnTo>
                    <a:lnTo>
                      <a:pt x="1276" y="8077"/>
                    </a:lnTo>
                    <a:lnTo>
                      <a:pt x="1234" y="8119"/>
                    </a:lnTo>
                    <a:lnTo>
                      <a:pt x="1151" y="8098"/>
                    </a:lnTo>
                    <a:lnTo>
                      <a:pt x="1067" y="8077"/>
                    </a:lnTo>
                    <a:lnTo>
                      <a:pt x="942" y="8056"/>
                    </a:lnTo>
                    <a:lnTo>
                      <a:pt x="900" y="8077"/>
                    </a:lnTo>
                    <a:lnTo>
                      <a:pt x="795" y="8056"/>
                    </a:lnTo>
                    <a:lnTo>
                      <a:pt x="690" y="8077"/>
                    </a:lnTo>
                    <a:lnTo>
                      <a:pt x="628" y="8056"/>
                    </a:lnTo>
                    <a:lnTo>
                      <a:pt x="439" y="8056"/>
                    </a:lnTo>
                    <a:lnTo>
                      <a:pt x="439" y="8161"/>
                    </a:lnTo>
                    <a:lnTo>
                      <a:pt x="418" y="8203"/>
                    </a:lnTo>
                    <a:lnTo>
                      <a:pt x="418" y="8307"/>
                    </a:lnTo>
                    <a:lnTo>
                      <a:pt x="418" y="8370"/>
                    </a:lnTo>
                    <a:lnTo>
                      <a:pt x="502" y="8412"/>
                    </a:lnTo>
                    <a:lnTo>
                      <a:pt x="502" y="8496"/>
                    </a:lnTo>
                    <a:lnTo>
                      <a:pt x="607" y="8517"/>
                    </a:lnTo>
                    <a:lnTo>
                      <a:pt x="816" y="8705"/>
                    </a:lnTo>
                    <a:lnTo>
                      <a:pt x="1025" y="8914"/>
                    </a:lnTo>
                    <a:lnTo>
                      <a:pt x="1109" y="8998"/>
                    </a:lnTo>
                    <a:lnTo>
                      <a:pt x="1214" y="9144"/>
                    </a:lnTo>
                    <a:lnTo>
                      <a:pt x="1276" y="9312"/>
                    </a:lnTo>
                    <a:lnTo>
                      <a:pt x="1318" y="9416"/>
                    </a:lnTo>
                    <a:lnTo>
                      <a:pt x="1360" y="9458"/>
                    </a:lnTo>
                    <a:lnTo>
                      <a:pt x="1381" y="9584"/>
                    </a:lnTo>
                    <a:lnTo>
                      <a:pt x="1486" y="9584"/>
                    </a:lnTo>
                    <a:lnTo>
                      <a:pt x="1590" y="9563"/>
                    </a:lnTo>
                    <a:lnTo>
                      <a:pt x="1758" y="9563"/>
                    </a:lnTo>
                    <a:lnTo>
                      <a:pt x="1799" y="9437"/>
                    </a:lnTo>
                    <a:lnTo>
                      <a:pt x="1799" y="9312"/>
                    </a:lnTo>
                    <a:lnTo>
                      <a:pt x="1883" y="9249"/>
                    </a:lnTo>
                    <a:lnTo>
                      <a:pt x="1946" y="9312"/>
                    </a:lnTo>
                    <a:lnTo>
                      <a:pt x="1988" y="9437"/>
                    </a:lnTo>
                    <a:lnTo>
                      <a:pt x="2051" y="9479"/>
                    </a:lnTo>
                    <a:lnTo>
                      <a:pt x="2155" y="9458"/>
                    </a:lnTo>
                    <a:lnTo>
                      <a:pt x="2281" y="9354"/>
                    </a:lnTo>
                    <a:lnTo>
                      <a:pt x="2469" y="9312"/>
                    </a:lnTo>
                    <a:lnTo>
                      <a:pt x="2595" y="9207"/>
                    </a:lnTo>
                    <a:lnTo>
                      <a:pt x="2929" y="9123"/>
                    </a:lnTo>
                    <a:lnTo>
                      <a:pt x="3097" y="9123"/>
                    </a:lnTo>
                    <a:lnTo>
                      <a:pt x="3159" y="9019"/>
                    </a:lnTo>
                    <a:lnTo>
                      <a:pt x="3327" y="8914"/>
                    </a:lnTo>
                    <a:lnTo>
                      <a:pt x="3306" y="8831"/>
                    </a:lnTo>
                    <a:lnTo>
                      <a:pt x="3243" y="8831"/>
                    </a:lnTo>
                    <a:lnTo>
                      <a:pt x="3139" y="8726"/>
                    </a:lnTo>
                    <a:lnTo>
                      <a:pt x="3159" y="8621"/>
                    </a:lnTo>
                    <a:lnTo>
                      <a:pt x="3243" y="8579"/>
                    </a:lnTo>
                    <a:lnTo>
                      <a:pt x="3327" y="8600"/>
                    </a:lnTo>
                    <a:lnTo>
                      <a:pt x="3452" y="8579"/>
                    </a:lnTo>
                    <a:lnTo>
                      <a:pt x="3557" y="8621"/>
                    </a:lnTo>
                    <a:lnTo>
                      <a:pt x="3683" y="8642"/>
                    </a:lnTo>
                    <a:lnTo>
                      <a:pt x="3850" y="8621"/>
                    </a:lnTo>
                    <a:lnTo>
                      <a:pt x="4080" y="8600"/>
                    </a:lnTo>
                    <a:lnTo>
                      <a:pt x="4185" y="8517"/>
                    </a:lnTo>
                    <a:lnTo>
                      <a:pt x="4289" y="8475"/>
                    </a:lnTo>
                    <a:lnTo>
                      <a:pt x="4310" y="8370"/>
                    </a:lnTo>
                    <a:lnTo>
                      <a:pt x="4289" y="8286"/>
                    </a:lnTo>
                    <a:lnTo>
                      <a:pt x="4310" y="8182"/>
                    </a:lnTo>
                    <a:lnTo>
                      <a:pt x="4394" y="8119"/>
                    </a:lnTo>
                    <a:lnTo>
                      <a:pt x="4394" y="8056"/>
                    </a:lnTo>
                    <a:lnTo>
                      <a:pt x="4478" y="7952"/>
                    </a:lnTo>
                    <a:lnTo>
                      <a:pt x="4520" y="7973"/>
                    </a:lnTo>
                    <a:lnTo>
                      <a:pt x="4582" y="7973"/>
                    </a:lnTo>
                    <a:lnTo>
                      <a:pt x="4687" y="7805"/>
                    </a:lnTo>
                    <a:lnTo>
                      <a:pt x="4771" y="7784"/>
                    </a:lnTo>
                    <a:lnTo>
                      <a:pt x="4729" y="7701"/>
                    </a:lnTo>
                    <a:lnTo>
                      <a:pt x="4771" y="7638"/>
                    </a:lnTo>
                    <a:lnTo>
                      <a:pt x="4917" y="7554"/>
                    </a:lnTo>
                    <a:lnTo>
                      <a:pt x="5022" y="7470"/>
                    </a:lnTo>
                    <a:lnTo>
                      <a:pt x="5147" y="7470"/>
                    </a:lnTo>
                    <a:lnTo>
                      <a:pt x="5231" y="7533"/>
                    </a:lnTo>
                    <a:lnTo>
                      <a:pt x="5356" y="7450"/>
                    </a:lnTo>
                    <a:lnTo>
                      <a:pt x="5398" y="7387"/>
                    </a:lnTo>
                    <a:lnTo>
                      <a:pt x="5419" y="7366"/>
                    </a:lnTo>
                    <a:lnTo>
                      <a:pt x="5419" y="7282"/>
                    </a:lnTo>
                    <a:lnTo>
                      <a:pt x="5461" y="7219"/>
                    </a:lnTo>
                    <a:lnTo>
                      <a:pt x="5419" y="7136"/>
                    </a:lnTo>
                    <a:lnTo>
                      <a:pt x="5189" y="7052"/>
                    </a:lnTo>
                    <a:lnTo>
                      <a:pt x="5147" y="6947"/>
                    </a:lnTo>
                    <a:lnTo>
                      <a:pt x="5147" y="6822"/>
                    </a:lnTo>
                    <a:lnTo>
                      <a:pt x="5105" y="6717"/>
                    </a:lnTo>
                    <a:lnTo>
                      <a:pt x="5147" y="6634"/>
                    </a:lnTo>
                    <a:lnTo>
                      <a:pt x="5084" y="6592"/>
                    </a:lnTo>
                    <a:lnTo>
                      <a:pt x="5126" y="6529"/>
                    </a:lnTo>
                    <a:lnTo>
                      <a:pt x="5126" y="6445"/>
                    </a:lnTo>
                    <a:lnTo>
                      <a:pt x="5084" y="6424"/>
                    </a:lnTo>
                    <a:lnTo>
                      <a:pt x="4938" y="6529"/>
                    </a:lnTo>
                    <a:lnTo>
                      <a:pt x="4875" y="6445"/>
                    </a:lnTo>
                    <a:lnTo>
                      <a:pt x="4875" y="6320"/>
                    </a:lnTo>
                    <a:lnTo>
                      <a:pt x="5043" y="6131"/>
                    </a:lnTo>
                    <a:lnTo>
                      <a:pt x="5105" y="6027"/>
                    </a:lnTo>
                    <a:lnTo>
                      <a:pt x="5084" y="5922"/>
                    </a:lnTo>
                    <a:lnTo>
                      <a:pt x="4980" y="5880"/>
                    </a:lnTo>
                    <a:lnTo>
                      <a:pt x="5001" y="5797"/>
                    </a:lnTo>
                    <a:lnTo>
                      <a:pt x="5126" y="5713"/>
                    </a:lnTo>
                    <a:lnTo>
                      <a:pt x="5189" y="5587"/>
                    </a:lnTo>
                    <a:lnTo>
                      <a:pt x="5126" y="5545"/>
                    </a:lnTo>
                    <a:lnTo>
                      <a:pt x="5105" y="5441"/>
                    </a:lnTo>
                    <a:lnTo>
                      <a:pt x="5210" y="5357"/>
                    </a:lnTo>
                    <a:lnTo>
                      <a:pt x="5252" y="5357"/>
                    </a:lnTo>
                    <a:lnTo>
                      <a:pt x="5461" y="5085"/>
                    </a:lnTo>
                    <a:lnTo>
                      <a:pt x="5524" y="4960"/>
                    </a:lnTo>
                    <a:lnTo>
                      <a:pt x="5461" y="4876"/>
                    </a:lnTo>
                    <a:lnTo>
                      <a:pt x="5461" y="4750"/>
                    </a:lnTo>
                    <a:lnTo>
                      <a:pt x="5566" y="4667"/>
                    </a:lnTo>
                    <a:lnTo>
                      <a:pt x="5712" y="4667"/>
                    </a:lnTo>
                    <a:lnTo>
                      <a:pt x="5817" y="4729"/>
                    </a:lnTo>
                    <a:lnTo>
                      <a:pt x="5921" y="4646"/>
                    </a:lnTo>
                    <a:lnTo>
                      <a:pt x="6026" y="4625"/>
                    </a:lnTo>
                    <a:lnTo>
                      <a:pt x="5963" y="2344"/>
                    </a:lnTo>
                    <a:lnTo>
                      <a:pt x="13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6962;p54"/>
              <p:cNvSpPr/>
              <p:nvPr/>
            </p:nvSpPr>
            <p:spPr>
              <a:xfrm>
                <a:off x="3829555" y="3057778"/>
                <a:ext cx="2251" cy="1194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05" extrusionOk="0">
                    <a:moveTo>
                      <a:pt x="189" y="0"/>
                    </a:moveTo>
                    <a:lnTo>
                      <a:pt x="1" y="42"/>
                    </a:lnTo>
                    <a:lnTo>
                      <a:pt x="63" y="105"/>
                    </a:lnTo>
                    <a:lnTo>
                      <a:pt x="168" y="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6963;p54"/>
              <p:cNvSpPr/>
              <p:nvPr/>
            </p:nvSpPr>
            <p:spPr>
              <a:xfrm>
                <a:off x="3749584" y="2988770"/>
                <a:ext cx="104905" cy="77822"/>
              </a:xfrm>
              <a:custGeom>
                <a:avLst/>
                <a:gdLst/>
                <a:ahLst/>
                <a:cxnLst/>
                <a:rect l="l" t="t" r="r" b="b"/>
                <a:pathLst>
                  <a:path w="8810" h="6843" extrusionOk="0">
                    <a:moveTo>
                      <a:pt x="6507" y="0"/>
                    </a:moveTo>
                    <a:lnTo>
                      <a:pt x="3913" y="1590"/>
                    </a:lnTo>
                    <a:lnTo>
                      <a:pt x="3181" y="2239"/>
                    </a:lnTo>
                    <a:lnTo>
                      <a:pt x="2323" y="2448"/>
                    </a:lnTo>
                    <a:lnTo>
                      <a:pt x="2302" y="3578"/>
                    </a:lnTo>
                    <a:lnTo>
                      <a:pt x="2239" y="4080"/>
                    </a:lnTo>
                    <a:lnTo>
                      <a:pt x="2176" y="4164"/>
                    </a:lnTo>
                    <a:lnTo>
                      <a:pt x="2134" y="4331"/>
                    </a:lnTo>
                    <a:lnTo>
                      <a:pt x="2093" y="4478"/>
                    </a:lnTo>
                    <a:lnTo>
                      <a:pt x="1800" y="4624"/>
                    </a:lnTo>
                    <a:lnTo>
                      <a:pt x="1653" y="4729"/>
                    </a:lnTo>
                    <a:lnTo>
                      <a:pt x="1465" y="4729"/>
                    </a:lnTo>
                    <a:lnTo>
                      <a:pt x="1297" y="4834"/>
                    </a:lnTo>
                    <a:lnTo>
                      <a:pt x="942" y="4834"/>
                    </a:lnTo>
                    <a:lnTo>
                      <a:pt x="774" y="4917"/>
                    </a:lnTo>
                    <a:lnTo>
                      <a:pt x="649" y="4917"/>
                    </a:lnTo>
                    <a:lnTo>
                      <a:pt x="251" y="4938"/>
                    </a:lnTo>
                    <a:lnTo>
                      <a:pt x="126" y="4917"/>
                    </a:lnTo>
                    <a:lnTo>
                      <a:pt x="84" y="5001"/>
                    </a:lnTo>
                    <a:lnTo>
                      <a:pt x="84" y="5147"/>
                    </a:lnTo>
                    <a:lnTo>
                      <a:pt x="0" y="5252"/>
                    </a:lnTo>
                    <a:lnTo>
                      <a:pt x="0" y="5440"/>
                    </a:lnTo>
                    <a:lnTo>
                      <a:pt x="544" y="5796"/>
                    </a:lnTo>
                    <a:lnTo>
                      <a:pt x="544" y="6047"/>
                    </a:lnTo>
                    <a:lnTo>
                      <a:pt x="753" y="6173"/>
                    </a:lnTo>
                    <a:lnTo>
                      <a:pt x="984" y="6047"/>
                    </a:lnTo>
                    <a:lnTo>
                      <a:pt x="1067" y="6089"/>
                    </a:lnTo>
                    <a:lnTo>
                      <a:pt x="1067" y="6152"/>
                    </a:lnTo>
                    <a:lnTo>
                      <a:pt x="1130" y="6194"/>
                    </a:lnTo>
                    <a:lnTo>
                      <a:pt x="1130" y="6298"/>
                    </a:lnTo>
                    <a:lnTo>
                      <a:pt x="1067" y="6403"/>
                    </a:lnTo>
                    <a:lnTo>
                      <a:pt x="1193" y="6570"/>
                    </a:lnTo>
                    <a:lnTo>
                      <a:pt x="1297" y="6570"/>
                    </a:lnTo>
                    <a:lnTo>
                      <a:pt x="1402" y="6508"/>
                    </a:lnTo>
                    <a:lnTo>
                      <a:pt x="1381" y="6466"/>
                    </a:lnTo>
                    <a:lnTo>
                      <a:pt x="1444" y="6361"/>
                    </a:lnTo>
                    <a:lnTo>
                      <a:pt x="1611" y="6508"/>
                    </a:lnTo>
                    <a:lnTo>
                      <a:pt x="1716" y="6633"/>
                    </a:lnTo>
                    <a:lnTo>
                      <a:pt x="1862" y="6675"/>
                    </a:lnTo>
                    <a:lnTo>
                      <a:pt x="1988" y="6842"/>
                    </a:lnTo>
                    <a:lnTo>
                      <a:pt x="2072" y="6780"/>
                    </a:lnTo>
                    <a:lnTo>
                      <a:pt x="2072" y="6717"/>
                    </a:lnTo>
                    <a:lnTo>
                      <a:pt x="2009" y="6696"/>
                    </a:lnTo>
                    <a:lnTo>
                      <a:pt x="1925" y="6528"/>
                    </a:lnTo>
                    <a:lnTo>
                      <a:pt x="1967" y="6487"/>
                    </a:lnTo>
                    <a:lnTo>
                      <a:pt x="1967" y="6403"/>
                    </a:lnTo>
                    <a:lnTo>
                      <a:pt x="2072" y="6298"/>
                    </a:lnTo>
                    <a:lnTo>
                      <a:pt x="2176" y="6298"/>
                    </a:lnTo>
                    <a:lnTo>
                      <a:pt x="2176" y="6215"/>
                    </a:lnTo>
                    <a:lnTo>
                      <a:pt x="2113" y="6173"/>
                    </a:lnTo>
                    <a:lnTo>
                      <a:pt x="2093" y="6068"/>
                    </a:lnTo>
                    <a:lnTo>
                      <a:pt x="2113" y="6005"/>
                    </a:lnTo>
                    <a:lnTo>
                      <a:pt x="2134" y="5984"/>
                    </a:lnTo>
                    <a:lnTo>
                      <a:pt x="2113" y="5943"/>
                    </a:lnTo>
                    <a:lnTo>
                      <a:pt x="2113" y="5880"/>
                    </a:lnTo>
                    <a:lnTo>
                      <a:pt x="2239" y="5775"/>
                    </a:lnTo>
                    <a:lnTo>
                      <a:pt x="2323" y="5754"/>
                    </a:lnTo>
                    <a:lnTo>
                      <a:pt x="2385" y="5733"/>
                    </a:lnTo>
                    <a:lnTo>
                      <a:pt x="2490" y="5692"/>
                    </a:lnTo>
                    <a:lnTo>
                      <a:pt x="2804" y="5692"/>
                    </a:lnTo>
                    <a:lnTo>
                      <a:pt x="2846" y="5650"/>
                    </a:lnTo>
                    <a:lnTo>
                      <a:pt x="2930" y="5650"/>
                    </a:lnTo>
                    <a:lnTo>
                      <a:pt x="3013" y="5671"/>
                    </a:lnTo>
                    <a:lnTo>
                      <a:pt x="3160" y="5692"/>
                    </a:lnTo>
                    <a:lnTo>
                      <a:pt x="3243" y="5733"/>
                    </a:lnTo>
                    <a:lnTo>
                      <a:pt x="3327" y="5754"/>
                    </a:lnTo>
                    <a:lnTo>
                      <a:pt x="3494" y="5796"/>
                    </a:lnTo>
                    <a:lnTo>
                      <a:pt x="3557" y="5880"/>
                    </a:lnTo>
                    <a:lnTo>
                      <a:pt x="3683" y="6068"/>
                    </a:lnTo>
                    <a:lnTo>
                      <a:pt x="3787" y="6152"/>
                    </a:lnTo>
                    <a:lnTo>
                      <a:pt x="3850" y="6110"/>
                    </a:lnTo>
                    <a:lnTo>
                      <a:pt x="3913" y="6047"/>
                    </a:lnTo>
                    <a:lnTo>
                      <a:pt x="3997" y="6005"/>
                    </a:lnTo>
                    <a:lnTo>
                      <a:pt x="4080" y="5984"/>
                    </a:lnTo>
                    <a:lnTo>
                      <a:pt x="4227" y="5964"/>
                    </a:lnTo>
                    <a:lnTo>
                      <a:pt x="4269" y="5943"/>
                    </a:lnTo>
                    <a:lnTo>
                      <a:pt x="4373" y="5943"/>
                    </a:lnTo>
                    <a:lnTo>
                      <a:pt x="4478" y="6005"/>
                    </a:lnTo>
                    <a:lnTo>
                      <a:pt x="4478" y="6068"/>
                    </a:lnTo>
                    <a:lnTo>
                      <a:pt x="4582" y="6089"/>
                    </a:lnTo>
                    <a:lnTo>
                      <a:pt x="4750" y="6194"/>
                    </a:lnTo>
                    <a:lnTo>
                      <a:pt x="4896" y="6215"/>
                    </a:lnTo>
                    <a:lnTo>
                      <a:pt x="5126" y="6298"/>
                    </a:lnTo>
                    <a:lnTo>
                      <a:pt x="5231" y="6319"/>
                    </a:lnTo>
                    <a:lnTo>
                      <a:pt x="5357" y="6256"/>
                    </a:lnTo>
                    <a:lnTo>
                      <a:pt x="5524" y="6047"/>
                    </a:lnTo>
                    <a:lnTo>
                      <a:pt x="5629" y="5984"/>
                    </a:lnTo>
                    <a:lnTo>
                      <a:pt x="5943" y="6005"/>
                    </a:lnTo>
                    <a:lnTo>
                      <a:pt x="6068" y="5964"/>
                    </a:lnTo>
                    <a:lnTo>
                      <a:pt x="6319" y="5984"/>
                    </a:lnTo>
                    <a:lnTo>
                      <a:pt x="6507" y="6068"/>
                    </a:lnTo>
                    <a:lnTo>
                      <a:pt x="6675" y="6089"/>
                    </a:lnTo>
                    <a:lnTo>
                      <a:pt x="6717" y="6110"/>
                    </a:lnTo>
                    <a:lnTo>
                      <a:pt x="6905" y="6068"/>
                    </a:lnTo>
                    <a:lnTo>
                      <a:pt x="6926" y="6047"/>
                    </a:lnTo>
                    <a:lnTo>
                      <a:pt x="7031" y="5984"/>
                    </a:lnTo>
                    <a:lnTo>
                      <a:pt x="7093" y="5943"/>
                    </a:lnTo>
                    <a:lnTo>
                      <a:pt x="7156" y="5901"/>
                    </a:lnTo>
                    <a:lnTo>
                      <a:pt x="7240" y="5943"/>
                    </a:lnTo>
                    <a:lnTo>
                      <a:pt x="7303" y="5901"/>
                    </a:lnTo>
                    <a:lnTo>
                      <a:pt x="7323" y="5838"/>
                    </a:lnTo>
                    <a:lnTo>
                      <a:pt x="7365" y="5733"/>
                    </a:lnTo>
                    <a:lnTo>
                      <a:pt x="7470" y="5775"/>
                    </a:lnTo>
                    <a:lnTo>
                      <a:pt x="7470" y="5775"/>
                    </a:lnTo>
                    <a:lnTo>
                      <a:pt x="7449" y="5043"/>
                    </a:lnTo>
                    <a:lnTo>
                      <a:pt x="7449" y="4959"/>
                    </a:lnTo>
                    <a:lnTo>
                      <a:pt x="7575" y="4959"/>
                    </a:lnTo>
                    <a:lnTo>
                      <a:pt x="7616" y="4896"/>
                    </a:lnTo>
                    <a:lnTo>
                      <a:pt x="8579" y="3913"/>
                    </a:lnTo>
                    <a:lnTo>
                      <a:pt x="8558" y="3076"/>
                    </a:lnTo>
                    <a:lnTo>
                      <a:pt x="8704" y="1988"/>
                    </a:lnTo>
                    <a:lnTo>
                      <a:pt x="8788" y="1904"/>
                    </a:lnTo>
                    <a:lnTo>
                      <a:pt x="8809" y="1695"/>
                    </a:lnTo>
                    <a:lnTo>
                      <a:pt x="8411" y="1235"/>
                    </a:lnTo>
                    <a:lnTo>
                      <a:pt x="8453" y="1151"/>
                    </a:lnTo>
                    <a:lnTo>
                      <a:pt x="8474" y="984"/>
                    </a:lnTo>
                    <a:lnTo>
                      <a:pt x="8181" y="210"/>
                    </a:lnTo>
                    <a:lnTo>
                      <a:pt x="8139" y="126"/>
                    </a:lnTo>
                    <a:lnTo>
                      <a:pt x="7616" y="335"/>
                    </a:lnTo>
                    <a:lnTo>
                      <a:pt x="7512" y="230"/>
                    </a:lnTo>
                    <a:lnTo>
                      <a:pt x="65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78" name="Google Shape;6964;p54"/>
              <p:cNvSpPr/>
              <p:nvPr/>
            </p:nvSpPr>
            <p:spPr>
              <a:xfrm>
                <a:off x="3767267" y="3053013"/>
                <a:ext cx="78744" cy="64493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5671" extrusionOk="0">
                    <a:moveTo>
                      <a:pt x="1361" y="1"/>
                    </a:moveTo>
                    <a:lnTo>
                      <a:pt x="1319" y="43"/>
                    </a:lnTo>
                    <a:lnTo>
                      <a:pt x="1005" y="43"/>
                    </a:lnTo>
                    <a:lnTo>
                      <a:pt x="900" y="84"/>
                    </a:lnTo>
                    <a:lnTo>
                      <a:pt x="838" y="105"/>
                    </a:lnTo>
                    <a:lnTo>
                      <a:pt x="754" y="126"/>
                    </a:lnTo>
                    <a:lnTo>
                      <a:pt x="628" y="231"/>
                    </a:lnTo>
                    <a:lnTo>
                      <a:pt x="628" y="294"/>
                    </a:lnTo>
                    <a:lnTo>
                      <a:pt x="649" y="335"/>
                    </a:lnTo>
                    <a:lnTo>
                      <a:pt x="628" y="356"/>
                    </a:lnTo>
                    <a:lnTo>
                      <a:pt x="608" y="419"/>
                    </a:lnTo>
                    <a:lnTo>
                      <a:pt x="628" y="524"/>
                    </a:lnTo>
                    <a:lnTo>
                      <a:pt x="691" y="566"/>
                    </a:lnTo>
                    <a:lnTo>
                      <a:pt x="691" y="649"/>
                    </a:lnTo>
                    <a:lnTo>
                      <a:pt x="587" y="649"/>
                    </a:lnTo>
                    <a:lnTo>
                      <a:pt x="482" y="754"/>
                    </a:lnTo>
                    <a:lnTo>
                      <a:pt x="482" y="838"/>
                    </a:lnTo>
                    <a:lnTo>
                      <a:pt x="440" y="879"/>
                    </a:lnTo>
                    <a:lnTo>
                      <a:pt x="524" y="1047"/>
                    </a:lnTo>
                    <a:lnTo>
                      <a:pt x="587" y="1068"/>
                    </a:lnTo>
                    <a:lnTo>
                      <a:pt x="587" y="1131"/>
                    </a:lnTo>
                    <a:lnTo>
                      <a:pt x="503" y="1193"/>
                    </a:lnTo>
                    <a:lnTo>
                      <a:pt x="482" y="1193"/>
                    </a:lnTo>
                    <a:lnTo>
                      <a:pt x="440" y="1340"/>
                    </a:lnTo>
                    <a:lnTo>
                      <a:pt x="482" y="1403"/>
                    </a:lnTo>
                    <a:lnTo>
                      <a:pt x="628" y="1549"/>
                    </a:lnTo>
                    <a:lnTo>
                      <a:pt x="649" y="1675"/>
                    </a:lnTo>
                    <a:lnTo>
                      <a:pt x="712" y="1884"/>
                    </a:lnTo>
                    <a:lnTo>
                      <a:pt x="691" y="1967"/>
                    </a:lnTo>
                    <a:lnTo>
                      <a:pt x="545" y="1967"/>
                    </a:lnTo>
                    <a:lnTo>
                      <a:pt x="503" y="2030"/>
                    </a:lnTo>
                    <a:lnTo>
                      <a:pt x="503" y="2093"/>
                    </a:lnTo>
                    <a:lnTo>
                      <a:pt x="628" y="2219"/>
                    </a:lnTo>
                    <a:lnTo>
                      <a:pt x="608" y="2281"/>
                    </a:lnTo>
                    <a:lnTo>
                      <a:pt x="524" y="2281"/>
                    </a:lnTo>
                    <a:lnTo>
                      <a:pt x="440" y="2323"/>
                    </a:lnTo>
                    <a:lnTo>
                      <a:pt x="398" y="2428"/>
                    </a:lnTo>
                    <a:lnTo>
                      <a:pt x="315" y="2553"/>
                    </a:lnTo>
                    <a:lnTo>
                      <a:pt x="273" y="2658"/>
                    </a:lnTo>
                    <a:lnTo>
                      <a:pt x="210" y="2721"/>
                    </a:lnTo>
                    <a:lnTo>
                      <a:pt x="168" y="2721"/>
                    </a:lnTo>
                    <a:lnTo>
                      <a:pt x="64" y="2763"/>
                    </a:lnTo>
                    <a:lnTo>
                      <a:pt x="22" y="2825"/>
                    </a:lnTo>
                    <a:lnTo>
                      <a:pt x="22" y="2930"/>
                    </a:lnTo>
                    <a:lnTo>
                      <a:pt x="1" y="3014"/>
                    </a:lnTo>
                    <a:lnTo>
                      <a:pt x="1" y="3139"/>
                    </a:lnTo>
                    <a:lnTo>
                      <a:pt x="1" y="3181"/>
                    </a:lnTo>
                    <a:lnTo>
                      <a:pt x="22" y="3265"/>
                    </a:lnTo>
                    <a:lnTo>
                      <a:pt x="1" y="3328"/>
                    </a:lnTo>
                    <a:lnTo>
                      <a:pt x="22" y="3369"/>
                    </a:lnTo>
                    <a:lnTo>
                      <a:pt x="22" y="3432"/>
                    </a:lnTo>
                    <a:lnTo>
                      <a:pt x="22" y="3537"/>
                    </a:lnTo>
                    <a:lnTo>
                      <a:pt x="64" y="3767"/>
                    </a:lnTo>
                    <a:lnTo>
                      <a:pt x="22" y="3851"/>
                    </a:lnTo>
                    <a:lnTo>
                      <a:pt x="64" y="3955"/>
                    </a:lnTo>
                    <a:lnTo>
                      <a:pt x="22" y="4227"/>
                    </a:lnTo>
                    <a:lnTo>
                      <a:pt x="64" y="4332"/>
                    </a:lnTo>
                    <a:lnTo>
                      <a:pt x="294" y="4395"/>
                    </a:lnTo>
                    <a:lnTo>
                      <a:pt x="482" y="4311"/>
                    </a:lnTo>
                    <a:lnTo>
                      <a:pt x="900" y="4541"/>
                    </a:lnTo>
                    <a:lnTo>
                      <a:pt x="1131" y="4750"/>
                    </a:lnTo>
                    <a:lnTo>
                      <a:pt x="1256" y="5043"/>
                    </a:lnTo>
                    <a:lnTo>
                      <a:pt x="1256" y="5232"/>
                    </a:lnTo>
                    <a:lnTo>
                      <a:pt x="1340" y="5273"/>
                    </a:lnTo>
                    <a:lnTo>
                      <a:pt x="1424" y="5462"/>
                    </a:lnTo>
                    <a:lnTo>
                      <a:pt x="1549" y="5587"/>
                    </a:lnTo>
                    <a:lnTo>
                      <a:pt x="1758" y="5671"/>
                    </a:lnTo>
                    <a:lnTo>
                      <a:pt x="2323" y="5629"/>
                    </a:lnTo>
                    <a:lnTo>
                      <a:pt x="2428" y="5566"/>
                    </a:lnTo>
                    <a:lnTo>
                      <a:pt x="2512" y="5587"/>
                    </a:lnTo>
                    <a:lnTo>
                      <a:pt x="2784" y="5483"/>
                    </a:lnTo>
                    <a:lnTo>
                      <a:pt x="2888" y="5545"/>
                    </a:lnTo>
                    <a:lnTo>
                      <a:pt x="3014" y="5524"/>
                    </a:lnTo>
                    <a:lnTo>
                      <a:pt x="3056" y="5357"/>
                    </a:lnTo>
                    <a:lnTo>
                      <a:pt x="3160" y="5462"/>
                    </a:lnTo>
                    <a:lnTo>
                      <a:pt x="3223" y="5441"/>
                    </a:lnTo>
                    <a:lnTo>
                      <a:pt x="3223" y="5357"/>
                    </a:lnTo>
                    <a:lnTo>
                      <a:pt x="3369" y="5211"/>
                    </a:lnTo>
                    <a:lnTo>
                      <a:pt x="3432" y="5043"/>
                    </a:lnTo>
                    <a:lnTo>
                      <a:pt x="3432" y="4918"/>
                    </a:lnTo>
                    <a:lnTo>
                      <a:pt x="3411" y="4792"/>
                    </a:lnTo>
                    <a:lnTo>
                      <a:pt x="3474" y="4729"/>
                    </a:lnTo>
                    <a:lnTo>
                      <a:pt x="3474" y="4646"/>
                    </a:lnTo>
                    <a:lnTo>
                      <a:pt x="3558" y="4583"/>
                    </a:lnTo>
                    <a:lnTo>
                      <a:pt x="3662" y="4499"/>
                    </a:lnTo>
                    <a:lnTo>
                      <a:pt x="3725" y="4436"/>
                    </a:lnTo>
                    <a:lnTo>
                      <a:pt x="3893" y="4311"/>
                    </a:lnTo>
                    <a:lnTo>
                      <a:pt x="3872" y="4206"/>
                    </a:lnTo>
                    <a:lnTo>
                      <a:pt x="3893" y="4123"/>
                    </a:lnTo>
                    <a:lnTo>
                      <a:pt x="4039" y="4123"/>
                    </a:lnTo>
                    <a:lnTo>
                      <a:pt x="4081" y="4060"/>
                    </a:lnTo>
                    <a:lnTo>
                      <a:pt x="4102" y="4081"/>
                    </a:lnTo>
                    <a:lnTo>
                      <a:pt x="4269" y="4123"/>
                    </a:lnTo>
                    <a:lnTo>
                      <a:pt x="4353" y="4123"/>
                    </a:lnTo>
                    <a:lnTo>
                      <a:pt x="4458" y="4185"/>
                    </a:lnTo>
                    <a:lnTo>
                      <a:pt x="4499" y="4311"/>
                    </a:lnTo>
                    <a:lnTo>
                      <a:pt x="4604" y="4374"/>
                    </a:lnTo>
                    <a:lnTo>
                      <a:pt x="4688" y="4395"/>
                    </a:lnTo>
                    <a:lnTo>
                      <a:pt x="4792" y="4332"/>
                    </a:lnTo>
                    <a:lnTo>
                      <a:pt x="4876" y="4206"/>
                    </a:lnTo>
                    <a:lnTo>
                      <a:pt x="4876" y="4164"/>
                    </a:lnTo>
                    <a:lnTo>
                      <a:pt x="4918" y="4081"/>
                    </a:lnTo>
                    <a:lnTo>
                      <a:pt x="5002" y="4060"/>
                    </a:lnTo>
                    <a:lnTo>
                      <a:pt x="5085" y="3955"/>
                    </a:lnTo>
                    <a:lnTo>
                      <a:pt x="5085" y="3872"/>
                    </a:lnTo>
                    <a:lnTo>
                      <a:pt x="5106" y="3746"/>
                    </a:lnTo>
                    <a:lnTo>
                      <a:pt x="5294" y="3558"/>
                    </a:lnTo>
                    <a:lnTo>
                      <a:pt x="5315" y="3453"/>
                    </a:lnTo>
                    <a:lnTo>
                      <a:pt x="5294" y="3369"/>
                    </a:lnTo>
                    <a:lnTo>
                      <a:pt x="5336" y="3286"/>
                    </a:lnTo>
                    <a:lnTo>
                      <a:pt x="5504" y="3139"/>
                    </a:lnTo>
                    <a:lnTo>
                      <a:pt x="5608" y="3056"/>
                    </a:lnTo>
                    <a:lnTo>
                      <a:pt x="5629" y="2930"/>
                    </a:lnTo>
                    <a:lnTo>
                      <a:pt x="5650" y="2846"/>
                    </a:lnTo>
                    <a:lnTo>
                      <a:pt x="5629" y="2658"/>
                    </a:lnTo>
                    <a:lnTo>
                      <a:pt x="5734" y="2595"/>
                    </a:lnTo>
                    <a:lnTo>
                      <a:pt x="5880" y="2553"/>
                    </a:lnTo>
                    <a:lnTo>
                      <a:pt x="5964" y="2428"/>
                    </a:lnTo>
                    <a:lnTo>
                      <a:pt x="5985" y="2302"/>
                    </a:lnTo>
                    <a:lnTo>
                      <a:pt x="5985" y="2135"/>
                    </a:lnTo>
                    <a:lnTo>
                      <a:pt x="5985" y="2030"/>
                    </a:lnTo>
                    <a:lnTo>
                      <a:pt x="6048" y="1926"/>
                    </a:lnTo>
                    <a:lnTo>
                      <a:pt x="6152" y="1758"/>
                    </a:lnTo>
                    <a:lnTo>
                      <a:pt x="6194" y="1695"/>
                    </a:lnTo>
                    <a:lnTo>
                      <a:pt x="6236" y="1654"/>
                    </a:lnTo>
                    <a:lnTo>
                      <a:pt x="6341" y="1570"/>
                    </a:lnTo>
                    <a:lnTo>
                      <a:pt x="6382" y="1570"/>
                    </a:lnTo>
                    <a:lnTo>
                      <a:pt x="6466" y="1465"/>
                    </a:lnTo>
                    <a:lnTo>
                      <a:pt x="6592" y="1403"/>
                    </a:lnTo>
                    <a:lnTo>
                      <a:pt x="6613" y="1340"/>
                    </a:lnTo>
                    <a:lnTo>
                      <a:pt x="6571" y="1193"/>
                    </a:lnTo>
                    <a:lnTo>
                      <a:pt x="6571" y="1131"/>
                    </a:lnTo>
                    <a:lnTo>
                      <a:pt x="6550" y="1047"/>
                    </a:lnTo>
                    <a:lnTo>
                      <a:pt x="6445" y="984"/>
                    </a:lnTo>
                    <a:lnTo>
                      <a:pt x="6382" y="921"/>
                    </a:lnTo>
                    <a:lnTo>
                      <a:pt x="6382" y="733"/>
                    </a:lnTo>
                    <a:lnTo>
                      <a:pt x="6362" y="628"/>
                    </a:lnTo>
                    <a:lnTo>
                      <a:pt x="6299" y="503"/>
                    </a:lnTo>
                    <a:lnTo>
                      <a:pt x="6236" y="356"/>
                    </a:lnTo>
                    <a:lnTo>
                      <a:pt x="6069" y="147"/>
                    </a:lnTo>
                    <a:lnTo>
                      <a:pt x="5985" y="126"/>
                    </a:lnTo>
                    <a:lnTo>
                      <a:pt x="5880" y="84"/>
                    </a:lnTo>
                    <a:lnTo>
                      <a:pt x="5838" y="189"/>
                    </a:lnTo>
                    <a:lnTo>
                      <a:pt x="5818" y="252"/>
                    </a:lnTo>
                    <a:lnTo>
                      <a:pt x="5755" y="294"/>
                    </a:lnTo>
                    <a:lnTo>
                      <a:pt x="5671" y="252"/>
                    </a:lnTo>
                    <a:lnTo>
                      <a:pt x="5608" y="294"/>
                    </a:lnTo>
                    <a:lnTo>
                      <a:pt x="5546" y="335"/>
                    </a:lnTo>
                    <a:lnTo>
                      <a:pt x="5441" y="398"/>
                    </a:lnTo>
                    <a:lnTo>
                      <a:pt x="5399" y="503"/>
                    </a:lnTo>
                    <a:lnTo>
                      <a:pt x="5294" y="524"/>
                    </a:lnTo>
                    <a:lnTo>
                      <a:pt x="5232" y="461"/>
                    </a:lnTo>
                    <a:lnTo>
                      <a:pt x="5190" y="440"/>
                    </a:lnTo>
                    <a:lnTo>
                      <a:pt x="5022" y="419"/>
                    </a:lnTo>
                    <a:lnTo>
                      <a:pt x="4834" y="335"/>
                    </a:lnTo>
                    <a:lnTo>
                      <a:pt x="4583" y="315"/>
                    </a:lnTo>
                    <a:lnTo>
                      <a:pt x="4458" y="356"/>
                    </a:lnTo>
                    <a:lnTo>
                      <a:pt x="4144" y="335"/>
                    </a:lnTo>
                    <a:lnTo>
                      <a:pt x="4039" y="398"/>
                    </a:lnTo>
                    <a:lnTo>
                      <a:pt x="3872" y="607"/>
                    </a:lnTo>
                    <a:lnTo>
                      <a:pt x="3746" y="670"/>
                    </a:lnTo>
                    <a:lnTo>
                      <a:pt x="3641" y="649"/>
                    </a:lnTo>
                    <a:lnTo>
                      <a:pt x="3411" y="566"/>
                    </a:lnTo>
                    <a:lnTo>
                      <a:pt x="3265" y="545"/>
                    </a:lnTo>
                    <a:lnTo>
                      <a:pt x="3097" y="440"/>
                    </a:lnTo>
                    <a:lnTo>
                      <a:pt x="2993" y="419"/>
                    </a:lnTo>
                    <a:lnTo>
                      <a:pt x="2993" y="356"/>
                    </a:lnTo>
                    <a:lnTo>
                      <a:pt x="2888" y="294"/>
                    </a:lnTo>
                    <a:lnTo>
                      <a:pt x="2784" y="294"/>
                    </a:lnTo>
                    <a:lnTo>
                      <a:pt x="2742" y="315"/>
                    </a:lnTo>
                    <a:lnTo>
                      <a:pt x="2595" y="335"/>
                    </a:lnTo>
                    <a:lnTo>
                      <a:pt x="2512" y="356"/>
                    </a:lnTo>
                    <a:lnTo>
                      <a:pt x="2428" y="398"/>
                    </a:lnTo>
                    <a:lnTo>
                      <a:pt x="2365" y="461"/>
                    </a:lnTo>
                    <a:lnTo>
                      <a:pt x="2302" y="503"/>
                    </a:lnTo>
                    <a:lnTo>
                      <a:pt x="2198" y="419"/>
                    </a:lnTo>
                    <a:lnTo>
                      <a:pt x="2072" y="231"/>
                    </a:lnTo>
                    <a:lnTo>
                      <a:pt x="2009" y="147"/>
                    </a:lnTo>
                    <a:lnTo>
                      <a:pt x="1842" y="105"/>
                    </a:lnTo>
                    <a:lnTo>
                      <a:pt x="1758" y="84"/>
                    </a:lnTo>
                    <a:lnTo>
                      <a:pt x="1675" y="43"/>
                    </a:lnTo>
                    <a:lnTo>
                      <a:pt x="1528" y="22"/>
                    </a:lnTo>
                    <a:lnTo>
                      <a:pt x="14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6965;p54"/>
              <p:cNvSpPr/>
              <p:nvPr/>
            </p:nvSpPr>
            <p:spPr>
              <a:xfrm>
                <a:off x="3805645" y="3058722"/>
                <a:ext cx="52322" cy="74968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6592" extrusionOk="0">
                    <a:moveTo>
                      <a:pt x="3076" y="1"/>
                    </a:moveTo>
                    <a:lnTo>
                      <a:pt x="3139" y="126"/>
                    </a:lnTo>
                    <a:lnTo>
                      <a:pt x="3159" y="231"/>
                    </a:lnTo>
                    <a:lnTo>
                      <a:pt x="3159" y="419"/>
                    </a:lnTo>
                    <a:lnTo>
                      <a:pt x="3222" y="482"/>
                    </a:lnTo>
                    <a:lnTo>
                      <a:pt x="3327" y="545"/>
                    </a:lnTo>
                    <a:lnTo>
                      <a:pt x="3348" y="629"/>
                    </a:lnTo>
                    <a:lnTo>
                      <a:pt x="3348" y="691"/>
                    </a:lnTo>
                    <a:lnTo>
                      <a:pt x="3390" y="838"/>
                    </a:lnTo>
                    <a:lnTo>
                      <a:pt x="3369" y="901"/>
                    </a:lnTo>
                    <a:lnTo>
                      <a:pt x="3243" y="963"/>
                    </a:lnTo>
                    <a:lnTo>
                      <a:pt x="3159" y="1068"/>
                    </a:lnTo>
                    <a:lnTo>
                      <a:pt x="3118" y="1068"/>
                    </a:lnTo>
                    <a:lnTo>
                      <a:pt x="3013" y="1152"/>
                    </a:lnTo>
                    <a:lnTo>
                      <a:pt x="2971" y="1193"/>
                    </a:lnTo>
                    <a:lnTo>
                      <a:pt x="2929" y="1256"/>
                    </a:lnTo>
                    <a:lnTo>
                      <a:pt x="2825" y="1424"/>
                    </a:lnTo>
                    <a:lnTo>
                      <a:pt x="2762" y="1528"/>
                    </a:lnTo>
                    <a:lnTo>
                      <a:pt x="2762" y="1633"/>
                    </a:lnTo>
                    <a:lnTo>
                      <a:pt x="2762" y="1800"/>
                    </a:lnTo>
                    <a:lnTo>
                      <a:pt x="2741" y="1926"/>
                    </a:lnTo>
                    <a:lnTo>
                      <a:pt x="2657" y="2051"/>
                    </a:lnTo>
                    <a:lnTo>
                      <a:pt x="2511" y="2093"/>
                    </a:lnTo>
                    <a:lnTo>
                      <a:pt x="2406" y="2156"/>
                    </a:lnTo>
                    <a:lnTo>
                      <a:pt x="2427" y="2344"/>
                    </a:lnTo>
                    <a:lnTo>
                      <a:pt x="2406" y="2428"/>
                    </a:lnTo>
                    <a:lnTo>
                      <a:pt x="2385" y="2554"/>
                    </a:lnTo>
                    <a:lnTo>
                      <a:pt x="2281" y="2637"/>
                    </a:lnTo>
                    <a:lnTo>
                      <a:pt x="2113" y="2784"/>
                    </a:lnTo>
                    <a:lnTo>
                      <a:pt x="2071" y="2867"/>
                    </a:lnTo>
                    <a:lnTo>
                      <a:pt x="2092" y="2951"/>
                    </a:lnTo>
                    <a:lnTo>
                      <a:pt x="2071" y="3056"/>
                    </a:lnTo>
                    <a:lnTo>
                      <a:pt x="1883" y="3244"/>
                    </a:lnTo>
                    <a:lnTo>
                      <a:pt x="1862" y="3370"/>
                    </a:lnTo>
                    <a:lnTo>
                      <a:pt x="1862" y="3453"/>
                    </a:lnTo>
                    <a:lnTo>
                      <a:pt x="1779" y="3558"/>
                    </a:lnTo>
                    <a:lnTo>
                      <a:pt x="1695" y="3579"/>
                    </a:lnTo>
                    <a:lnTo>
                      <a:pt x="1653" y="3662"/>
                    </a:lnTo>
                    <a:lnTo>
                      <a:pt x="1653" y="3704"/>
                    </a:lnTo>
                    <a:lnTo>
                      <a:pt x="1569" y="3830"/>
                    </a:lnTo>
                    <a:lnTo>
                      <a:pt x="1465" y="3893"/>
                    </a:lnTo>
                    <a:lnTo>
                      <a:pt x="1381" y="3872"/>
                    </a:lnTo>
                    <a:lnTo>
                      <a:pt x="1276" y="3809"/>
                    </a:lnTo>
                    <a:lnTo>
                      <a:pt x="1235" y="3683"/>
                    </a:lnTo>
                    <a:lnTo>
                      <a:pt x="1130" y="3621"/>
                    </a:lnTo>
                    <a:lnTo>
                      <a:pt x="1046" y="3621"/>
                    </a:lnTo>
                    <a:lnTo>
                      <a:pt x="879" y="3579"/>
                    </a:lnTo>
                    <a:lnTo>
                      <a:pt x="858" y="3558"/>
                    </a:lnTo>
                    <a:lnTo>
                      <a:pt x="816" y="3621"/>
                    </a:lnTo>
                    <a:lnTo>
                      <a:pt x="670" y="3621"/>
                    </a:lnTo>
                    <a:lnTo>
                      <a:pt x="649" y="3704"/>
                    </a:lnTo>
                    <a:lnTo>
                      <a:pt x="670" y="3809"/>
                    </a:lnTo>
                    <a:lnTo>
                      <a:pt x="502" y="3934"/>
                    </a:lnTo>
                    <a:lnTo>
                      <a:pt x="439" y="3997"/>
                    </a:lnTo>
                    <a:lnTo>
                      <a:pt x="335" y="4081"/>
                    </a:lnTo>
                    <a:lnTo>
                      <a:pt x="251" y="4144"/>
                    </a:lnTo>
                    <a:lnTo>
                      <a:pt x="251" y="4227"/>
                    </a:lnTo>
                    <a:lnTo>
                      <a:pt x="188" y="4290"/>
                    </a:lnTo>
                    <a:lnTo>
                      <a:pt x="209" y="4416"/>
                    </a:lnTo>
                    <a:lnTo>
                      <a:pt x="209" y="4541"/>
                    </a:lnTo>
                    <a:lnTo>
                      <a:pt x="146" y="4709"/>
                    </a:lnTo>
                    <a:lnTo>
                      <a:pt x="0" y="4855"/>
                    </a:lnTo>
                    <a:lnTo>
                      <a:pt x="0" y="4939"/>
                    </a:lnTo>
                    <a:lnTo>
                      <a:pt x="84" y="4960"/>
                    </a:lnTo>
                    <a:lnTo>
                      <a:pt x="188" y="4918"/>
                    </a:lnTo>
                    <a:lnTo>
                      <a:pt x="230" y="5274"/>
                    </a:lnTo>
                    <a:lnTo>
                      <a:pt x="335" y="5274"/>
                    </a:lnTo>
                    <a:lnTo>
                      <a:pt x="398" y="5357"/>
                    </a:lnTo>
                    <a:lnTo>
                      <a:pt x="565" y="5274"/>
                    </a:lnTo>
                    <a:lnTo>
                      <a:pt x="649" y="5399"/>
                    </a:lnTo>
                    <a:lnTo>
                      <a:pt x="628" y="5483"/>
                    </a:lnTo>
                    <a:lnTo>
                      <a:pt x="628" y="5650"/>
                    </a:lnTo>
                    <a:lnTo>
                      <a:pt x="732" y="5797"/>
                    </a:lnTo>
                    <a:lnTo>
                      <a:pt x="732" y="6006"/>
                    </a:lnTo>
                    <a:lnTo>
                      <a:pt x="649" y="6215"/>
                    </a:lnTo>
                    <a:lnTo>
                      <a:pt x="753" y="6299"/>
                    </a:lnTo>
                    <a:lnTo>
                      <a:pt x="649" y="6403"/>
                    </a:lnTo>
                    <a:lnTo>
                      <a:pt x="649" y="6403"/>
                    </a:lnTo>
                    <a:lnTo>
                      <a:pt x="732" y="6383"/>
                    </a:lnTo>
                    <a:lnTo>
                      <a:pt x="816" y="6383"/>
                    </a:lnTo>
                    <a:lnTo>
                      <a:pt x="837" y="6403"/>
                    </a:lnTo>
                    <a:lnTo>
                      <a:pt x="1507" y="6403"/>
                    </a:lnTo>
                    <a:lnTo>
                      <a:pt x="1548" y="6383"/>
                    </a:lnTo>
                    <a:lnTo>
                      <a:pt x="1590" y="6341"/>
                    </a:lnTo>
                    <a:lnTo>
                      <a:pt x="1653" y="6383"/>
                    </a:lnTo>
                    <a:lnTo>
                      <a:pt x="1695" y="6320"/>
                    </a:lnTo>
                    <a:lnTo>
                      <a:pt x="1862" y="6341"/>
                    </a:lnTo>
                    <a:lnTo>
                      <a:pt x="1904" y="6320"/>
                    </a:lnTo>
                    <a:lnTo>
                      <a:pt x="2092" y="6320"/>
                    </a:lnTo>
                    <a:lnTo>
                      <a:pt x="2134" y="6341"/>
                    </a:lnTo>
                    <a:lnTo>
                      <a:pt x="2239" y="6320"/>
                    </a:lnTo>
                    <a:lnTo>
                      <a:pt x="2323" y="6320"/>
                    </a:lnTo>
                    <a:lnTo>
                      <a:pt x="2323" y="6341"/>
                    </a:lnTo>
                    <a:lnTo>
                      <a:pt x="2490" y="6383"/>
                    </a:lnTo>
                    <a:lnTo>
                      <a:pt x="2511" y="6341"/>
                    </a:lnTo>
                    <a:lnTo>
                      <a:pt x="2553" y="6341"/>
                    </a:lnTo>
                    <a:lnTo>
                      <a:pt x="2595" y="6403"/>
                    </a:lnTo>
                    <a:lnTo>
                      <a:pt x="3327" y="6403"/>
                    </a:lnTo>
                    <a:lnTo>
                      <a:pt x="3390" y="6424"/>
                    </a:lnTo>
                    <a:lnTo>
                      <a:pt x="3431" y="6403"/>
                    </a:lnTo>
                    <a:lnTo>
                      <a:pt x="3452" y="6403"/>
                    </a:lnTo>
                    <a:lnTo>
                      <a:pt x="3536" y="6487"/>
                    </a:lnTo>
                    <a:lnTo>
                      <a:pt x="3578" y="6445"/>
                    </a:lnTo>
                    <a:lnTo>
                      <a:pt x="3662" y="6487"/>
                    </a:lnTo>
                    <a:lnTo>
                      <a:pt x="3683" y="6529"/>
                    </a:lnTo>
                    <a:lnTo>
                      <a:pt x="3745" y="6508"/>
                    </a:lnTo>
                    <a:lnTo>
                      <a:pt x="3766" y="6487"/>
                    </a:lnTo>
                    <a:lnTo>
                      <a:pt x="3808" y="6487"/>
                    </a:lnTo>
                    <a:lnTo>
                      <a:pt x="3892" y="6550"/>
                    </a:lnTo>
                    <a:lnTo>
                      <a:pt x="3955" y="6529"/>
                    </a:lnTo>
                    <a:lnTo>
                      <a:pt x="4059" y="6529"/>
                    </a:lnTo>
                    <a:lnTo>
                      <a:pt x="4101" y="6550"/>
                    </a:lnTo>
                    <a:lnTo>
                      <a:pt x="4206" y="6550"/>
                    </a:lnTo>
                    <a:lnTo>
                      <a:pt x="4206" y="6592"/>
                    </a:lnTo>
                    <a:lnTo>
                      <a:pt x="4289" y="6592"/>
                    </a:lnTo>
                    <a:lnTo>
                      <a:pt x="4310" y="6529"/>
                    </a:lnTo>
                    <a:lnTo>
                      <a:pt x="4268" y="6424"/>
                    </a:lnTo>
                    <a:lnTo>
                      <a:pt x="4268" y="6403"/>
                    </a:lnTo>
                    <a:lnTo>
                      <a:pt x="4331" y="6299"/>
                    </a:lnTo>
                    <a:lnTo>
                      <a:pt x="4373" y="6215"/>
                    </a:lnTo>
                    <a:lnTo>
                      <a:pt x="4394" y="6194"/>
                    </a:lnTo>
                    <a:lnTo>
                      <a:pt x="4373" y="6194"/>
                    </a:lnTo>
                    <a:lnTo>
                      <a:pt x="4331" y="6131"/>
                    </a:lnTo>
                    <a:lnTo>
                      <a:pt x="4331" y="6069"/>
                    </a:lnTo>
                    <a:lnTo>
                      <a:pt x="4331" y="5922"/>
                    </a:lnTo>
                    <a:lnTo>
                      <a:pt x="4164" y="5797"/>
                    </a:lnTo>
                    <a:lnTo>
                      <a:pt x="4080" y="5713"/>
                    </a:lnTo>
                    <a:lnTo>
                      <a:pt x="3996" y="5567"/>
                    </a:lnTo>
                    <a:lnTo>
                      <a:pt x="3850" y="5357"/>
                    </a:lnTo>
                    <a:lnTo>
                      <a:pt x="3808" y="5232"/>
                    </a:lnTo>
                    <a:lnTo>
                      <a:pt x="3703" y="5127"/>
                    </a:lnTo>
                    <a:lnTo>
                      <a:pt x="3557" y="5043"/>
                    </a:lnTo>
                    <a:lnTo>
                      <a:pt x="3494" y="4981"/>
                    </a:lnTo>
                    <a:lnTo>
                      <a:pt x="3494" y="4750"/>
                    </a:lnTo>
                    <a:lnTo>
                      <a:pt x="3473" y="4625"/>
                    </a:lnTo>
                    <a:lnTo>
                      <a:pt x="3452" y="4458"/>
                    </a:lnTo>
                    <a:lnTo>
                      <a:pt x="3473" y="4332"/>
                    </a:lnTo>
                    <a:lnTo>
                      <a:pt x="3431" y="4186"/>
                    </a:lnTo>
                    <a:lnTo>
                      <a:pt x="3390" y="4039"/>
                    </a:lnTo>
                    <a:lnTo>
                      <a:pt x="3452" y="3976"/>
                    </a:lnTo>
                    <a:lnTo>
                      <a:pt x="3536" y="3976"/>
                    </a:lnTo>
                    <a:lnTo>
                      <a:pt x="3641" y="3788"/>
                    </a:lnTo>
                    <a:lnTo>
                      <a:pt x="3683" y="3662"/>
                    </a:lnTo>
                    <a:lnTo>
                      <a:pt x="3787" y="3474"/>
                    </a:lnTo>
                    <a:lnTo>
                      <a:pt x="3850" y="3349"/>
                    </a:lnTo>
                    <a:lnTo>
                      <a:pt x="3955" y="3307"/>
                    </a:lnTo>
                    <a:lnTo>
                      <a:pt x="4059" y="3160"/>
                    </a:lnTo>
                    <a:lnTo>
                      <a:pt x="4059" y="3139"/>
                    </a:lnTo>
                    <a:lnTo>
                      <a:pt x="4017" y="3035"/>
                    </a:lnTo>
                    <a:lnTo>
                      <a:pt x="3955" y="2867"/>
                    </a:lnTo>
                    <a:lnTo>
                      <a:pt x="3850" y="2721"/>
                    </a:lnTo>
                    <a:lnTo>
                      <a:pt x="3766" y="2637"/>
                    </a:lnTo>
                    <a:lnTo>
                      <a:pt x="3557" y="2428"/>
                    </a:lnTo>
                    <a:lnTo>
                      <a:pt x="3348" y="2240"/>
                    </a:lnTo>
                    <a:lnTo>
                      <a:pt x="3243" y="2219"/>
                    </a:lnTo>
                    <a:lnTo>
                      <a:pt x="3243" y="2135"/>
                    </a:lnTo>
                    <a:lnTo>
                      <a:pt x="3159" y="2093"/>
                    </a:lnTo>
                    <a:lnTo>
                      <a:pt x="3159" y="2030"/>
                    </a:lnTo>
                    <a:lnTo>
                      <a:pt x="3159" y="1926"/>
                    </a:lnTo>
                    <a:lnTo>
                      <a:pt x="3180" y="1884"/>
                    </a:lnTo>
                    <a:lnTo>
                      <a:pt x="3180" y="1779"/>
                    </a:lnTo>
                    <a:lnTo>
                      <a:pt x="3369" y="1779"/>
                    </a:lnTo>
                    <a:lnTo>
                      <a:pt x="3431" y="1800"/>
                    </a:lnTo>
                    <a:lnTo>
                      <a:pt x="3536" y="1779"/>
                    </a:lnTo>
                    <a:lnTo>
                      <a:pt x="3641" y="1800"/>
                    </a:lnTo>
                    <a:lnTo>
                      <a:pt x="3683" y="1779"/>
                    </a:lnTo>
                    <a:lnTo>
                      <a:pt x="3808" y="1800"/>
                    </a:lnTo>
                    <a:lnTo>
                      <a:pt x="3892" y="1821"/>
                    </a:lnTo>
                    <a:lnTo>
                      <a:pt x="3975" y="1842"/>
                    </a:lnTo>
                    <a:lnTo>
                      <a:pt x="4017" y="1800"/>
                    </a:lnTo>
                    <a:lnTo>
                      <a:pt x="3975" y="1779"/>
                    </a:lnTo>
                    <a:lnTo>
                      <a:pt x="3808" y="1633"/>
                    </a:lnTo>
                    <a:lnTo>
                      <a:pt x="3787" y="1528"/>
                    </a:lnTo>
                    <a:lnTo>
                      <a:pt x="3703" y="1486"/>
                    </a:lnTo>
                    <a:lnTo>
                      <a:pt x="3599" y="1319"/>
                    </a:lnTo>
                    <a:lnTo>
                      <a:pt x="3578" y="1214"/>
                    </a:lnTo>
                    <a:lnTo>
                      <a:pt x="3662" y="1152"/>
                    </a:lnTo>
                    <a:lnTo>
                      <a:pt x="3703" y="1005"/>
                    </a:lnTo>
                    <a:lnTo>
                      <a:pt x="3641" y="942"/>
                    </a:lnTo>
                    <a:lnTo>
                      <a:pt x="3662" y="880"/>
                    </a:lnTo>
                    <a:lnTo>
                      <a:pt x="3683" y="838"/>
                    </a:lnTo>
                    <a:lnTo>
                      <a:pt x="3683" y="754"/>
                    </a:lnTo>
                    <a:lnTo>
                      <a:pt x="3599" y="587"/>
                    </a:lnTo>
                    <a:lnTo>
                      <a:pt x="3578" y="482"/>
                    </a:lnTo>
                    <a:lnTo>
                      <a:pt x="3536" y="440"/>
                    </a:lnTo>
                    <a:lnTo>
                      <a:pt x="3494" y="252"/>
                    </a:lnTo>
                    <a:lnTo>
                      <a:pt x="3369" y="147"/>
                    </a:lnTo>
                    <a:lnTo>
                      <a:pt x="30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6966;p54"/>
              <p:cNvSpPr/>
              <p:nvPr/>
            </p:nvSpPr>
            <p:spPr>
              <a:xfrm>
                <a:off x="3805883" y="3130585"/>
                <a:ext cx="39378" cy="40702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3579" extrusionOk="0">
                    <a:moveTo>
                      <a:pt x="1675" y="1"/>
                    </a:moveTo>
                    <a:lnTo>
                      <a:pt x="1633" y="64"/>
                    </a:lnTo>
                    <a:lnTo>
                      <a:pt x="1570" y="22"/>
                    </a:lnTo>
                    <a:lnTo>
                      <a:pt x="1528" y="64"/>
                    </a:lnTo>
                    <a:lnTo>
                      <a:pt x="1487" y="84"/>
                    </a:lnTo>
                    <a:lnTo>
                      <a:pt x="1487" y="754"/>
                    </a:lnTo>
                    <a:lnTo>
                      <a:pt x="712" y="754"/>
                    </a:lnTo>
                    <a:lnTo>
                      <a:pt x="691" y="733"/>
                    </a:lnTo>
                    <a:lnTo>
                      <a:pt x="608" y="754"/>
                    </a:lnTo>
                    <a:lnTo>
                      <a:pt x="524" y="817"/>
                    </a:lnTo>
                    <a:lnTo>
                      <a:pt x="482" y="796"/>
                    </a:lnTo>
                    <a:lnTo>
                      <a:pt x="482" y="921"/>
                    </a:lnTo>
                    <a:lnTo>
                      <a:pt x="336" y="942"/>
                    </a:lnTo>
                    <a:lnTo>
                      <a:pt x="440" y="1131"/>
                    </a:lnTo>
                    <a:lnTo>
                      <a:pt x="629" y="1172"/>
                    </a:lnTo>
                    <a:lnTo>
                      <a:pt x="378" y="1235"/>
                    </a:lnTo>
                    <a:lnTo>
                      <a:pt x="315" y="1152"/>
                    </a:lnTo>
                    <a:lnTo>
                      <a:pt x="294" y="1340"/>
                    </a:lnTo>
                    <a:lnTo>
                      <a:pt x="273" y="1654"/>
                    </a:lnTo>
                    <a:lnTo>
                      <a:pt x="168" y="1737"/>
                    </a:lnTo>
                    <a:lnTo>
                      <a:pt x="22" y="1675"/>
                    </a:lnTo>
                    <a:lnTo>
                      <a:pt x="1" y="1758"/>
                    </a:lnTo>
                    <a:lnTo>
                      <a:pt x="126" y="1988"/>
                    </a:lnTo>
                    <a:lnTo>
                      <a:pt x="210" y="2051"/>
                    </a:lnTo>
                    <a:lnTo>
                      <a:pt x="210" y="2156"/>
                    </a:lnTo>
                    <a:lnTo>
                      <a:pt x="315" y="2281"/>
                    </a:lnTo>
                    <a:lnTo>
                      <a:pt x="315" y="2470"/>
                    </a:lnTo>
                    <a:lnTo>
                      <a:pt x="398" y="2533"/>
                    </a:lnTo>
                    <a:lnTo>
                      <a:pt x="440" y="2679"/>
                    </a:lnTo>
                    <a:lnTo>
                      <a:pt x="608" y="2805"/>
                    </a:lnTo>
                    <a:lnTo>
                      <a:pt x="545" y="2825"/>
                    </a:lnTo>
                    <a:lnTo>
                      <a:pt x="712" y="2993"/>
                    </a:lnTo>
                    <a:lnTo>
                      <a:pt x="963" y="3202"/>
                    </a:lnTo>
                    <a:lnTo>
                      <a:pt x="1026" y="3328"/>
                    </a:lnTo>
                    <a:lnTo>
                      <a:pt x="1235" y="3432"/>
                    </a:lnTo>
                    <a:lnTo>
                      <a:pt x="1256" y="3537"/>
                    </a:lnTo>
                    <a:lnTo>
                      <a:pt x="1361" y="3558"/>
                    </a:lnTo>
                    <a:lnTo>
                      <a:pt x="1382" y="3579"/>
                    </a:lnTo>
                    <a:lnTo>
                      <a:pt x="1466" y="3474"/>
                    </a:lnTo>
                    <a:lnTo>
                      <a:pt x="1466" y="3411"/>
                    </a:lnTo>
                    <a:lnTo>
                      <a:pt x="1528" y="3369"/>
                    </a:lnTo>
                    <a:lnTo>
                      <a:pt x="1633" y="3369"/>
                    </a:lnTo>
                    <a:lnTo>
                      <a:pt x="1675" y="3307"/>
                    </a:lnTo>
                    <a:lnTo>
                      <a:pt x="1696" y="3307"/>
                    </a:lnTo>
                    <a:lnTo>
                      <a:pt x="1884" y="3432"/>
                    </a:lnTo>
                    <a:lnTo>
                      <a:pt x="1884" y="3328"/>
                    </a:lnTo>
                    <a:lnTo>
                      <a:pt x="1863" y="3035"/>
                    </a:lnTo>
                    <a:lnTo>
                      <a:pt x="1779" y="2951"/>
                    </a:lnTo>
                    <a:lnTo>
                      <a:pt x="1696" y="2930"/>
                    </a:lnTo>
                    <a:lnTo>
                      <a:pt x="1633" y="2951"/>
                    </a:lnTo>
                    <a:lnTo>
                      <a:pt x="1549" y="2993"/>
                    </a:lnTo>
                    <a:lnTo>
                      <a:pt x="1549" y="2846"/>
                    </a:lnTo>
                    <a:lnTo>
                      <a:pt x="1528" y="2784"/>
                    </a:lnTo>
                    <a:lnTo>
                      <a:pt x="1570" y="2721"/>
                    </a:lnTo>
                    <a:lnTo>
                      <a:pt x="1675" y="2721"/>
                    </a:lnTo>
                    <a:lnTo>
                      <a:pt x="1800" y="2784"/>
                    </a:lnTo>
                    <a:lnTo>
                      <a:pt x="1863" y="2721"/>
                    </a:lnTo>
                    <a:lnTo>
                      <a:pt x="1884" y="2679"/>
                    </a:lnTo>
                    <a:lnTo>
                      <a:pt x="1968" y="2679"/>
                    </a:lnTo>
                    <a:lnTo>
                      <a:pt x="2177" y="2637"/>
                    </a:lnTo>
                    <a:lnTo>
                      <a:pt x="2198" y="2574"/>
                    </a:lnTo>
                    <a:lnTo>
                      <a:pt x="2177" y="2407"/>
                    </a:lnTo>
                    <a:lnTo>
                      <a:pt x="2219" y="2365"/>
                    </a:lnTo>
                    <a:lnTo>
                      <a:pt x="2365" y="2365"/>
                    </a:lnTo>
                    <a:lnTo>
                      <a:pt x="2428" y="2595"/>
                    </a:lnTo>
                    <a:lnTo>
                      <a:pt x="2512" y="2700"/>
                    </a:lnTo>
                    <a:lnTo>
                      <a:pt x="2637" y="2637"/>
                    </a:lnTo>
                    <a:lnTo>
                      <a:pt x="2721" y="2679"/>
                    </a:lnTo>
                    <a:lnTo>
                      <a:pt x="2805" y="2616"/>
                    </a:lnTo>
                    <a:lnTo>
                      <a:pt x="2909" y="2616"/>
                    </a:lnTo>
                    <a:lnTo>
                      <a:pt x="3035" y="2679"/>
                    </a:lnTo>
                    <a:lnTo>
                      <a:pt x="3056" y="2742"/>
                    </a:lnTo>
                    <a:lnTo>
                      <a:pt x="3119" y="2742"/>
                    </a:lnTo>
                    <a:lnTo>
                      <a:pt x="3119" y="2637"/>
                    </a:lnTo>
                    <a:lnTo>
                      <a:pt x="3098" y="2533"/>
                    </a:lnTo>
                    <a:lnTo>
                      <a:pt x="3244" y="2114"/>
                    </a:lnTo>
                    <a:lnTo>
                      <a:pt x="3307" y="1884"/>
                    </a:lnTo>
                    <a:lnTo>
                      <a:pt x="3307" y="1779"/>
                    </a:lnTo>
                    <a:lnTo>
                      <a:pt x="3244" y="1696"/>
                    </a:lnTo>
                    <a:lnTo>
                      <a:pt x="3223" y="1654"/>
                    </a:lnTo>
                    <a:lnTo>
                      <a:pt x="3139" y="1570"/>
                    </a:lnTo>
                    <a:lnTo>
                      <a:pt x="3119" y="1528"/>
                    </a:lnTo>
                    <a:lnTo>
                      <a:pt x="3035" y="1486"/>
                    </a:lnTo>
                    <a:lnTo>
                      <a:pt x="3014" y="1444"/>
                    </a:lnTo>
                    <a:lnTo>
                      <a:pt x="2993" y="1382"/>
                    </a:lnTo>
                    <a:lnTo>
                      <a:pt x="2993" y="1340"/>
                    </a:lnTo>
                    <a:lnTo>
                      <a:pt x="3035" y="1319"/>
                    </a:lnTo>
                    <a:lnTo>
                      <a:pt x="3056" y="1277"/>
                    </a:lnTo>
                    <a:lnTo>
                      <a:pt x="3119" y="1277"/>
                    </a:lnTo>
                    <a:lnTo>
                      <a:pt x="3098" y="1214"/>
                    </a:lnTo>
                    <a:lnTo>
                      <a:pt x="3056" y="1172"/>
                    </a:lnTo>
                    <a:lnTo>
                      <a:pt x="3056" y="1110"/>
                    </a:lnTo>
                    <a:lnTo>
                      <a:pt x="3202" y="1026"/>
                    </a:lnTo>
                    <a:lnTo>
                      <a:pt x="3307" y="1005"/>
                    </a:lnTo>
                    <a:lnTo>
                      <a:pt x="3307" y="900"/>
                    </a:lnTo>
                    <a:lnTo>
                      <a:pt x="3265" y="838"/>
                    </a:lnTo>
                    <a:lnTo>
                      <a:pt x="3307" y="754"/>
                    </a:lnTo>
                    <a:lnTo>
                      <a:pt x="3307" y="587"/>
                    </a:lnTo>
                    <a:lnTo>
                      <a:pt x="3244" y="545"/>
                    </a:lnTo>
                    <a:lnTo>
                      <a:pt x="3056" y="524"/>
                    </a:lnTo>
                    <a:lnTo>
                      <a:pt x="2930" y="587"/>
                    </a:lnTo>
                    <a:lnTo>
                      <a:pt x="2805" y="628"/>
                    </a:lnTo>
                    <a:lnTo>
                      <a:pt x="2721" y="608"/>
                    </a:lnTo>
                    <a:lnTo>
                      <a:pt x="2616" y="649"/>
                    </a:lnTo>
                    <a:lnTo>
                      <a:pt x="2575" y="608"/>
                    </a:lnTo>
                    <a:lnTo>
                      <a:pt x="2595" y="545"/>
                    </a:lnTo>
                    <a:lnTo>
                      <a:pt x="2575" y="440"/>
                    </a:lnTo>
                    <a:lnTo>
                      <a:pt x="2575" y="315"/>
                    </a:lnTo>
                    <a:lnTo>
                      <a:pt x="2533" y="189"/>
                    </a:lnTo>
                    <a:lnTo>
                      <a:pt x="2575" y="84"/>
                    </a:lnTo>
                    <a:lnTo>
                      <a:pt x="2533" y="22"/>
                    </a:lnTo>
                    <a:lnTo>
                      <a:pt x="2491" y="22"/>
                    </a:lnTo>
                    <a:lnTo>
                      <a:pt x="2470" y="64"/>
                    </a:lnTo>
                    <a:lnTo>
                      <a:pt x="2303" y="22"/>
                    </a:lnTo>
                    <a:lnTo>
                      <a:pt x="2303" y="1"/>
                    </a:lnTo>
                    <a:lnTo>
                      <a:pt x="2219" y="1"/>
                    </a:lnTo>
                    <a:lnTo>
                      <a:pt x="2114" y="22"/>
                    </a:lnTo>
                    <a:lnTo>
                      <a:pt x="2072" y="1"/>
                    </a:lnTo>
                    <a:lnTo>
                      <a:pt x="1884" y="1"/>
                    </a:lnTo>
                    <a:lnTo>
                      <a:pt x="1842" y="22"/>
                    </a:lnTo>
                    <a:lnTo>
                      <a:pt x="16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6967;p54"/>
              <p:cNvSpPr/>
              <p:nvPr/>
            </p:nvSpPr>
            <p:spPr>
              <a:xfrm>
                <a:off x="3809622" y="3131301"/>
                <a:ext cx="13967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754" extrusionOk="0">
                    <a:moveTo>
                      <a:pt x="398" y="1"/>
                    </a:moveTo>
                    <a:lnTo>
                      <a:pt x="315" y="21"/>
                    </a:lnTo>
                    <a:lnTo>
                      <a:pt x="294" y="42"/>
                    </a:lnTo>
                    <a:lnTo>
                      <a:pt x="336" y="147"/>
                    </a:lnTo>
                    <a:lnTo>
                      <a:pt x="168" y="335"/>
                    </a:lnTo>
                    <a:lnTo>
                      <a:pt x="1" y="628"/>
                    </a:lnTo>
                    <a:lnTo>
                      <a:pt x="168" y="691"/>
                    </a:lnTo>
                    <a:lnTo>
                      <a:pt x="168" y="733"/>
                    </a:lnTo>
                    <a:lnTo>
                      <a:pt x="210" y="754"/>
                    </a:lnTo>
                    <a:lnTo>
                      <a:pt x="294" y="691"/>
                    </a:lnTo>
                    <a:lnTo>
                      <a:pt x="377" y="670"/>
                    </a:lnTo>
                    <a:lnTo>
                      <a:pt x="398" y="691"/>
                    </a:lnTo>
                    <a:lnTo>
                      <a:pt x="1173" y="691"/>
                    </a:lnTo>
                    <a:lnTo>
                      <a:pt x="1173" y="21"/>
                    </a:lnTo>
                    <a:lnTo>
                      <a:pt x="503" y="21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6968;p54"/>
              <p:cNvSpPr/>
              <p:nvPr/>
            </p:nvSpPr>
            <p:spPr>
              <a:xfrm>
                <a:off x="3822327" y="3120122"/>
                <a:ext cx="52834" cy="5902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5190" extrusionOk="0">
                    <a:moveTo>
                      <a:pt x="3935" y="0"/>
                    </a:moveTo>
                    <a:lnTo>
                      <a:pt x="3872" y="63"/>
                    </a:lnTo>
                    <a:lnTo>
                      <a:pt x="3767" y="42"/>
                    </a:lnTo>
                    <a:lnTo>
                      <a:pt x="3537" y="147"/>
                    </a:lnTo>
                    <a:lnTo>
                      <a:pt x="3495" y="188"/>
                    </a:lnTo>
                    <a:lnTo>
                      <a:pt x="3391" y="209"/>
                    </a:lnTo>
                    <a:lnTo>
                      <a:pt x="3244" y="377"/>
                    </a:lnTo>
                    <a:lnTo>
                      <a:pt x="2972" y="816"/>
                    </a:lnTo>
                    <a:lnTo>
                      <a:pt x="2930" y="900"/>
                    </a:lnTo>
                    <a:lnTo>
                      <a:pt x="2867" y="1004"/>
                    </a:lnTo>
                    <a:lnTo>
                      <a:pt x="2867" y="1025"/>
                    </a:lnTo>
                    <a:lnTo>
                      <a:pt x="2909" y="1130"/>
                    </a:lnTo>
                    <a:lnTo>
                      <a:pt x="2888" y="1193"/>
                    </a:lnTo>
                    <a:lnTo>
                      <a:pt x="2805" y="1193"/>
                    </a:lnTo>
                    <a:lnTo>
                      <a:pt x="2805" y="1151"/>
                    </a:lnTo>
                    <a:lnTo>
                      <a:pt x="2700" y="1151"/>
                    </a:lnTo>
                    <a:lnTo>
                      <a:pt x="2658" y="1130"/>
                    </a:lnTo>
                    <a:lnTo>
                      <a:pt x="2554" y="1130"/>
                    </a:lnTo>
                    <a:lnTo>
                      <a:pt x="2491" y="1151"/>
                    </a:lnTo>
                    <a:lnTo>
                      <a:pt x="2407" y="1088"/>
                    </a:lnTo>
                    <a:lnTo>
                      <a:pt x="2365" y="1088"/>
                    </a:lnTo>
                    <a:lnTo>
                      <a:pt x="2344" y="1109"/>
                    </a:lnTo>
                    <a:lnTo>
                      <a:pt x="2282" y="1130"/>
                    </a:lnTo>
                    <a:lnTo>
                      <a:pt x="2261" y="1088"/>
                    </a:lnTo>
                    <a:lnTo>
                      <a:pt x="2177" y="1046"/>
                    </a:lnTo>
                    <a:lnTo>
                      <a:pt x="2135" y="1088"/>
                    </a:lnTo>
                    <a:lnTo>
                      <a:pt x="2051" y="1004"/>
                    </a:lnTo>
                    <a:lnTo>
                      <a:pt x="2030" y="1004"/>
                    </a:lnTo>
                    <a:lnTo>
                      <a:pt x="1989" y="1025"/>
                    </a:lnTo>
                    <a:lnTo>
                      <a:pt x="1926" y="1004"/>
                    </a:lnTo>
                    <a:lnTo>
                      <a:pt x="1194" y="1004"/>
                    </a:lnTo>
                    <a:lnTo>
                      <a:pt x="1152" y="1109"/>
                    </a:lnTo>
                    <a:lnTo>
                      <a:pt x="1194" y="1235"/>
                    </a:lnTo>
                    <a:lnTo>
                      <a:pt x="1194" y="1360"/>
                    </a:lnTo>
                    <a:lnTo>
                      <a:pt x="1214" y="1465"/>
                    </a:lnTo>
                    <a:lnTo>
                      <a:pt x="1194" y="1528"/>
                    </a:lnTo>
                    <a:lnTo>
                      <a:pt x="1235" y="1569"/>
                    </a:lnTo>
                    <a:lnTo>
                      <a:pt x="1340" y="1528"/>
                    </a:lnTo>
                    <a:lnTo>
                      <a:pt x="1424" y="1548"/>
                    </a:lnTo>
                    <a:lnTo>
                      <a:pt x="1549" y="1507"/>
                    </a:lnTo>
                    <a:lnTo>
                      <a:pt x="1675" y="1444"/>
                    </a:lnTo>
                    <a:lnTo>
                      <a:pt x="1863" y="1465"/>
                    </a:lnTo>
                    <a:lnTo>
                      <a:pt x="1926" y="1507"/>
                    </a:lnTo>
                    <a:lnTo>
                      <a:pt x="1926" y="1674"/>
                    </a:lnTo>
                    <a:lnTo>
                      <a:pt x="1884" y="1758"/>
                    </a:lnTo>
                    <a:lnTo>
                      <a:pt x="1926" y="1820"/>
                    </a:lnTo>
                    <a:lnTo>
                      <a:pt x="1926" y="1925"/>
                    </a:lnTo>
                    <a:lnTo>
                      <a:pt x="1821" y="1946"/>
                    </a:lnTo>
                    <a:lnTo>
                      <a:pt x="1675" y="2030"/>
                    </a:lnTo>
                    <a:lnTo>
                      <a:pt x="1675" y="2092"/>
                    </a:lnTo>
                    <a:lnTo>
                      <a:pt x="1717" y="2134"/>
                    </a:lnTo>
                    <a:lnTo>
                      <a:pt x="1738" y="2197"/>
                    </a:lnTo>
                    <a:lnTo>
                      <a:pt x="1675" y="2197"/>
                    </a:lnTo>
                    <a:lnTo>
                      <a:pt x="1654" y="2239"/>
                    </a:lnTo>
                    <a:lnTo>
                      <a:pt x="1612" y="2260"/>
                    </a:lnTo>
                    <a:lnTo>
                      <a:pt x="1612" y="2302"/>
                    </a:lnTo>
                    <a:lnTo>
                      <a:pt x="1633" y="2364"/>
                    </a:lnTo>
                    <a:lnTo>
                      <a:pt x="1654" y="2406"/>
                    </a:lnTo>
                    <a:lnTo>
                      <a:pt x="1738" y="2448"/>
                    </a:lnTo>
                    <a:lnTo>
                      <a:pt x="1758" y="2490"/>
                    </a:lnTo>
                    <a:lnTo>
                      <a:pt x="1842" y="2574"/>
                    </a:lnTo>
                    <a:lnTo>
                      <a:pt x="1863" y="2616"/>
                    </a:lnTo>
                    <a:lnTo>
                      <a:pt x="1926" y="2699"/>
                    </a:lnTo>
                    <a:lnTo>
                      <a:pt x="1926" y="2804"/>
                    </a:lnTo>
                    <a:lnTo>
                      <a:pt x="1863" y="3034"/>
                    </a:lnTo>
                    <a:lnTo>
                      <a:pt x="1717" y="3453"/>
                    </a:lnTo>
                    <a:lnTo>
                      <a:pt x="1738" y="3557"/>
                    </a:lnTo>
                    <a:lnTo>
                      <a:pt x="1738" y="3662"/>
                    </a:lnTo>
                    <a:lnTo>
                      <a:pt x="1675" y="3662"/>
                    </a:lnTo>
                    <a:lnTo>
                      <a:pt x="1654" y="3599"/>
                    </a:lnTo>
                    <a:lnTo>
                      <a:pt x="1528" y="3536"/>
                    </a:lnTo>
                    <a:lnTo>
                      <a:pt x="1424" y="3536"/>
                    </a:lnTo>
                    <a:lnTo>
                      <a:pt x="1340" y="3599"/>
                    </a:lnTo>
                    <a:lnTo>
                      <a:pt x="1256" y="3557"/>
                    </a:lnTo>
                    <a:lnTo>
                      <a:pt x="1131" y="3620"/>
                    </a:lnTo>
                    <a:lnTo>
                      <a:pt x="1047" y="3515"/>
                    </a:lnTo>
                    <a:lnTo>
                      <a:pt x="984" y="3285"/>
                    </a:lnTo>
                    <a:lnTo>
                      <a:pt x="838" y="3285"/>
                    </a:lnTo>
                    <a:lnTo>
                      <a:pt x="796" y="3327"/>
                    </a:lnTo>
                    <a:lnTo>
                      <a:pt x="817" y="3494"/>
                    </a:lnTo>
                    <a:lnTo>
                      <a:pt x="796" y="3557"/>
                    </a:lnTo>
                    <a:lnTo>
                      <a:pt x="587" y="3599"/>
                    </a:lnTo>
                    <a:lnTo>
                      <a:pt x="503" y="3599"/>
                    </a:lnTo>
                    <a:lnTo>
                      <a:pt x="482" y="3641"/>
                    </a:lnTo>
                    <a:lnTo>
                      <a:pt x="419" y="3704"/>
                    </a:lnTo>
                    <a:lnTo>
                      <a:pt x="294" y="3641"/>
                    </a:lnTo>
                    <a:lnTo>
                      <a:pt x="189" y="3641"/>
                    </a:lnTo>
                    <a:lnTo>
                      <a:pt x="147" y="3704"/>
                    </a:lnTo>
                    <a:lnTo>
                      <a:pt x="168" y="3766"/>
                    </a:lnTo>
                    <a:lnTo>
                      <a:pt x="168" y="3913"/>
                    </a:lnTo>
                    <a:lnTo>
                      <a:pt x="252" y="3871"/>
                    </a:lnTo>
                    <a:lnTo>
                      <a:pt x="315" y="3850"/>
                    </a:lnTo>
                    <a:lnTo>
                      <a:pt x="398" y="3871"/>
                    </a:lnTo>
                    <a:lnTo>
                      <a:pt x="482" y="3955"/>
                    </a:lnTo>
                    <a:lnTo>
                      <a:pt x="503" y="4248"/>
                    </a:lnTo>
                    <a:lnTo>
                      <a:pt x="503" y="4352"/>
                    </a:lnTo>
                    <a:lnTo>
                      <a:pt x="315" y="4227"/>
                    </a:lnTo>
                    <a:lnTo>
                      <a:pt x="294" y="4227"/>
                    </a:lnTo>
                    <a:lnTo>
                      <a:pt x="252" y="4289"/>
                    </a:lnTo>
                    <a:lnTo>
                      <a:pt x="147" y="4289"/>
                    </a:lnTo>
                    <a:lnTo>
                      <a:pt x="85" y="4331"/>
                    </a:lnTo>
                    <a:lnTo>
                      <a:pt x="85" y="4394"/>
                    </a:lnTo>
                    <a:lnTo>
                      <a:pt x="1" y="4499"/>
                    </a:lnTo>
                    <a:lnTo>
                      <a:pt x="106" y="4603"/>
                    </a:lnTo>
                    <a:lnTo>
                      <a:pt x="168" y="4687"/>
                    </a:lnTo>
                    <a:lnTo>
                      <a:pt x="315" y="4792"/>
                    </a:lnTo>
                    <a:lnTo>
                      <a:pt x="315" y="4896"/>
                    </a:lnTo>
                    <a:lnTo>
                      <a:pt x="419" y="5001"/>
                    </a:lnTo>
                    <a:lnTo>
                      <a:pt x="419" y="5126"/>
                    </a:lnTo>
                    <a:lnTo>
                      <a:pt x="482" y="5189"/>
                    </a:lnTo>
                    <a:lnTo>
                      <a:pt x="524" y="5168"/>
                    </a:lnTo>
                    <a:lnTo>
                      <a:pt x="608" y="5022"/>
                    </a:lnTo>
                    <a:lnTo>
                      <a:pt x="629" y="5022"/>
                    </a:lnTo>
                    <a:lnTo>
                      <a:pt x="712" y="4980"/>
                    </a:lnTo>
                    <a:lnTo>
                      <a:pt x="775" y="4875"/>
                    </a:lnTo>
                    <a:lnTo>
                      <a:pt x="838" y="4854"/>
                    </a:lnTo>
                    <a:lnTo>
                      <a:pt x="942" y="4771"/>
                    </a:lnTo>
                    <a:lnTo>
                      <a:pt x="1005" y="4771"/>
                    </a:lnTo>
                    <a:lnTo>
                      <a:pt x="1047" y="4813"/>
                    </a:lnTo>
                    <a:lnTo>
                      <a:pt x="1110" y="4896"/>
                    </a:lnTo>
                    <a:lnTo>
                      <a:pt x="1110" y="5001"/>
                    </a:lnTo>
                    <a:lnTo>
                      <a:pt x="1131" y="4980"/>
                    </a:lnTo>
                    <a:lnTo>
                      <a:pt x="1194" y="5001"/>
                    </a:lnTo>
                    <a:lnTo>
                      <a:pt x="1298" y="4959"/>
                    </a:lnTo>
                    <a:lnTo>
                      <a:pt x="1319" y="5001"/>
                    </a:lnTo>
                    <a:lnTo>
                      <a:pt x="1319" y="5064"/>
                    </a:lnTo>
                    <a:lnTo>
                      <a:pt x="1424" y="5064"/>
                    </a:lnTo>
                    <a:lnTo>
                      <a:pt x="1507" y="4980"/>
                    </a:lnTo>
                    <a:lnTo>
                      <a:pt x="1507" y="4875"/>
                    </a:lnTo>
                    <a:lnTo>
                      <a:pt x="1570" y="4854"/>
                    </a:lnTo>
                    <a:lnTo>
                      <a:pt x="1654" y="4875"/>
                    </a:lnTo>
                    <a:lnTo>
                      <a:pt x="1758" y="4771"/>
                    </a:lnTo>
                    <a:lnTo>
                      <a:pt x="1947" y="4708"/>
                    </a:lnTo>
                    <a:lnTo>
                      <a:pt x="1947" y="4771"/>
                    </a:lnTo>
                    <a:lnTo>
                      <a:pt x="1863" y="4896"/>
                    </a:lnTo>
                    <a:lnTo>
                      <a:pt x="1884" y="4917"/>
                    </a:lnTo>
                    <a:lnTo>
                      <a:pt x="1947" y="5022"/>
                    </a:lnTo>
                    <a:lnTo>
                      <a:pt x="2072" y="5105"/>
                    </a:lnTo>
                    <a:lnTo>
                      <a:pt x="2198" y="5022"/>
                    </a:lnTo>
                    <a:lnTo>
                      <a:pt x="2282" y="4917"/>
                    </a:lnTo>
                    <a:lnTo>
                      <a:pt x="2512" y="4687"/>
                    </a:lnTo>
                    <a:lnTo>
                      <a:pt x="2574" y="4603"/>
                    </a:lnTo>
                    <a:lnTo>
                      <a:pt x="2658" y="4541"/>
                    </a:lnTo>
                    <a:lnTo>
                      <a:pt x="2763" y="4499"/>
                    </a:lnTo>
                    <a:lnTo>
                      <a:pt x="2867" y="4352"/>
                    </a:lnTo>
                    <a:lnTo>
                      <a:pt x="2867" y="4248"/>
                    </a:lnTo>
                    <a:lnTo>
                      <a:pt x="2888" y="4080"/>
                    </a:lnTo>
                    <a:lnTo>
                      <a:pt x="2909" y="3766"/>
                    </a:lnTo>
                    <a:lnTo>
                      <a:pt x="2888" y="3745"/>
                    </a:lnTo>
                    <a:lnTo>
                      <a:pt x="2867" y="3557"/>
                    </a:lnTo>
                    <a:lnTo>
                      <a:pt x="2909" y="3453"/>
                    </a:lnTo>
                    <a:lnTo>
                      <a:pt x="3098" y="3285"/>
                    </a:lnTo>
                    <a:lnTo>
                      <a:pt x="3098" y="3139"/>
                    </a:lnTo>
                    <a:lnTo>
                      <a:pt x="3202" y="3013"/>
                    </a:lnTo>
                    <a:lnTo>
                      <a:pt x="3328" y="2908"/>
                    </a:lnTo>
                    <a:lnTo>
                      <a:pt x="3411" y="2929"/>
                    </a:lnTo>
                    <a:lnTo>
                      <a:pt x="3516" y="2867"/>
                    </a:lnTo>
                    <a:lnTo>
                      <a:pt x="3621" y="2825"/>
                    </a:lnTo>
                    <a:lnTo>
                      <a:pt x="3809" y="2511"/>
                    </a:lnTo>
                    <a:lnTo>
                      <a:pt x="3809" y="2344"/>
                    </a:lnTo>
                    <a:lnTo>
                      <a:pt x="3851" y="2155"/>
                    </a:lnTo>
                    <a:lnTo>
                      <a:pt x="3935" y="2092"/>
                    </a:lnTo>
                    <a:lnTo>
                      <a:pt x="3955" y="1946"/>
                    </a:lnTo>
                    <a:lnTo>
                      <a:pt x="3935" y="1925"/>
                    </a:lnTo>
                    <a:lnTo>
                      <a:pt x="3955" y="1737"/>
                    </a:lnTo>
                    <a:lnTo>
                      <a:pt x="3955" y="1653"/>
                    </a:lnTo>
                    <a:lnTo>
                      <a:pt x="3955" y="1507"/>
                    </a:lnTo>
                    <a:lnTo>
                      <a:pt x="4060" y="1402"/>
                    </a:lnTo>
                    <a:lnTo>
                      <a:pt x="4060" y="1256"/>
                    </a:lnTo>
                    <a:lnTo>
                      <a:pt x="4081" y="1130"/>
                    </a:lnTo>
                    <a:lnTo>
                      <a:pt x="4039" y="921"/>
                    </a:lnTo>
                    <a:lnTo>
                      <a:pt x="4290" y="607"/>
                    </a:lnTo>
                    <a:lnTo>
                      <a:pt x="4332" y="502"/>
                    </a:lnTo>
                    <a:lnTo>
                      <a:pt x="4437" y="460"/>
                    </a:lnTo>
                    <a:lnTo>
                      <a:pt x="4437" y="209"/>
                    </a:lnTo>
                    <a:lnTo>
                      <a:pt x="4374" y="105"/>
                    </a:lnTo>
                    <a:lnTo>
                      <a:pt x="4374" y="63"/>
                    </a:lnTo>
                    <a:lnTo>
                      <a:pt x="4290" y="84"/>
                    </a:lnTo>
                    <a:lnTo>
                      <a:pt x="4248" y="105"/>
                    </a:lnTo>
                    <a:lnTo>
                      <a:pt x="4144" y="63"/>
                    </a:lnTo>
                    <a:lnTo>
                      <a:pt x="41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6969;p54"/>
              <p:cNvSpPr/>
              <p:nvPr/>
            </p:nvSpPr>
            <p:spPr>
              <a:xfrm>
                <a:off x="3828067" y="3174369"/>
                <a:ext cx="7478" cy="976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859" extrusionOk="0">
                    <a:moveTo>
                      <a:pt x="460" y="1"/>
                    </a:moveTo>
                    <a:lnTo>
                      <a:pt x="356" y="84"/>
                    </a:lnTo>
                    <a:lnTo>
                      <a:pt x="293" y="105"/>
                    </a:lnTo>
                    <a:lnTo>
                      <a:pt x="230" y="210"/>
                    </a:lnTo>
                    <a:lnTo>
                      <a:pt x="147" y="252"/>
                    </a:lnTo>
                    <a:lnTo>
                      <a:pt x="126" y="252"/>
                    </a:lnTo>
                    <a:lnTo>
                      <a:pt x="42" y="398"/>
                    </a:lnTo>
                    <a:lnTo>
                      <a:pt x="0" y="419"/>
                    </a:lnTo>
                    <a:lnTo>
                      <a:pt x="84" y="503"/>
                    </a:lnTo>
                    <a:lnTo>
                      <a:pt x="105" y="670"/>
                    </a:lnTo>
                    <a:lnTo>
                      <a:pt x="42" y="775"/>
                    </a:lnTo>
                    <a:lnTo>
                      <a:pt x="84" y="859"/>
                    </a:lnTo>
                    <a:lnTo>
                      <a:pt x="188" y="775"/>
                    </a:lnTo>
                    <a:lnTo>
                      <a:pt x="293" y="775"/>
                    </a:lnTo>
                    <a:lnTo>
                      <a:pt x="356" y="712"/>
                    </a:lnTo>
                    <a:lnTo>
                      <a:pt x="335" y="503"/>
                    </a:lnTo>
                    <a:lnTo>
                      <a:pt x="398" y="440"/>
                    </a:lnTo>
                    <a:lnTo>
                      <a:pt x="523" y="335"/>
                    </a:lnTo>
                    <a:lnTo>
                      <a:pt x="628" y="231"/>
                    </a:lnTo>
                    <a:lnTo>
                      <a:pt x="628" y="126"/>
                    </a:lnTo>
                    <a:lnTo>
                      <a:pt x="565" y="43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6970;p54"/>
              <p:cNvSpPr/>
              <p:nvPr/>
            </p:nvSpPr>
            <p:spPr>
              <a:xfrm>
                <a:off x="3947654" y="3151533"/>
                <a:ext cx="76994" cy="74956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6591" extrusionOk="0">
                    <a:moveTo>
                      <a:pt x="2553" y="0"/>
                    </a:moveTo>
                    <a:lnTo>
                      <a:pt x="1779" y="42"/>
                    </a:lnTo>
                    <a:lnTo>
                      <a:pt x="858" y="42"/>
                    </a:lnTo>
                    <a:lnTo>
                      <a:pt x="816" y="105"/>
                    </a:lnTo>
                    <a:lnTo>
                      <a:pt x="754" y="105"/>
                    </a:lnTo>
                    <a:lnTo>
                      <a:pt x="712" y="146"/>
                    </a:lnTo>
                    <a:lnTo>
                      <a:pt x="775" y="230"/>
                    </a:lnTo>
                    <a:lnTo>
                      <a:pt x="858" y="314"/>
                    </a:lnTo>
                    <a:lnTo>
                      <a:pt x="858" y="356"/>
                    </a:lnTo>
                    <a:lnTo>
                      <a:pt x="921" y="439"/>
                    </a:lnTo>
                    <a:lnTo>
                      <a:pt x="963" y="628"/>
                    </a:lnTo>
                    <a:lnTo>
                      <a:pt x="984" y="732"/>
                    </a:lnTo>
                    <a:lnTo>
                      <a:pt x="942" y="795"/>
                    </a:lnTo>
                    <a:lnTo>
                      <a:pt x="942" y="879"/>
                    </a:lnTo>
                    <a:lnTo>
                      <a:pt x="879" y="942"/>
                    </a:lnTo>
                    <a:lnTo>
                      <a:pt x="816" y="963"/>
                    </a:lnTo>
                    <a:lnTo>
                      <a:pt x="754" y="963"/>
                    </a:lnTo>
                    <a:lnTo>
                      <a:pt x="733" y="942"/>
                    </a:lnTo>
                    <a:lnTo>
                      <a:pt x="733" y="983"/>
                    </a:lnTo>
                    <a:lnTo>
                      <a:pt x="754" y="1046"/>
                    </a:lnTo>
                    <a:lnTo>
                      <a:pt x="754" y="1109"/>
                    </a:lnTo>
                    <a:lnTo>
                      <a:pt x="858" y="1151"/>
                    </a:lnTo>
                    <a:lnTo>
                      <a:pt x="858" y="1214"/>
                    </a:lnTo>
                    <a:lnTo>
                      <a:pt x="942" y="1214"/>
                    </a:lnTo>
                    <a:lnTo>
                      <a:pt x="963" y="1402"/>
                    </a:lnTo>
                    <a:lnTo>
                      <a:pt x="963" y="1486"/>
                    </a:lnTo>
                    <a:lnTo>
                      <a:pt x="858" y="1590"/>
                    </a:lnTo>
                    <a:lnTo>
                      <a:pt x="775" y="1674"/>
                    </a:lnTo>
                    <a:lnTo>
                      <a:pt x="733" y="1716"/>
                    </a:lnTo>
                    <a:lnTo>
                      <a:pt x="565" y="1883"/>
                    </a:lnTo>
                    <a:lnTo>
                      <a:pt x="461" y="2030"/>
                    </a:lnTo>
                    <a:lnTo>
                      <a:pt x="293" y="2092"/>
                    </a:lnTo>
                    <a:lnTo>
                      <a:pt x="0" y="2092"/>
                    </a:lnTo>
                    <a:lnTo>
                      <a:pt x="84" y="2553"/>
                    </a:lnTo>
                    <a:lnTo>
                      <a:pt x="210" y="3243"/>
                    </a:lnTo>
                    <a:lnTo>
                      <a:pt x="628" y="3808"/>
                    </a:lnTo>
                    <a:lnTo>
                      <a:pt x="754" y="4248"/>
                    </a:lnTo>
                    <a:lnTo>
                      <a:pt x="942" y="4352"/>
                    </a:lnTo>
                    <a:lnTo>
                      <a:pt x="1026" y="4352"/>
                    </a:lnTo>
                    <a:lnTo>
                      <a:pt x="1130" y="4394"/>
                    </a:lnTo>
                    <a:lnTo>
                      <a:pt x="1172" y="4394"/>
                    </a:lnTo>
                    <a:lnTo>
                      <a:pt x="1256" y="4436"/>
                    </a:lnTo>
                    <a:lnTo>
                      <a:pt x="1256" y="4499"/>
                    </a:lnTo>
                    <a:lnTo>
                      <a:pt x="1340" y="4561"/>
                    </a:lnTo>
                    <a:lnTo>
                      <a:pt x="1444" y="4561"/>
                    </a:lnTo>
                    <a:lnTo>
                      <a:pt x="1695" y="4645"/>
                    </a:lnTo>
                    <a:lnTo>
                      <a:pt x="1779" y="4645"/>
                    </a:lnTo>
                    <a:lnTo>
                      <a:pt x="1821" y="4708"/>
                    </a:lnTo>
                    <a:lnTo>
                      <a:pt x="1884" y="4729"/>
                    </a:lnTo>
                    <a:lnTo>
                      <a:pt x="1925" y="4812"/>
                    </a:lnTo>
                    <a:lnTo>
                      <a:pt x="2030" y="4917"/>
                    </a:lnTo>
                    <a:lnTo>
                      <a:pt x="2093" y="4917"/>
                    </a:lnTo>
                    <a:lnTo>
                      <a:pt x="2093" y="4938"/>
                    </a:lnTo>
                    <a:lnTo>
                      <a:pt x="2114" y="4917"/>
                    </a:lnTo>
                    <a:lnTo>
                      <a:pt x="2177" y="4917"/>
                    </a:lnTo>
                    <a:lnTo>
                      <a:pt x="2197" y="4980"/>
                    </a:lnTo>
                    <a:lnTo>
                      <a:pt x="2281" y="4980"/>
                    </a:lnTo>
                    <a:lnTo>
                      <a:pt x="2302" y="5022"/>
                    </a:lnTo>
                    <a:lnTo>
                      <a:pt x="2323" y="4980"/>
                    </a:lnTo>
                    <a:lnTo>
                      <a:pt x="2407" y="5022"/>
                    </a:lnTo>
                    <a:lnTo>
                      <a:pt x="2428" y="5043"/>
                    </a:lnTo>
                    <a:lnTo>
                      <a:pt x="2490" y="5043"/>
                    </a:lnTo>
                    <a:lnTo>
                      <a:pt x="2511" y="5084"/>
                    </a:lnTo>
                    <a:lnTo>
                      <a:pt x="2553" y="5126"/>
                    </a:lnTo>
                    <a:lnTo>
                      <a:pt x="2637" y="5189"/>
                    </a:lnTo>
                    <a:lnTo>
                      <a:pt x="2825" y="5398"/>
                    </a:lnTo>
                    <a:lnTo>
                      <a:pt x="2846" y="5608"/>
                    </a:lnTo>
                    <a:lnTo>
                      <a:pt x="2846" y="6591"/>
                    </a:lnTo>
                    <a:lnTo>
                      <a:pt x="2951" y="6193"/>
                    </a:lnTo>
                    <a:lnTo>
                      <a:pt x="3495" y="6173"/>
                    </a:lnTo>
                    <a:lnTo>
                      <a:pt x="3599" y="6131"/>
                    </a:lnTo>
                    <a:lnTo>
                      <a:pt x="3641" y="6110"/>
                    </a:lnTo>
                    <a:lnTo>
                      <a:pt x="3704" y="6089"/>
                    </a:lnTo>
                    <a:lnTo>
                      <a:pt x="3704" y="6131"/>
                    </a:lnTo>
                    <a:lnTo>
                      <a:pt x="3788" y="6173"/>
                    </a:lnTo>
                    <a:lnTo>
                      <a:pt x="3871" y="6214"/>
                    </a:lnTo>
                    <a:lnTo>
                      <a:pt x="3955" y="6214"/>
                    </a:lnTo>
                    <a:lnTo>
                      <a:pt x="3997" y="6298"/>
                    </a:lnTo>
                    <a:lnTo>
                      <a:pt x="3976" y="6319"/>
                    </a:lnTo>
                    <a:lnTo>
                      <a:pt x="4164" y="6298"/>
                    </a:lnTo>
                    <a:lnTo>
                      <a:pt x="4269" y="6193"/>
                    </a:lnTo>
                    <a:lnTo>
                      <a:pt x="4332" y="6193"/>
                    </a:lnTo>
                    <a:lnTo>
                      <a:pt x="4394" y="6131"/>
                    </a:lnTo>
                    <a:lnTo>
                      <a:pt x="4436" y="6173"/>
                    </a:lnTo>
                    <a:lnTo>
                      <a:pt x="4436" y="6214"/>
                    </a:lnTo>
                    <a:lnTo>
                      <a:pt x="4520" y="6214"/>
                    </a:lnTo>
                    <a:lnTo>
                      <a:pt x="4604" y="6277"/>
                    </a:lnTo>
                    <a:lnTo>
                      <a:pt x="4729" y="6214"/>
                    </a:lnTo>
                    <a:lnTo>
                      <a:pt x="4897" y="6193"/>
                    </a:lnTo>
                    <a:lnTo>
                      <a:pt x="4918" y="6110"/>
                    </a:lnTo>
                    <a:lnTo>
                      <a:pt x="4897" y="6068"/>
                    </a:lnTo>
                    <a:lnTo>
                      <a:pt x="4938" y="6005"/>
                    </a:lnTo>
                    <a:lnTo>
                      <a:pt x="5043" y="6026"/>
                    </a:lnTo>
                    <a:lnTo>
                      <a:pt x="5127" y="6026"/>
                    </a:lnTo>
                    <a:lnTo>
                      <a:pt x="5210" y="6089"/>
                    </a:lnTo>
                    <a:lnTo>
                      <a:pt x="5315" y="6068"/>
                    </a:lnTo>
                    <a:lnTo>
                      <a:pt x="5357" y="6026"/>
                    </a:lnTo>
                    <a:lnTo>
                      <a:pt x="5566" y="5963"/>
                    </a:lnTo>
                    <a:lnTo>
                      <a:pt x="5650" y="5984"/>
                    </a:lnTo>
                    <a:lnTo>
                      <a:pt x="5754" y="5963"/>
                    </a:lnTo>
                    <a:lnTo>
                      <a:pt x="5775" y="5900"/>
                    </a:lnTo>
                    <a:lnTo>
                      <a:pt x="5901" y="5900"/>
                    </a:lnTo>
                    <a:lnTo>
                      <a:pt x="5985" y="5817"/>
                    </a:lnTo>
                    <a:lnTo>
                      <a:pt x="6110" y="5796"/>
                    </a:lnTo>
                    <a:lnTo>
                      <a:pt x="6194" y="5712"/>
                    </a:lnTo>
                    <a:lnTo>
                      <a:pt x="6278" y="5649"/>
                    </a:lnTo>
                    <a:lnTo>
                      <a:pt x="6382" y="5670"/>
                    </a:lnTo>
                    <a:lnTo>
                      <a:pt x="6424" y="5608"/>
                    </a:lnTo>
                    <a:lnTo>
                      <a:pt x="6466" y="5587"/>
                    </a:lnTo>
                    <a:lnTo>
                      <a:pt x="6424" y="5587"/>
                    </a:lnTo>
                    <a:lnTo>
                      <a:pt x="6424" y="5545"/>
                    </a:lnTo>
                    <a:lnTo>
                      <a:pt x="6298" y="5440"/>
                    </a:lnTo>
                    <a:lnTo>
                      <a:pt x="6173" y="5398"/>
                    </a:lnTo>
                    <a:lnTo>
                      <a:pt x="5964" y="5189"/>
                    </a:lnTo>
                    <a:lnTo>
                      <a:pt x="5985" y="5126"/>
                    </a:lnTo>
                    <a:lnTo>
                      <a:pt x="5901" y="4938"/>
                    </a:lnTo>
                    <a:lnTo>
                      <a:pt x="5859" y="4875"/>
                    </a:lnTo>
                    <a:lnTo>
                      <a:pt x="5901" y="4771"/>
                    </a:lnTo>
                    <a:lnTo>
                      <a:pt x="5859" y="4729"/>
                    </a:lnTo>
                    <a:lnTo>
                      <a:pt x="5838" y="4624"/>
                    </a:lnTo>
                    <a:lnTo>
                      <a:pt x="5796" y="4540"/>
                    </a:lnTo>
                    <a:lnTo>
                      <a:pt x="5838" y="4540"/>
                    </a:lnTo>
                    <a:lnTo>
                      <a:pt x="5775" y="4394"/>
                    </a:lnTo>
                    <a:lnTo>
                      <a:pt x="5754" y="4248"/>
                    </a:lnTo>
                    <a:lnTo>
                      <a:pt x="5838" y="4206"/>
                    </a:lnTo>
                    <a:lnTo>
                      <a:pt x="5838" y="4038"/>
                    </a:lnTo>
                    <a:lnTo>
                      <a:pt x="5754" y="3976"/>
                    </a:lnTo>
                    <a:lnTo>
                      <a:pt x="5754" y="3766"/>
                    </a:lnTo>
                    <a:lnTo>
                      <a:pt x="5775" y="3620"/>
                    </a:lnTo>
                    <a:lnTo>
                      <a:pt x="5859" y="3578"/>
                    </a:lnTo>
                    <a:lnTo>
                      <a:pt x="5880" y="3599"/>
                    </a:lnTo>
                    <a:lnTo>
                      <a:pt x="5943" y="3515"/>
                    </a:lnTo>
                    <a:lnTo>
                      <a:pt x="5859" y="3306"/>
                    </a:lnTo>
                    <a:lnTo>
                      <a:pt x="5775" y="3306"/>
                    </a:lnTo>
                    <a:lnTo>
                      <a:pt x="5650" y="3180"/>
                    </a:lnTo>
                    <a:lnTo>
                      <a:pt x="5482" y="3055"/>
                    </a:lnTo>
                    <a:lnTo>
                      <a:pt x="5482" y="2929"/>
                    </a:lnTo>
                    <a:lnTo>
                      <a:pt x="5566" y="2657"/>
                    </a:lnTo>
                    <a:lnTo>
                      <a:pt x="5692" y="2302"/>
                    </a:lnTo>
                    <a:lnTo>
                      <a:pt x="5754" y="2239"/>
                    </a:lnTo>
                    <a:lnTo>
                      <a:pt x="5734" y="2134"/>
                    </a:lnTo>
                    <a:lnTo>
                      <a:pt x="5692" y="2113"/>
                    </a:lnTo>
                    <a:lnTo>
                      <a:pt x="5734" y="2113"/>
                    </a:lnTo>
                    <a:lnTo>
                      <a:pt x="5022" y="1611"/>
                    </a:lnTo>
                    <a:lnTo>
                      <a:pt x="4959" y="1527"/>
                    </a:lnTo>
                    <a:lnTo>
                      <a:pt x="4938" y="1486"/>
                    </a:lnTo>
                    <a:lnTo>
                      <a:pt x="4959" y="1402"/>
                    </a:lnTo>
                    <a:lnTo>
                      <a:pt x="4834" y="1214"/>
                    </a:lnTo>
                    <a:lnTo>
                      <a:pt x="27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6971;p54"/>
              <p:cNvSpPr/>
              <p:nvPr/>
            </p:nvSpPr>
            <p:spPr>
              <a:xfrm>
                <a:off x="3945415" y="3152954"/>
                <a:ext cx="13956" cy="10963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964" extrusionOk="0">
                    <a:moveTo>
                      <a:pt x="795" y="1"/>
                    </a:moveTo>
                    <a:lnTo>
                      <a:pt x="795" y="84"/>
                    </a:lnTo>
                    <a:lnTo>
                      <a:pt x="732" y="126"/>
                    </a:lnTo>
                    <a:lnTo>
                      <a:pt x="649" y="126"/>
                    </a:lnTo>
                    <a:lnTo>
                      <a:pt x="607" y="84"/>
                    </a:lnTo>
                    <a:lnTo>
                      <a:pt x="544" y="42"/>
                    </a:lnTo>
                    <a:lnTo>
                      <a:pt x="440" y="126"/>
                    </a:lnTo>
                    <a:lnTo>
                      <a:pt x="377" y="147"/>
                    </a:lnTo>
                    <a:lnTo>
                      <a:pt x="335" y="126"/>
                    </a:lnTo>
                    <a:lnTo>
                      <a:pt x="209" y="231"/>
                    </a:lnTo>
                    <a:lnTo>
                      <a:pt x="105" y="356"/>
                    </a:lnTo>
                    <a:lnTo>
                      <a:pt x="0" y="733"/>
                    </a:lnTo>
                    <a:lnTo>
                      <a:pt x="0" y="817"/>
                    </a:lnTo>
                    <a:lnTo>
                      <a:pt x="209" y="817"/>
                    </a:lnTo>
                    <a:lnTo>
                      <a:pt x="272" y="921"/>
                    </a:lnTo>
                    <a:lnTo>
                      <a:pt x="335" y="963"/>
                    </a:lnTo>
                    <a:lnTo>
                      <a:pt x="398" y="921"/>
                    </a:lnTo>
                    <a:lnTo>
                      <a:pt x="419" y="921"/>
                    </a:lnTo>
                    <a:lnTo>
                      <a:pt x="481" y="963"/>
                    </a:lnTo>
                    <a:lnTo>
                      <a:pt x="607" y="921"/>
                    </a:lnTo>
                    <a:lnTo>
                      <a:pt x="607" y="858"/>
                    </a:lnTo>
                    <a:lnTo>
                      <a:pt x="691" y="670"/>
                    </a:lnTo>
                    <a:lnTo>
                      <a:pt x="649" y="566"/>
                    </a:lnTo>
                    <a:lnTo>
                      <a:pt x="712" y="566"/>
                    </a:lnTo>
                    <a:lnTo>
                      <a:pt x="753" y="628"/>
                    </a:lnTo>
                    <a:lnTo>
                      <a:pt x="816" y="628"/>
                    </a:lnTo>
                    <a:lnTo>
                      <a:pt x="858" y="733"/>
                    </a:lnTo>
                    <a:lnTo>
                      <a:pt x="921" y="754"/>
                    </a:lnTo>
                    <a:lnTo>
                      <a:pt x="921" y="817"/>
                    </a:lnTo>
                    <a:lnTo>
                      <a:pt x="942" y="838"/>
                    </a:lnTo>
                    <a:lnTo>
                      <a:pt x="1004" y="838"/>
                    </a:lnTo>
                    <a:lnTo>
                      <a:pt x="1067" y="817"/>
                    </a:lnTo>
                    <a:lnTo>
                      <a:pt x="1130" y="754"/>
                    </a:lnTo>
                    <a:lnTo>
                      <a:pt x="1130" y="670"/>
                    </a:lnTo>
                    <a:lnTo>
                      <a:pt x="1172" y="607"/>
                    </a:lnTo>
                    <a:lnTo>
                      <a:pt x="1151" y="503"/>
                    </a:lnTo>
                    <a:lnTo>
                      <a:pt x="1109" y="314"/>
                    </a:lnTo>
                    <a:lnTo>
                      <a:pt x="1046" y="231"/>
                    </a:lnTo>
                    <a:lnTo>
                      <a:pt x="1046" y="189"/>
                    </a:lnTo>
                    <a:lnTo>
                      <a:pt x="963" y="105"/>
                    </a:lnTo>
                    <a:lnTo>
                      <a:pt x="900" y="21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6972;p54"/>
              <p:cNvSpPr/>
              <p:nvPr/>
            </p:nvSpPr>
            <p:spPr>
              <a:xfrm>
                <a:off x="3945415" y="3159380"/>
                <a:ext cx="13706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403" extrusionOk="0">
                    <a:moveTo>
                      <a:pt x="649" y="1"/>
                    </a:moveTo>
                    <a:lnTo>
                      <a:pt x="691" y="105"/>
                    </a:lnTo>
                    <a:lnTo>
                      <a:pt x="607" y="293"/>
                    </a:lnTo>
                    <a:lnTo>
                      <a:pt x="607" y="356"/>
                    </a:lnTo>
                    <a:lnTo>
                      <a:pt x="481" y="398"/>
                    </a:lnTo>
                    <a:lnTo>
                      <a:pt x="419" y="356"/>
                    </a:lnTo>
                    <a:lnTo>
                      <a:pt x="398" y="356"/>
                    </a:lnTo>
                    <a:lnTo>
                      <a:pt x="335" y="398"/>
                    </a:lnTo>
                    <a:lnTo>
                      <a:pt x="272" y="356"/>
                    </a:lnTo>
                    <a:lnTo>
                      <a:pt x="209" y="252"/>
                    </a:lnTo>
                    <a:lnTo>
                      <a:pt x="0" y="252"/>
                    </a:lnTo>
                    <a:lnTo>
                      <a:pt x="0" y="314"/>
                    </a:lnTo>
                    <a:lnTo>
                      <a:pt x="63" y="419"/>
                    </a:lnTo>
                    <a:lnTo>
                      <a:pt x="84" y="565"/>
                    </a:lnTo>
                    <a:lnTo>
                      <a:pt x="84" y="712"/>
                    </a:lnTo>
                    <a:lnTo>
                      <a:pt x="188" y="1402"/>
                    </a:lnTo>
                    <a:lnTo>
                      <a:pt x="481" y="1402"/>
                    </a:lnTo>
                    <a:lnTo>
                      <a:pt x="649" y="1340"/>
                    </a:lnTo>
                    <a:lnTo>
                      <a:pt x="753" y="1193"/>
                    </a:lnTo>
                    <a:lnTo>
                      <a:pt x="921" y="1026"/>
                    </a:lnTo>
                    <a:lnTo>
                      <a:pt x="963" y="984"/>
                    </a:lnTo>
                    <a:lnTo>
                      <a:pt x="1046" y="900"/>
                    </a:lnTo>
                    <a:lnTo>
                      <a:pt x="1151" y="796"/>
                    </a:lnTo>
                    <a:lnTo>
                      <a:pt x="1151" y="712"/>
                    </a:lnTo>
                    <a:lnTo>
                      <a:pt x="1130" y="524"/>
                    </a:lnTo>
                    <a:lnTo>
                      <a:pt x="1046" y="524"/>
                    </a:lnTo>
                    <a:lnTo>
                      <a:pt x="1046" y="461"/>
                    </a:lnTo>
                    <a:lnTo>
                      <a:pt x="942" y="419"/>
                    </a:lnTo>
                    <a:lnTo>
                      <a:pt x="942" y="356"/>
                    </a:lnTo>
                    <a:lnTo>
                      <a:pt x="921" y="293"/>
                    </a:lnTo>
                    <a:lnTo>
                      <a:pt x="921" y="252"/>
                    </a:lnTo>
                    <a:lnTo>
                      <a:pt x="921" y="189"/>
                    </a:lnTo>
                    <a:lnTo>
                      <a:pt x="858" y="168"/>
                    </a:lnTo>
                    <a:lnTo>
                      <a:pt x="816" y="63"/>
                    </a:lnTo>
                    <a:lnTo>
                      <a:pt x="753" y="63"/>
                    </a:lnTo>
                    <a:lnTo>
                      <a:pt x="7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6973;p54"/>
              <p:cNvSpPr/>
              <p:nvPr/>
            </p:nvSpPr>
            <p:spPr>
              <a:xfrm>
                <a:off x="3829055" y="3110126"/>
                <a:ext cx="131316" cy="124222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0923" extrusionOk="0">
                    <a:moveTo>
                      <a:pt x="7701" y="0"/>
                    </a:moveTo>
                    <a:lnTo>
                      <a:pt x="7701" y="42"/>
                    </a:lnTo>
                    <a:lnTo>
                      <a:pt x="7743" y="84"/>
                    </a:lnTo>
                    <a:lnTo>
                      <a:pt x="7659" y="189"/>
                    </a:lnTo>
                    <a:lnTo>
                      <a:pt x="7575" y="189"/>
                    </a:lnTo>
                    <a:lnTo>
                      <a:pt x="7491" y="210"/>
                    </a:lnTo>
                    <a:lnTo>
                      <a:pt x="7366" y="210"/>
                    </a:lnTo>
                    <a:lnTo>
                      <a:pt x="7282" y="251"/>
                    </a:lnTo>
                    <a:lnTo>
                      <a:pt x="7240" y="251"/>
                    </a:lnTo>
                    <a:lnTo>
                      <a:pt x="7219" y="189"/>
                    </a:lnTo>
                    <a:lnTo>
                      <a:pt x="7178" y="189"/>
                    </a:lnTo>
                    <a:lnTo>
                      <a:pt x="7157" y="147"/>
                    </a:lnTo>
                    <a:lnTo>
                      <a:pt x="7073" y="126"/>
                    </a:lnTo>
                    <a:lnTo>
                      <a:pt x="6843" y="230"/>
                    </a:lnTo>
                    <a:lnTo>
                      <a:pt x="6759" y="293"/>
                    </a:lnTo>
                    <a:lnTo>
                      <a:pt x="6717" y="335"/>
                    </a:lnTo>
                    <a:lnTo>
                      <a:pt x="6487" y="356"/>
                    </a:lnTo>
                    <a:lnTo>
                      <a:pt x="6403" y="398"/>
                    </a:lnTo>
                    <a:lnTo>
                      <a:pt x="6320" y="314"/>
                    </a:lnTo>
                    <a:lnTo>
                      <a:pt x="6215" y="293"/>
                    </a:lnTo>
                    <a:lnTo>
                      <a:pt x="6111" y="293"/>
                    </a:lnTo>
                    <a:lnTo>
                      <a:pt x="6027" y="398"/>
                    </a:lnTo>
                    <a:lnTo>
                      <a:pt x="5922" y="502"/>
                    </a:lnTo>
                    <a:lnTo>
                      <a:pt x="5964" y="544"/>
                    </a:lnTo>
                    <a:lnTo>
                      <a:pt x="6006" y="607"/>
                    </a:lnTo>
                    <a:lnTo>
                      <a:pt x="5985" y="649"/>
                    </a:lnTo>
                    <a:lnTo>
                      <a:pt x="5859" y="670"/>
                    </a:lnTo>
                    <a:lnTo>
                      <a:pt x="5797" y="649"/>
                    </a:lnTo>
                    <a:lnTo>
                      <a:pt x="5671" y="628"/>
                    </a:lnTo>
                    <a:lnTo>
                      <a:pt x="5567" y="565"/>
                    </a:lnTo>
                    <a:lnTo>
                      <a:pt x="5483" y="565"/>
                    </a:lnTo>
                    <a:lnTo>
                      <a:pt x="5399" y="628"/>
                    </a:lnTo>
                    <a:lnTo>
                      <a:pt x="5336" y="607"/>
                    </a:lnTo>
                    <a:lnTo>
                      <a:pt x="5190" y="607"/>
                    </a:lnTo>
                    <a:lnTo>
                      <a:pt x="5064" y="523"/>
                    </a:lnTo>
                    <a:lnTo>
                      <a:pt x="4939" y="544"/>
                    </a:lnTo>
                    <a:lnTo>
                      <a:pt x="4918" y="502"/>
                    </a:lnTo>
                    <a:lnTo>
                      <a:pt x="4750" y="356"/>
                    </a:lnTo>
                    <a:lnTo>
                      <a:pt x="4667" y="335"/>
                    </a:lnTo>
                    <a:lnTo>
                      <a:pt x="4499" y="210"/>
                    </a:lnTo>
                    <a:lnTo>
                      <a:pt x="4437" y="189"/>
                    </a:lnTo>
                    <a:lnTo>
                      <a:pt x="4353" y="126"/>
                    </a:lnTo>
                    <a:lnTo>
                      <a:pt x="4290" y="126"/>
                    </a:lnTo>
                    <a:lnTo>
                      <a:pt x="4290" y="189"/>
                    </a:lnTo>
                    <a:lnTo>
                      <a:pt x="4186" y="147"/>
                    </a:lnTo>
                    <a:lnTo>
                      <a:pt x="4102" y="251"/>
                    </a:lnTo>
                    <a:lnTo>
                      <a:pt x="4018" y="251"/>
                    </a:lnTo>
                    <a:lnTo>
                      <a:pt x="3976" y="293"/>
                    </a:lnTo>
                    <a:lnTo>
                      <a:pt x="3976" y="356"/>
                    </a:lnTo>
                    <a:lnTo>
                      <a:pt x="3914" y="440"/>
                    </a:lnTo>
                    <a:lnTo>
                      <a:pt x="3914" y="502"/>
                    </a:lnTo>
                    <a:lnTo>
                      <a:pt x="3872" y="544"/>
                    </a:lnTo>
                    <a:lnTo>
                      <a:pt x="3788" y="544"/>
                    </a:lnTo>
                    <a:lnTo>
                      <a:pt x="3788" y="607"/>
                    </a:lnTo>
                    <a:lnTo>
                      <a:pt x="3893" y="733"/>
                    </a:lnTo>
                    <a:lnTo>
                      <a:pt x="3830" y="774"/>
                    </a:lnTo>
                    <a:lnTo>
                      <a:pt x="3809" y="858"/>
                    </a:lnTo>
                    <a:lnTo>
                      <a:pt x="3809" y="984"/>
                    </a:lnTo>
                    <a:lnTo>
                      <a:pt x="3872" y="1088"/>
                    </a:lnTo>
                    <a:lnTo>
                      <a:pt x="3872" y="1339"/>
                    </a:lnTo>
                    <a:lnTo>
                      <a:pt x="3767" y="1381"/>
                    </a:lnTo>
                    <a:lnTo>
                      <a:pt x="3725" y="1486"/>
                    </a:lnTo>
                    <a:lnTo>
                      <a:pt x="3474" y="1800"/>
                    </a:lnTo>
                    <a:lnTo>
                      <a:pt x="3516" y="2009"/>
                    </a:lnTo>
                    <a:lnTo>
                      <a:pt x="3495" y="2135"/>
                    </a:lnTo>
                    <a:lnTo>
                      <a:pt x="3495" y="2281"/>
                    </a:lnTo>
                    <a:lnTo>
                      <a:pt x="3390" y="2386"/>
                    </a:lnTo>
                    <a:lnTo>
                      <a:pt x="3390" y="2532"/>
                    </a:lnTo>
                    <a:lnTo>
                      <a:pt x="3390" y="2616"/>
                    </a:lnTo>
                    <a:lnTo>
                      <a:pt x="3370" y="2804"/>
                    </a:lnTo>
                    <a:lnTo>
                      <a:pt x="3390" y="2825"/>
                    </a:lnTo>
                    <a:lnTo>
                      <a:pt x="3370" y="2971"/>
                    </a:lnTo>
                    <a:lnTo>
                      <a:pt x="3286" y="3034"/>
                    </a:lnTo>
                    <a:lnTo>
                      <a:pt x="3244" y="3223"/>
                    </a:lnTo>
                    <a:lnTo>
                      <a:pt x="3244" y="3390"/>
                    </a:lnTo>
                    <a:lnTo>
                      <a:pt x="3056" y="3704"/>
                    </a:lnTo>
                    <a:lnTo>
                      <a:pt x="2951" y="3746"/>
                    </a:lnTo>
                    <a:lnTo>
                      <a:pt x="2846" y="3808"/>
                    </a:lnTo>
                    <a:lnTo>
                      <a:pt x="2763" y="3787"/>
                    </a:lnTo>
                    <a:lnTo>
                      <a:pt x="2637" y="3892"/>
                    </a:lnTo>
                    <a:lnTo>
                      <a:pt x="2533" y="4018"/>
                    </a:lnTo>
                    <a:lnTo>
                      <a:pt x="2533" y="4164"/>
                    </a:lnTo>
                    <a:lnTo>
                      <a:pt x="2344" y="4332"/>
                    </a:lnTo>
                    <a:lnTo>
                      <a:pt x="2302" y="4436"/>
                    </a:lnTo>
                    <a:lnTo>
                      <a:pt x="2323" y="4624"/>
                    </a:lnTo>
                    <a:lnTo>
                      <a:pt x="2344" y="4645"/>
                    </a:lnTo>
                    <a:lnTo>
                      <a:pt x="2323" y="4959"/>
                    </a:lnTo>
                    <a:lnTo>
                      <a:pt x="2302" y="5127"/>
                    </a:lnTo>
                    <a:lnTo>
                      <a:pt x="2302" y="5231"/>
                    </a:lnTo>
                    <a:lnTo>
                      <a:pt x="2198" y="5378"/>
                    </a:lnTo>
                    <a:lnTo>
                      <a:pt x="2093" y="5420"/>
                    </a:lnTo>
                    <a:lnTo>
                      <a:pt x="2009" y="5482"/>
                    </a:lnTo>
                    <a:lnTo>
                      <a:pt x="1947" y="5566"/>
                    </a:lnTo>
                    <a:lnTo>
                      <a:pt x="1717" y="5796"/>
                    </a:lnTo>
                    <a:lnTo>
                      <a:pt x="1633" y="5901"/>
                    </a:lnTo>
                    <a:lnTo>
                      <a:pt x="1507" y="5984"/>
                    </a:lnTo>
                    <a:lnTo>
                      <a:pt x="1382" y="5901"/>
                    </a:lnTo>
                    <a:lnTo>
                      <a:pt x="1319" y="5796"/>
                    </a:lnTo>
                    <a:lnTo>
                      <a:pt x="1298" y="5775"/>
                    </a:lnTo>
                    <a:lnTo>
                      <a:pt x="1382" y="5650"/>
                    </a:lnTo>
                    <a:lnTo>
                      <a:pt x="1382" y="5587"/>
                    </a:lnTo>
                    <a:lnTo>
                      <a:pt x="1193" y="5650"/>
                    </a:lnTo>
                    <a:lnTo>
                      <a:pt x="1089" y="5754"/>
                    </a:lnTo>
                    <a:lnTo>
                      <a:pt x="1005" y="5733"/>
                    </a:lnTo>
                    <a:lnTo>
                      <a:pt x="942" y="5754"/>
                    </a:lnTo>
                    <a:lnTo>
                      <a:pt x="942" y="5859"/>
                    </a:lnTo>
                    <a:lnTo>
                      <a:pt x="859" y="5943"/>
                    </a:lnTo>
                    <a:lnTo>
                      <a:pt x="754" y="5943"/>
                    </a:lnTo>
                    <a:lnTo>
                      <a:pt x="754" y="5880"/>
                    </a:lnTo>
                    <a:lnTo>
                      <a:pt x="733" y="5838"/>
                    </a:lnTo>
                    <a:lnTo>
                      <a:pt x="629" y="5880"/>
                    </a:lnTo>
                    <a:lnTo>
                      <a:pt x="566" y="5859"/>
                    </a:lnTo>
                    <a:lnTo>
                      <a:pt x="440" y="5984"/>
                    </a:lnTo>
                    <a:lnTo>
                      <a:pt x="315" y="6089"/>
                    </a:lnTo>
                    <a:lnTo>
                      <a:pt x="252" y="6152"/>
                    </a:lnTo>
                    <a:lnTo>
                      <a:pt x="273" y="6361"/>
                    </a:lnTo>
                    <a:lnTo>
                      <a:pt x="210" y="6424"/>
                    </a:lnTo>
                    <a:lnTo>
                      <a:pt x="105" y="6424"/>
                    </a:lnTo>
                    <a:lnTo>
                      <a:pt x="1" y="6508"/>
                    </a:lnTo>
                    <a:lnTo>
                      <a:pt x="22" y="6570"/>
                    </a:lnTo>
                    <a:lnTo>
                      <a:pt x="210" y="6591"/>
                    </a:lnTo>
                    <a:lnTo>
                      <a:pt x="252" y="6633"/>
                    </a:lnTo>
                    <a:lnTo>
                      <a:pt x="273" y="6633"/>
                    </a:lnTo>
                    <a:lnTo>
                      <a:pt x="273" y="6612"/>
                    </a:lnTo>
                    <a:lnTo>
                      <a:pt x="315" y="6591"/>
                    </a:lnTo>
                    <a:lnTo>
                      <a:pt x="377" y="6591"/>
                    </a:lnTo>
                    <a:lnTo>
                      <a:pt x="482" y="6570"/>
                    </a:lnTo>
                    <a:lnTo>
                      <a:pt x="566" y="6528"/>
                    </a:lnTo>
                    <a:lnTo>
                      <a:pt x="1256" y="6528"/>
                    </a:lnTo>
                    <a:lnTo>
                      <a:pt x="1424" y="6570"/>
                    </a:lnTo>
                    <a:lnTo>
                      <a:pt x="1633" y="6528"/>
                    </a:lnTo>
                    <a:lnTo>
                      <a:pt x="2637" y="6528"/>
                    </a:lnTo>
                    <a:lnTo>
                      <a:pt x="2637" y="6612"/>
                    </a:lnTo>
                    <a:lnTo>
                      <a:pt x="2637" y="6633"/>
                    </a:lnTo>
                    <a:lnTo>
                      <a:pt x="2637" y="6717"/>
                    </a:lnTo>
                    <a:lnTo>
                      <a:pt x="2679" y="6780"/>
                    </a:lnTo>
                    <a:lnTo>
                      <a:pt x="2721" y="6842"/>
                    </a:lnTo>
                    <a:lnTo>
                      <a:pt x="2679" y="6905"/>
                    </a:lnTo>
                    <a:lnTo>
                      <a:pt x="2679" y="6989"/>
                    </a:lnTo>
                    <a:lnTo>
                      <a:pt x="2742" y="7093"/>
                    </a:lnTo>
                    <a:lnTo>
                      <a:pt x="2763" y="7219"/>
                    </a:lnTo>
                    <a:lnTo>
                      <a:pt x="2784" y="7261"/>
                    </a:lnTo>
                    <a:lnTo>
                      <a:pt x="2784" y="7345"/>
                    </a:lnTo>
                    <a:lnTo>
                      <a:pt x="2846" y="7365"/>
                    </a:lnTo>
                    <a:lnTo>
                      <a:pt x="2888" y="7449"/>
                    </a:lnTo>
                    <a:lnTo>
                      <a:pt x="2972" y="7554"/>
                    </a:lnTo>
                    <a:lnTo>
                      <a:pt x="2993" y="7763"/>
                    </a:lnTo>
                    <a:lnTo>
                      <a:pt x="3056" y="7784"/>
                    </a:lnTo>
                    <a:lnTo>
                      <a:pt x="3202" y="7784"/>
                    </a:lnTo>
                    <a:lnTo>
                      <a:pt x="3307" y="7763"/>
                    </a:lnTo>
                    <a:lnTo>
                      <a:pt x="3390" y="7784"/>
                    </a:lnTo>
                    <a:lnTo>
                      <a:pt x="3579" y="7826"/>
                    </a:lnTo>
                    <a:lnTo>
                      <a:pt x="3662" y="7763"/>
                    </a:lnTo>
                    <a:lnTo>
                      <a:pt x="4102" y="7742"/>
                    </a:lnTo>
                    <a:lnTo>
                      <a:pt x="4102" y="7575"/>
                    </a:lnTo>
                    <a:lnTo>
                      <a:pt x="4081" y="7470"/>
                    </a:lnTo>
                    <a:lnTo>
                      <a:pt x="4123" y="7449"/>
                    </a:lnTo>
                    <a:lnTo>
                      <a:pt x="4186" y="7345"/>
                    </a:lnTo>
                    <a:lnTo>
                      <a:pt x="4186" y="7198"/>
                    </a:lnTo>
                    <a:lnTo>
                      <a:pt x="4750" y="7156"/>
                    </a:lnTo>
                    <a:lnTo>
                      <a:pt x="4750" y="7114"/>
                    </a:lnTo>
                    <a:lnTo>
                      <a:pt x="4939" y="7135"/>
                    </a:lnTo>
                    <a:lnTo>
                      <a:pt x="4918" y="7219"/>
                    </a:lnTo>
                    <a:lnTo>
                      <a:pt x="4876" y="7261"/>
                    </a:lnTo>
                    <a:lnTo>
                      <a:pt x="4918" y="7324"/>
                    </a:lnTo>
                    <a:lnTo>
                      <a:pt x="5567" y="7365"/>
                    </a:lnTo>
                    <a:lnTo>
                      <a:pt x="5587" y="7449"/>
                    </a:lnTo>
                    <a:lnTo>
                      <a:pt x="5587" y="7533"/>
                    </a:lnTo>
                    <a:lnTo>
                      <a:pt x="5587" y="7617"/>
                    </a:lnTo>
                    <a:lnTo>
                      <a:pt x="5546" y="7721"/>
                    </a:lnTo>
                    <a:lnTo>
                      <a:pt x="5504" y="7826"/>
                    </a:lnTo>
                    <a:lnTo>
                      <a:pt x="5567" y="7889"/>
                    </a:lnTo>
                    <a:lnTo>
                      <a:pt x="5567" y="7972"/>
                    </a:lnTo>
                    <a:lnTo>
                      <a:pt x="5546" y="8035"/>
                    </a:lnTo>
                    <a:lnTo>
                      <a:pt x="5546" y="8056"/>
                    </a:lnTo>
                    <a:lnTo>
                      <a:pt x="5567" y="8140"/>
                    </a:lnTo>
                    <a:lnTo>
                      <a:pt x="5567" y="8349"/>
                    </a:lnTo>
                    <a:lnTo>
                      <a:pt x="5504" y="8453"/>
                    </a:lnTo>
                    <a:lnTo>
                      <a:pt x="5567" y="8495"/>
                    </a:lnTo>
                    <a:lnTo>
                      <a:pt x="5567" y="8579"/>
                    </a:lnTo>
                    <a:lnTo>
                      <a:pt x="5608" y="8621"/>
                    </a:lnTo>
                    <a:lnTo>
                      <a:pt x="5608" y="8705"/>
                    </a:lnTo>
                    <a:lnTo>
                      <a:pt x="5650" y="8725"/>
                    </a:lnTo>
                    <a:lnTo>
                      <a:pt x="5671" y="8788"/>
                    </a:lnTo>
                    <a:lnTo>
                      <a:pt x="5713" y="8809"/>
                    </a:lnTo>
                    <a:lnTo>
                      <a:pt x="5755" y="8872"/>
                    </a:lnTo>
                    <a:lnTo>
                      <a:pt x="5713" y="8935"/>
                    </a:lnTo>
                    <a:lnTo>
                      <a:pt x="5713" y="9018"/>
                    </a:lnTo>
                    <a:lnTo>
                      <a:pt x="5797" y="9081"/>
                    </a:lnTo>
                    <a:lnTo>
                      <a:pt x="5797" y="9144"/>
                    </a:lnTo>
                    <a:lnTo>
                      <a:pt x="5776" y="9186"/>
                    </a:lnTo>
                    <a:lnTo>
                      <a:pt x="5776" y="9311"/>
                    </a:lnTo>
                    <a:lnTo>
                      <a:pt x="5859" y="9353"/>
                    </a:lnTo>
                    <a:lnTo>
                      <a:pt x="5818" y="9437"/>
                    </a:lnTo>
                    <a:lnTo>
                      <a:pt x="5818" y="9458"/>
                    </a:lnTo>
                    <a:lnTo>
                      <a:pt x="5776" y="9500"/>
                    </a:lnTo>
                    <a:lnTo>
                      <a:pt x="5776" y="9625"/>
                    </a:lnTo>
                    <a:lnTo>
                      <a:pt x="5797" y="9646"/>
                    </a:lnTo>
                    <a:lnTo>
                      <a:pt x="5859" y="9646"/>
                    </a:lnTo>
                    <a:lnTo>
                      <a:pt x="5901" y="9625"/>
                    </a:lnTo>
                    <a:lnTo>
                      <a:pt x="5964" y="9604"/>
                    </a:lnTo>
                    <a:lnTo>
                      <a:pt x="5985" y="9562"/>
                    </a:lnTo>
                    <a:lnTo>
                      <a:pt x="6027" y="9562"/>
                    </a:lnTo>
                    <a:lnTo>
                      <a:pt x="6111" y="9625"/>
                    </a:lnTo>
                    <a:lnTo>
                      <a:pt x="6173" y="9646"/>
                    </a:lnTo>
                    <a:lnTo>
                      <a:pt x="6320" y="9646"/>
                    </a:lnTo>
                    <a:lnTo>
                      <a:pt x="6383" y="9667"/>
                    </a:lnTo>
                    <a:lnTo>
                      <a:pt x="6424" y="9646"/>
                    </a:lnTo>
                    <a:lnTo>
                      <a:pt x="6508" y="9625"/>
                    </a:lnTo>
                    <a:lnTo>
                      <a:pt x="6592" y="9562"/>
                    </a:lnTo>
                    <a:lnTo>
                      <a:pt x="6696" y="9541"/>
                    </a:lnTo>
                    <a:lnTo>
                      <a:pt x="6801" y="9541"/>
                    </a:lnTo>
                    <a:lnTo>
                      <a:pt x="6843" y="9604"/>
                    </a:lnTo>
                    <a:lnTo>
                      <a:pt x="6906" y="9562"/>
                    </a:lnTo>
                    <a:lnTo>
                      <a:pt x="7010" y="9625"/>
                    </a:lnTo>
                    <a:lnTo>
                      <a:pt x="7031" y="9646"/>
                    </a:lnTo>
                    <a:lnTo>
                      <a:pt x="7031" y="9751"/>
                    </a:lnTo>
                    <a:lnTo>
                      <a:pt x="7052" y="9772"/>
                    </a:lnTo>
                    <a:lnTo>
                      <a:pt x="7073" y="9814"/>
                    </a:lnTo>
                    <a:lnTo>
                      <a:pt x="7157" y="9751"/>
                    </a:lnTo>
                    <a:lnTo>
                      <a:pt x="7240" y="9709"/>
                    </a:lnTo>
                    <a:lnTo>
                      <a:pt x="7324" y="9709"/>
                    </a:lnTo>
                    <a:lnTo>
                      <a:pt x="7345" y="9667"/>
                    </a:lnTo>
                    <a:lnTo>
                      <a:pt x="7491" y="9625"/>
                    </a:lnTo>
                    <a:lnTo>
                      <a:pt x="7554" y="9625"/>
                    </a:lnTo>
                    <a:lnTo>
                      <a:pt x="7554" y="9751"/>
                    </a:lnTo>
                    <a:lnTo>
                      <a:pt x="7575" y="9814"/>
                    </a:lnTo>
                    <a:lnTo>
                      <a:pt x="7575" y="9876"/>
                    </a:lnTo>
                    <a:lnTo>
                      <a:pt x="7575" y="9939"/>
                    </a:lnTo>
                    <a:lnTo>
                      <a:pt x="7638" y="9939"/>
                    </a:lnTo>
                    <a:lnTo>
                      <a:pt x="7743" y="9981"/>
                    </a:lnTo>
                    <a:lnTo>
                      <a:pt x="7784" y="9981"/>
                    </a:lnTo>
                    <a:lnTo>
                      <a:pt x="7910" y="10065"/>
                    </a:lnTo>
                    <a:lnTo>
                      <a:pt x="8056" y="10086"/>
                    </a:lnTo>
                    <a:lnTo>
                      <a:pt x="8182" y="10127"/>
                    </a:lnTo>
                    <a:lnTo>
                      <a:pt x="8182" y="10148"/>
                    </a:lnTo>
                    <a:lnTo>
                      <a:pt x="8287" y="10148"/>
                    </a:lnTo>
                    <a:lnTo>
                      <a:pt x="8433" y="10086"/>
                    </a:lnTo>
                    <a:lnTo>
                      <a:pt x="8475" y="10044"/>
                    </a:lnTo>
                    <a:lnTo>
                      <a:pt x="8517" y="9876"/>
                    </a:lnTo>
                    <a:lnTo>
                      <a:pt x="8600" y="9876"/>
                    </a:lnTo>
                    <a:lnTo>
                      <a:pt x="8642" y="9855"/>
                    </a:lnTo>
                    <a:lnTo>
                      <a:pt x="8684" y="9855"/>
                    </a:lnTo>
                    <a:lnTo>
                      <a:pt x="8684" y="10023"/>
                    </a:lnTo>
                    <a:lnTo>
                      <a:pt x="8789" y="10127"/>
                    </a:lnTo>
                    <a:lnTo>
                      <a:pt x="8789" y="10190"/>
                    </a:lnTo>
                    <a:lnTo>
                      <a:pt x="8935" y="10274"/>
                    </a:lnTo>
                    <a:lnTo>
                      <a:pt x="9144" y="10337"/>
                    </a:lnTo>
                    <a:lnTo>
                      <a:pt x="9270" y="10441"/>
                    </a:lnTo>
                    <a:lnTo>
                      <a:pt x="9375" y="10588"/>
                    </a:lnTo>
                    <a:lnTo>
                      <a:pt x="9479" y="10671"/>
                    </a:lnTo>
                    <a:lnTo>
                      <a:pt x="9584" y="10797"/>
                    </a:lnTo>
                    <a:lnTo>
                      <a:pt x="9730" y="10922"/>
                    </a:lnTo>
                    <a:lnTo>
                      <a:pt x="9793" y="10922"/>
                    </a:lnTo>
                    <a:lnTo>
                      <a:pt x="9898" y="10902"/>
                    </a:lnTo>
                    <a:lnTo>
                      <a:pt x="9981" y="10860"/>
                    </a:lnTo>
                    <a:lnTo>
                      <a:pt x="10002" y="10881"/>
                    </a:lnTo>
                    <a:lnTo>
                      <a:pt x="10044" y="10902"/>
                    </a:lnTo>
                    <a:lnTo>
                      <a:pt x="10107" y="10922"/>
                    </a:lnTo>
                    <a:lnTo>
                      <a:pt x="10170" y="10881"/>
                    </a:lnTo>
                    <a:lnTo>
                      <a:pt x="10107" y="10253"/>
                    </a:lnTo>
                    <a:lnTo>
                      <a:pt x="10065" y="10232"/>
                    </a:lnTo>
                    <a:lnTo>
                      <a:pt x="9940" y="10253"/>
                    </a:lnTo>
                    <a:lnTo>
                      <a:pt x="9940" y="10337"/>
                    </a:lnTo>
                    <a:lnTo>
                      <a:pt x="9981" y="10378"/>
                    </a:lnTo>
                    <a:lnTo>
                      <a:pt x="9688" y="10378"/>
                    </a:lnTo>
                    <a:lnTo>
                      <a:pt x="9647" y="10295"/>
                    </a:lnTo>
                    <a:lnTo>
                      <a:pt x="9626" y="10232"/>
                    </a:lnTo>
                    <a:lnTo>
                      <a:pt x="9458" y="10065"/>
                    </a:lnTo>
                    <a:lnTo>
                      <a:pt x="9375" y="9981"/>
                    </a:lnTo>
                    <a:lnTo>
                      <a:pt x="9375" y="9855"/>
                    </a:lnTo>
                    <a:lnTo>
                      <a:pt x="9375" y="9521"/>
                    </a:lnTo>
                    <a:lnTo>
                      <a:pt x="9375" y="9437"/>
                    </a:lnTo>
                    <a:lnTo>
                      <a:pt x="9479" y="9332"/>
                    </a:lnTo>
                    <a:lnTo>
                      <a:pt x="9542" y="9290"/>
                    </a:lnTo>
                    <a:lnTo>
                      <a:pt x="9521" y="9249"/>
                    </a:lnTo>
                    <a:lnTo>
                      <a:pt x="9563" y="9228"/>
                    </a:lnTo>
                    <a:lnTo>
                      <a:pt x="9563" y="9102"/>
                    </a:lnTo>
                    <a:lnTo>
                      <a:pt x="9563" y="9018"/>
                    </a:lnTo>
                    <a:lnTo>
                      <a:pt x="9563" y="8935"/>
                    </a:lnTo>
                    <a:lnTo>
                      <a:pt x="9563" y="8872"/>
                    </a:lnTo>
                    <a:lnTo>
                      <a:pt x="9584" y="8809"/>
                    </a:lnTo>
                    <a:lnTo>
                      <a:pt x="9626" y="8767"/>
                    </a:lnTo>
                    <a:lnTo>
                      <a:pt x="9542" y="8725"/>
                    </a:lnTo>
                    <a:lnTo>
                      <a:pt x="9479" y="8663"/>
                    </a:lnTo>
                    <a:lnTo>
                      <a:pt x="9458" y="8558"/>
                    </a:lnTo>
                    <a:lnTo>
                      <a:pt x="9688" y="8077"/>
                    </a:lnTo>
                    <a:lnTo>
                      <a:pt x="10630" y="7868"/>
                    </a:lnTo>
                    <a:lnTo>
                      <a:pt x="10714" y="7889"/>
                    </a:lnTo>
                    <a:lnTo>
                      <a:pt x="10588" y="7449"/>
                    </a:lnTo>
                    <a:lnTo>
                      <a:pt x="10170" y="6884"/>
                    </a:lnTo>
                    <a:lnTo>
                      <a:pt x="10044" y="6194"/>
                    </a:lnTo>
                    <a:lnTo>
                      <a:pt x="9960" y="5733"/>
                    </a:lnTo>
                    <a:lnTo>
                      <a:pt x="9856" y="5043"/>
                    </a:lnTo>
                    <a:lnTo>
                      <a:pt x="9856" y="4896"/>
                    </a:lnTo>
                    <a:lnTo>
                      <a:pt x="9835" y="4750"/>
                    </a:lnTo>
                    <a:lnTo>
                      <a:pt x="9772" y="4645"/>
                    </a:lnTo>
                    <a:lnTo>
                      <a:pt x="9772" y="4583"/>
                    </a:lnTo>
                    <a:lnTo>
                      <a:pt x="9772" y="4499"/>
                    </a:lnTo>
                    <a:lnTo>
                      <a:pt x="9877" y="4122"/>
                    </a:lnTo>
                    <a:lnTo>
                      <a:pt x="9981" y="3997"/>
                    </a:lnTo>
                    <a:lnTo>
                      <a:pt x="10107" y="3892"/>
                    </a:lnTo>
                    <a:lnTo>
                      <a:pt x="10149" y="3871"/>
                    </a:lnTo>
                    <a:lnTo>
                      <a:pt x="10107" y="3746"/>
                    </a:lnTo>
                    <a:lnTo>
                      <a:pt x="10191" y="3536"/>
                    </a:lnTo>
                    <a:lnTo>
                      <a:pt x="10212" y="3327"/>
                    </a:lnTo>
                    <a:lnTo>
                      <a:pt x="10212" y="3160"/>
                    </a:lnTo>
                    <a:lnTo>
                      <a:pt x="10253" y="3118"/>
                    </a:lnTo>
                    <a:lnTo>
                      <a:pt x="10484" y="2699"/>
                    </a:lnTo>
                    <a:lnTo>
                      <a:pt x="10525" y="2616"/>
                    </a:lnTo>
                    <a:lnTo>
                      <a:pt x="10714" y="2407"/>
                    </a:lnTo>
                    <a:lnTo>
                      <a:pt x="11007" y="2009"/>
                    </a:lnTo>
                    <a:lnTo>
                      <a:pt x="11028" y="1925"/>
                    </a:lnTo>
                    <a:lnTo>
                      <a:pt x="10986" y="1863"/>
                    </a:lnTo>
                    <a:lnTo>
                      <a:pt x="10923" y="1779"/>
                    </a:lnTo>
                    <a:lnTo>
                      <a:pt x="10839" y="1716"/>
                    </a:lnTo>
                    <a:lnTo>
                      <a:pt x="10881" y="1591"/>
                    </a:lnTo>
                    <a:lnTo>
                      <a:pt x="10902" y="1381"/>
                    </a:lnTo>
                    <a:lnTo>
                      <a:pt x="10902" y="1235"/>
                    </a:lnTo>
                    <a:lnTo>
                      <a:pt x="10944" y="1151"/>
                    </a:lnTo>
                    <a:lnTo>
                      <a:pt x="10986" y="1047"/>
                    </a:lnTo>
                    <a:lnTo>
                      <a:pt x="10944" y="1026"/>
                    </a:lnTo>
                    <a:lnTo>
                      <a:pt x="10776" y="1026"/>
                    </a:lnTo>
                    <a:lnTo>
                      <a:pt x="10776" y="942"/>
                    </a:lnTo>
                    <a:lnTo>
                      <a:pt x="10735" y="858"/>
                    </a:lnTo>
                    <a:lnTo>
                      <a:pt x="10693" y="837"/>
                    </a:lnTo>
                    <a:lnTo>
                      <a:pt x="10672" y="733"/>
                    </a:lnTo>
                    <a:lnTo>
                      <a:pt x="10588" y="670"/>
                    </a:lnTo>
                    <a:lnTo>
                      <a:pt x="10463" y="628"/>
                    </a:lnTo>
                    <a:lnTo>
                      <a:pt x="10400" y="565"/>
                    </a:lnTo>
                    <a:lnTo>
                      <a:pt x="10358" y="502"/>
                    </a:lnTo>
                    <a:lnTo>
                      <a:pt x="10274" y="335"/>
                    </a:lnTo>
                    <a:lnTo>
                      <a:pt x="10212" y="314"/>
                    </a:lnTo>
                    <a:lnTo>
                      <a:pt x="10086" y="314"/>
                    </a:lnTo>
                    <a:lnTo>
                      <a:pt x="10044" y="398"/>
                    </a:lnTo>
                    <a:lnTo>
                      <a:pt x="9981" y="440"/>
                    </a:lnTo>
                    <a:lnTo>
                      <a:pt x="9877" y="502"/>
                    </a:lnTo>
                    <a:lnTo>
                      <a:pt x="9835" y="502"/>
                    </a:lnTo>
                    <a:lnTo>
                      <a:pt x="9793" y="440"/>
                    </a:lnTo>
                    <a:lnTo>
                      <a:pt x="9584" y="440"/>
                    </a:lnTo>
                    <a:lnTo>
                      <a:pt x="9521" y="502"/>
                    </a:lnTo>
                    <a:lnTo>
                      <a:pt x="9479" y="544"/>
                    </a:lnTo>
                    <a:lnTo>
                      <a:pt x="9416" y="565"/>
                    </a:lnTo>
                    <a:lnTo>
                      <a:pt x="9312" y="523"/>
                    </a:lnTo>
                    <a:lnTo>
                      <a:pt x="9165" y="440"/>
                    </a:lnTo>
                    <a:lnTo>
                      <a:pt x="9124" y="356"/>
                    </a:lnTo>
                    <a:lnTo>
                      <a:pt x="9040" y="335"/>
                    </a:lnTo>
                    <a:lnTo>
                      <a:pt x="8998" y="293"/>
                    </a:lnTo>
                    <a:lnTo>
                      <a:pt x="8956" y="189"/>
                    </a:lnTo>
                    <a:lnTo>
                      <a:pt x="8935" y="147"/>
                    </a:lnTo>
                    <a:lnTo>
                      <a:pt x="8831" y="105"/>
                    </a:lnTo>
                    <a:lnTo>
                      <a:pt x="8705" y="105"/>
                    </a:lnTo>
                    <a:lnTo>
                      <a:pt x="8517" y="189"/>
                    </a:lnTo>
                    <a:lnTo>
                      <a:pt x="8496" y="147"/>
                    </a:lnTo>
                    <a:lnTo>
                      <a:pt x="8266" y="147"/>
                    </a:lnTo>
                    <a:lnTo>
                      <a:pt x="8182" y="105"/>
                    </a:lnTo>
                    <a:lnTo>
                      <a:pt x="8098" y="84"/>
                    </a:lnTo>
                    <a:lnTo>
                      <a:pt x="8056" y="42"/>
                    </a:lnTo>
                    <a:lnTo>
                      <a:pt x="7868" y="42"/>
                    </a:lnTo>
                    <a:lnTo>
                      <a:pt x="77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88" name="Google Shape;6974;p54"/>
              <p:cNvSpPr/>
              <p:nvPr/>
            </p:nvSpPr>
            <p:spPr>
              <a:xfrm>
                <a:off x="3970326" y="3207451"/>
                <a:ext cx="21934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4646" extrusionOk="0">
                    <a:moveTo>
                      <a:pt x="210" y="0"/>
                    </a:moveTo>
                    <a:lnTo>
                      <a:pt x="189" y="21"/>
                    </a:lnTo>
                    <a:lnTo>
                      <a:pt x="210" y="105"/>
                    </a:lnTo>
                    <a:lnTo>
                      <a:pt x="231" y="126"/>
                    </a:lnTo>
                    <a:lnTo>
                      <a:pt x="273" y="209"/>
                    </a:lnTo>
                    <a:lnTo>
                      <a:pt x="377" y="251"/>
                    </a:lnTo>
                    <a:lnTo>
                      <a:pt x="419" y="272"/>
                    </a:lnTo>
                    <a:lnTo>
                      <a:pt x="419" y="314"/>
                    </a:lnTo>
                    <a:lnTo>
                      <a:pt x="377" y="460"/>
                    </a:lnTo>
                    <a:lnTo>
                      <a:pt x="377" y="523"/>
                    </a:lnTo>
                    <a:lnTo>
                      <a:pt x="482" y="586"/>
                    </a:lnTo>
                    <a:lnTo>
                      <a:pt x="503" y="670"/>
                    </a:lnTo>
                    <a:lnTo>
                      <a:pt x="503" y="795"/>
                    </a:lnTo>
                    <a:lnTo>
                      <a:pt x="482" y="837"/>
                    </a:lnTo>
                    <a:lnTo>
                      <a:pt x="482" y="879"/>
                    </a:lnTo>
                    <a:lnTo>
                      <a:pt x="335" y="1004"/>
                    </a:lnTo>
                    <a:lnTo>
                      <a:pt x="335" y="1088"/>
                    </a:lnTo>
                    <a:lnTo>
                      <a:pt x="377" y="1193"/>
                    </a:lnTo>
                    <a:lnTo>
                      <a:pt x="377" y="1276"/>
                    </a:lnTo>
                    <a:lnTo>
                      <a:pt x="398" y="1360"/>
                    </a:lnTo>
                    <a:lnTo>
                      <a:pt x="335" y="1423"/>
                    </a:lnTo>
                    <a:lnTo>
                      <a:pt x="398" y="1507"/>
                    </a:lnTo>
                    <a:lnTo>
                      <a:pt x="398" y="1590"/>
                    </a:lnTo>
                    <a:lnTo>
                      <a:pt x="335" y="1611"/>
                    </a:lnTo>
                    <a:lnTo>
                      <a:pt x="377" y="1695"/>
                    </a:lnTo>
                    <a:lnTo>
                      <a:pt x="398" y="1737"/>
                    </a:lnTo>
                    <a:lnTo>
                      <a:pt x="440" y="1779"/>
                    </a:lnTo>
                    <a:lnTo>
                      <a:pt x="440" y="1820"/>
                    </a:lnTo>
                    <a:lnTo>
                      <a:pt x="398" y="1820"/>
                    </a:lnTo>
                    <a:lnTo>
                      <a:pt x="377" y="1904"/>
                    </a:lnTo>
                    <a:lnTo>
                      <a:pt x="293" y="1925"/>
                    </a:lnTo>
                    <a:lnTo>
                      <a:pt x="168" y="2030"/>
                    </a:lnTo>
                    <a:lnTo>
                      <a:pt x="126" y="2051"/>
                    </a:lnTo>
                    <a:lnTo>
                      <a:pt x="126" y="2134"/>
                    </a:lnTo>
                    <a:lnTo>
                      <a:pt x="168" y="2197"/>
                    </a:lnTo>
                    <a:lnTo>
                      <a:pt x="126" y="2260"/>
                    </a:lnTo>
                    <a:lnTo>
                      <a:pt x="126" y="2344"/>
                    </a:lnTo>
                    <a:lnTo>
                      <a:pt x="63" y="2448"/>
                    </a:lnTo>
                    <a:lnTo>
                      <a:pt x="1" y="2469"/>
                    </a:lnTo>
                    <a:lnTo>
                      <a:pt x="1" y="2532"/>
                    </a:lnTo>
                    <a:lnTo>
                      <a:pt x="84" y="2636"/>
                    </a:lnTo>
                    <a:lnTo>
                      <a:pt x="126" y="2741"/>
                    </a:lnTo>
                    <a:lnTo>
                      <a:pt x="168" y="2783"/>
                    </a:lnTo>
                    <a:lnTo>
                      <a:pt x="314" y="2762"/>
                    </a:lnTo>
                    <a:lnTo>
                      <a:pt x="335" y="2825"/>
                    </a:lnTo>
                    <a:lnTo>
                      <a:pt x="377" y="2867"/>
                    </a:lnTo>
                    <a:lnTo>
                      <a:pt x="419" y="2929"/>
                    </a:lnTo>
                    <a:lnTo>
                      <a:pt x="419" y="2992"/>
                    </a:lnTo>
                    <a:lnTo>
                      <a:pt x="524" y="3055"/>
                    </a:lnTo>
                    <a:lnTo>
                      <a:pt x="586" y="3034"/>
                    </a:lnTo>
                    <a:lnTo>
                      <a:pt x="628" y="3034"/>
                    </a:lnTo>
                    <a:lnTo>
                      <a:pt x="691" y="2971"/>
                    </a:lnTo>
                    <a:lnTo>
                      <a:pt x="817" y="2971"/>
                    </a:lnTo>
                    <a:lnTo>
                      <a:pt x="963" y="2992"/>
                    </a:lnTo>
                    <a:lnTo>
                      <a:pt x="1026" y="3097"/>
                    </a:lnTo>
                    <a:lnTo>
                      <a:pt x="1026" y="3264"/>
                    </a:lnTo>
                    <a:lnTo>
                      <a:pt x="1005" y="3390"/>
                    </a:lnTo>
                    <a:lnTo>
                      <a:pt x="900" y="3515"/>
                    </a:lnTo>
                    <a:lnTo>
                      <a:pt x="837" y="3662"/>
                    </a:lnTo>
                    <a:lnTo>
                      <a:pt x="796" y="3766"/>
                    </a:lnTo>
                    <a:lnTo>
                      <a:pt x="796" y="3871"/>
                    </a:lnTo>
                    <a:lnTo>
                      <a:pt x="837" y="3996"/>
                    </a:lnTo>
                    <a:lnTo>
                      <a:pt x="837" y="4080"/>
                    </a:lnTo>
                    <a:lnTo>
                      <a:pt x="942" y="4206"/>
                    </a:lnTo>
                    <a:lnTo>
                      <a:pt x="1047" y="4289"/>
                    </a:lnTo>
                    <a:lnTo>
                      <a:pt x="1130" y="4331"/>
                    </a:lnTo>
                    <a:lnTo>
                      <a:pt x="1172" y="4394"/>
                    </a:lnTo>
                    <a:lnTo>
                      <a:pt x="1256" y="4499"/>
                    </a:lnTo>
                    <a:lnTo>
                      <a:pt x="1235" y="4541"/>
                    </a:lnTo>
                    <a:lnTo>
                      <a:pt x="1256" y="4645"/>
                    </a:lnTo>
                    <a:lnTo>
                      <a:pt x="1361" y="4624"/>
                    </a:lnTo>
                    <a:lnTo>
                      <a:pt x="1381" y="4499"/>
                    </a:lnTo>
                    <a:lnTo>
                      <a:pt x="1361" y="4352"/>
                    </a:lnTo>
                    <a:lnTo>
                      <a:pt x="1423" y="4248"/>
                    </a:lnTo>
                    <a:lnTo>
                      <a:pt x="1423" y="4143"/>
                    </a:lnTo>
                    <a:lnTo>
                      <a:pt x="1486" y="3996"/>
                    </a:lnTo>
                    <a:lnTo>
                      <a:pt x="1591" y="3976"/>
                    </a:lnTo>
                    <a:lnTo>
                      <a:pt x="1674" y="3913"/>
                    </a:lnTo>
                    <a:lnTo>
                      <a:pt x="1695" y="3808"/>
                    </a:lnTo>
                    <a:lnTo>
                      <a:pt x="1737" y="3599"/>
                    </a:lnTo>
                    <a:lnTo>
                      <a:pt x="1653" y="3515"/>
                    </a:lnTo>
                    <a:lnTo>
                      <a:pt x="1674" y="3473"/>
                    </a:lnTo>
                    <a:lnTo>
                      <a:pt x="1653" y="3452"/>
                    </a:lnTo>
                    <a:lnTo>
                      <a:pt x="1674" y="3390"/>
                    </a:lnTo>
                    <a:lnTo>
                      <a:pt x="1737" y="3390"/>
                    </a:lnTo>
                    <a:lnTo>
                      <a:pt x="1758" y="3306"/>
                    </a:lnTo>
                    <a:lnTo>
                      <a:pt x="1842" y="3306"/>
                    </a:lnTo>
                    <a:lnTo>
                      <a:pt x="1842" y="3243"/>
                    </a:lnTo>
                    <a:lnTo>
                      <a:pt x="1779" y="3160"/>
                    </a:lnTo>
                    <a:lnTo>
                      <a:pt x="1737" y="3034"/>
                    </a:lnTo>
                    <a:lnTo>
                      <a:pt x="1591" y="2846"/>
                    </a:lnTo>
                    <a:lnTo>
                      <a:pt x="1570" y="2741"/>
                    </a:lnTo>
                    <a:lnTo>
                      <a:pt x="1361" y="2553"/>
                    </a:lnTo>
                    <a:lnTo>
                      <a:pt x="1319" y="2532"/>
                    </a:lnTo>
                    <a:lnTo>
                      <a:pt x="1277" y="2469"/>
                    </a:lnTo>
                    <a:lnTo>
                      <a:pt x="1172" y="2406"/>
                    </a:lnTo>
                    <a:lnTo>
                      <a:pt x="1005" y="2323"/>
                    </a:lnTo>
                    <a:lnTo>
                      <a:pt x="921" y="1779"/>
                    </a:lnTo>
                    <a:lnTo>
                      <a:pt x="942" y="1674"/>
                    </a:lnTo>
                    <a:lnTo>
                      <a:pt x="942" y="691"/>
                    </a:lnTo>
                    <a:lnTo>
                      <a:pt x="921" y="481"/>
                    </a:lnTo>
                    <a:lnTo>
                      <a:pt x="733" y="272"/>
                    </a:lnTo>
                    <a:lnTo>
                      <a:pt x="649" y="209"/>
                    </a:lnTo>
                    <a:lnTo>
                      <a:pt x="607" y="167"/>
                    </a:lnTo>
                    <a:lnTo>
                      <a:pt x="586" y="126"/>
                    </a:lnTo>
                    <a:lnTo>
                      <a:pt x="524" y="126"/>
                    </a:lnTo>
                    <a:lnTo>
                      <a:pt x="503" y="105"/>
                    </a:lnTo>
                    <a:lnTo>
                      <a:pt x="419" y="63"/>
                    </a:lnTo>
                    <a:lnTo>
                      <a:pt x="398" y="105"/>
                    </a:lnTo>
                    <a:lnTo>
                      <a:pt x="377" y="63"/>
                    </a:lnTo>
                    <a:lnTo>
                      <a:pt x="293" y="63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6975;p54"/>
              <p:cNvSpPr/>
              <p:nvPr/>
            </p:nvSpPr>
            <p:spPr>
              <a:xfrm>
                <a:off x="3895082" y="3199593"/>
                <a:ext cx="81233" cy="6616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5818" extrusionOk="0">
                    <a:moveTo>
                      <a:pt x="5085" y="1"/>
                    </a:moveTo>
                    <a:lnTo>
                      <a:pt x="4143" y="210"/>
                    </a:lnTo>
                    <a:lnTo>
                      <a:pt x="3913" y="691"/>
                    </a:lnTo>
                    <a:lnTo>
                      <a:pt x="3934" y="796"/>
                    </a:lnTo>
                    <a:lnTo>
                      <a:pt x="3997" y="858"/>
                    </a:lnTo>
                    <a:lnTo>
                      <a:pt x="4081" y="900"/>
                    </a:lnTo>
                    <a:lnTo>
                      <a:pt x="4039" y="942"/>
                    </a:lnTo>
                    <a:lnTo>
                      <a:pt x="4018" y="1005"/>
                    </a:lnTo>
                    <a:lnTo>
                      <a:pt x="4018" y="1068"/>
                    </a:lnTo>
                    <a:lnTo>
                      <a:pt x="4018" y="1151"/>
                    </a:lnTo>
                    <a:lnTo>
                      <a:pt x="4018" y="1235"/>
                    </a:lnTo>
                    <a:lnTo>
                      <a:pt x="4018" y="1361"/>
                    </a:lnTo>
                    <a:lnTo>
                      <a:pt x="3976" y="1382"/>
                    </a:lnTo>
                    <a:lnTo>
                      <a:pt x="3997" y="1423"/>
                    </a:lnTo>
                    <a:lnTo>
                      <a:pt x="3934" y="1465"/>
                    </a:lnTo>
                    <a:lnTo>
                      <a:pt x="3830" y="1570"/>
                    </a:lnTo>
                    <a:lnTo>
                      <a:pt x="3830" y="1654"/>
                    </a:lnTo>
                    <a:lnTo>
                      <a:pt x="3830" y="1988"/>
                    </a:lnTo>
                    <a:lnTo>
                      <a:pt x="3830" y="2114"/>
                    </a:lnTo>
                    <a:lnTo>
                      <a:pt x="3913" y="2198"/>
                    </a:lnTo>
                    <a:lnTo>
                      <a:pt x="4081" y="2365"/>
                    </a:lnTo>
                    <a:lnTo>
                      <a:pt x="4102" y="2428"/>
                    </a:lnTo>
                    <a:lnTo>
                      <a:pt x="4143" y="2511"/>
                    </a:lnTo>
                    <a:lnTo>
                      <a:pt x="4436" y="2511"/>
                    </a:lnTo>
                    <a:lnTo>
                      <a:pt x="4395" y="2470"/>
                    </a:lnTo>
                    <a:lnTo>
                      <a:pt x="4395" y="2386"/>
                    </a:lnTo>
                    <a:lnTo>
                      <a:pt x="4520" y="2365"/>
                    </a:lnTo>
                    <a:lnTo>
                      <a:pt x="4562" y="2386"/>
                    </a:lnTo>
                    <a:lnTo>
                      <a:pt x="4625" y="3014"/>
                    </a:lnTo>
                    <a:lnTo>
                      <a:pt x="4562" y="3055"/>
                    </a:lnTo>
                    <a:lnTo>
                      <a:pt x="4499" y="3035"/>
                    </a:lnTo>
                    <a:lnTo>
                      <a:pt x="4457" y="3014"/>
                    </a:lnTo>
                    <a:lnTo>
                      <a:pt x="4436" y="2993"/>
                    </a:lnTo>
                    <a:lnTo>
                      <a:pt x="4353" y="3035"/>
                    </a:lnTo>
                    <a:lnTo>
                      <a:pt x="4248" y="3055"/>
                    </a:lnTo>
                    <a:lnTo>
                      <a:pt x="4185" y="3055"/>
                    </a:lnTo>
                    <a:lnTo>
                      <a:pt x="4039" y="2930"/>
                    </a:lnTo>
                    <a:lnTo>
                      <a:pt x="3934" y="2804"/>
                    </a:lnTo>
                    <a:lnTo>
                      <a:pt x="3830" y="2721"/>
                    </a:lnTo>
                    <a:lnTo>
                      <a:pt x="3725" y="2574"/>
                    </a:lnTo>
                    <a:lnTo>
                      <a:pt x="3599" y="2470"/>
                    </a:lnTo>
                    <a:lnTo>
                      <a:pt x="3390" y="2407"/>
                    </a:lnTo>
                    <a:lnTo>
                      <a:pt x="3244" y="2323"/>
                    </a:lnTo>
                    <a:lnTo>
                      <a:pt x="3244" y="2260"/>
                    </a:lnTo>
                    <a:lnTo>
                      <a:pt x="3139" y="2156"/>
                    </a:lnTo>
                    <a:lnTo>
                      <a:pt x="3139" y="1988"/>
                    </a:lnTo>
                    <a:lnTo>
                      <a:pt x="3097" y="1988"/>
                    </a:lnTo>
                    <a:lnTo>
                      <a:pt x="3055" y="2009"/>
                    </a:lnTo>
                    <a:lnTo>
                      <a:pt x="2972" y="2009"/>
                    </a:lnTo>
                    <a:lnTo>
                      <a:pt x="2930" y="2177"/>
                    </a:lnTo>
                    <a:lnTo>
                      <a:pt x="2888" y="2219"/>
                    </a:lnTo>
                    <a:lnTo>
                      <a:pt x="2742" y="2281"/>
                    </a:lnTo>
                    <a:lnTo>
                      <a:pt x="2637" y="2281"/>
                    </a:lnTo>
                    <a:lnTo>
                      <a:pt x="2637" y="2260"/>
                    </a:lnTo>
                    <a:lnTo>
                      <a:pt x="2511" y="2219"/>
                    </a:lnTo>
                    <a:lnTo>
                      <a:pt x="2365" y="2198"/>
                    </a:lnTo>
                    <a:lnTo>
                      <a:pt x="2239" y="2114"/>
                    </a:lnTo>
                    <a:lnTo>
                      <a:pt x="2198" y="2114"/>
                    </a:lnTo>
                    <a:lnTo>
                      <a:pt x="2093" y="2072"/>
                    </a:lnTo>
                    <a:lnTo>
                      <a:pt x="2030" y="2072"/>
                    </a:lnTo>
                    <a:lnTo>
                      <a:pt x="2030" y="2009"/>
                    </a:lnTo>
                    <a:lnTo>
                      <a:pt x="2030" y="1947"/>
                    </a:lnTo>
                    <a:lnTo>
                      <a:pt x="2009" y="1884"/>
                    </a:lnTo>
                    <a:lnTo>
                      <a:pt x="2009" y="1758"/>
                    </a:lnTo>
                    <a:lnTo>
                      <a:pt x="1946" y="1758"/>
                    </a:lnTo>
                    <a:lnTo>
                      <a:pt x="1800" y="1800"/>
                    </a:lnTo>
                    <a:lnTo>
                      <a:pt x="1779" y="1842"/>
                    </a:lnTo>
                    <a:lnTo>
                      <a:pt x="1695" y="1842"/>
                    </a:lnTo>
                    <a:lnTo>
                      <a:pt x="1612" y="1884"/>
                    </a:lnTo>
                    <a:lnTo>
                      <a:pt x="1528" y="1947"/>
                    </a:lnTo>
                    <a:lnTo>
                      <a:pt x="1507" y="1905"/>
                    </a:lnTo>
                    <a:lnTo>
                      <a:pt x="1486" y="1884"/>
                    </a:lnTo>
                    <a:lnTo>
                      <a:pt x="1486" y="1779"/>
                    </a:lnTo>
                    <a:lnTo>
                      <a:pt x="1465" y="1758"/>
                    </a:lnTo>
                    <a:lnTo>
                      <a:pt x="1361" y="1695"/>
                    </a:lnTo>
                    <a:lnTo>
                      <a:pt x="1298" y="1737"/>
                    </a:lnTo>
                    <a:lnTo>
                      <a:pt x="1256" y="1674"/>
                    </a:lnTo>
                    <a:lnTo>
                      <a:pt x="1256" y="1695"/>
                    </a:lnTo>
                    <a:lnTo>
                      <a:pt x="1256" y="1758"/>
                    </a:lnTo>
                    <a:lnTo>
                      <a:pt x="1214" y="1779"/>
                    </a:lnTo>
                    <a:lnTo>
                      <a:pt x="1256" y="2009"/>
                    </a:lnTo>
                    <a:lnTo>
                      <a:pt x="1256" y="2219"/>
                    </a:lnTo>
                    <a:lnTo>
                      <a:pt x="1256" y="2365"/>
                    </a:lnTo>
                    <a:lnTo>
                      <a:pt x="1298" y="2470"/>
                    </a:lnTo>
                    <a:lnTo>
                      <a:pt x="1298" y="2574"/>
                    </a:lnTo>
                    <a:lnTo>
                      <a:pt x="1277" y="2616"/>
                    </a:lnTo>
                    <a:lnTo>
                      <a:pt x="1256" y="2783"/>
                    </a:lnTo>
                    <a:lnTo>
                      <a:pt x="1277" y="2825"/>
                    </a:lnTo>
                    <a:lnTo>
                      <a:pt x="42" y="2825"/>
                    </a:lnTo>
                    <a:lnTo>
                      <a:pt x="1" y="4771"/>
                    </a:lnTo>
                    <a:lnTo>
                      <a:pt x="22" y="4813"/>
                    </a:lnTo>
                    <a:lnTo>
                      <a:pt x="105" y="4918"/>
                    </a:lnTo>
                    <a:lnTo>
                      <a:pt x="168" y="4980"/>
                    </a:lnTo>
                    <a:lnTo>
                      <a:pt x="231" y="5043"/>
                    </a:lnTo>
                    <a:lnTo>
                      <a:pt x="314" y="5085"/>
                    </a:lnTo>
                    <a:lnTo>
                      <a:pt x="419" y="5232"/>
                    </a:lnTo>
                    <a:lnTo>
                      <a:pt x="482" y="5294"/>
                    </a:lnTo>
                    <a:lnTo>
                      <a:pt x="566" y="5336"/>
                    </a:lnTo>
                    <a:lnTo>
                      <a:pt x="628" y="5399"/>
                    </a:lnTo>
                    <a:lnTo>
                      <a:pt x="670" y="5462"/>
                    </a:lnTo>
                    <a:lnTo>
                      <a:pt x="754" y="5504"/>
                    </a:lnTo>
                    <a:lnTo>
                      <a:pt x="775" y="5608"/>
                    </a:lnTo>
                    <a:lnTo>
                      <a:pt x="1319" y="5462"/>
                    </a:lnTo>
                    <a:lnTo>
                      <a:pt x="1402" y="5504"/>
                    </a:lnTo>
                    <a:lnTo>
                      <a:pt x="1528" y="5441"/>
                    </a:lnTo>
                    <a:lnTo>
                      <a:pt x="1570" y="5462"/>
                    </a:lnTo>
                    <a:lnTo>
                      <a:pt x="1591" y="5462"/>
                    </a:lnTo>
                    <a:lnTo>
                      <a:pt x="1612" y="5504"/>
                    </a:lnTo>
                    <a:lnTo>
                      <a:pt x="1695" y="5504"/>
                    </a:lnTo>
                    <a:lnTo>
                      <a:pt x="1716" y="5524"/>
                    </a:lnTo>
                    <a:lnTo>
                      <a:pt x="1737" y="5524"/>
                    </a:lnTo>
                    <a:lnTo>
                      <a:pt x="1821" y="5629"/>
                    </a:lnTo>
                    <a:lnTo>
                      <a:pt x="1884" y="5629"/>
                    </a:lnTo>
                    <a:lnTo>
                      <a:pt x="2030" y="5650"/>
                    </a:lnTo>
                    <a:lnTo>
                      <a:pt x="2135" y="5713"/>
                    </a:lnTo>
                    <a:lnTo>
                      <a:pt x="2198" y="5755"/>
                    </a:lnTo>
                    <a:lnTo>
                      <a:pt x="2239" y="5755"/>
                    </a:lnTo>
                    <a:lnTo>
                      <a:pt x="2344" y="5671"/>
                    </a:lnTo>
                    <a:lnTo>
                      <a:pt x="2470" y="5650"/>
                    </a:lnTo>
                    <a:lnTo>
                      <a:pt x="2532" y="5713"/>
                    </a:lnTo>
                    <a:lnTo>
                      <a:pt x="2553" y="5671"/>
                    </a:lnTo>
                    <a:lnTo>
                      <a:pt x="2574" y="5713"/>
                    </a:lnTo>
                    <a:lnTo>
                      <a:pt x="2616" y="5713"/>
                    </a:lnTo>
                    <a:lnTo>
                      <a:pt x="2679" y="5776"/>
                    </a:lnTo>
                    <a:lnTo>
                      <a:pt x="2783" y="5817"/>
                    </a:lnTo>
                    <a:lnTo>
                      <a:pt x="2951" y="5755"/>
                    </a:lnTo>
                    <a:lnTo>
                      <a:pt x="3139" y="5504"/>
                    </a:lnTo>
                    <a:lnTo>
                      <a:pt x="3390" y="5190"/>
                    </a:lnTo>
                    <a:lnTo>
                      <a:pt x="3725" y="4939"/>
                    </a:lnTo>
                    <a:lnTo>
                      <a:pt x="3934" y="4876"/>
                    </a:lnTo>
                    <a:lnTo>
                      <a:pt x="3976" y="4834"/>
                    </a:lnTo>
                    <a:lnTo>
                      <a:pt x="3997" y="4792"/>
                    </a:lnTo>
                    <a:lnTo>
                      <a:pt x="3976" y="4729"/>
                    </a:lnTo>
                    <a:lnTo>
                      <a:pt x="3997" y="4687"/>
                    </a:lnTo>
                    <a:lnTo>
                      <a:pt x="3997" y="4625"/>
                    </a:lnTo>
                    <a:lnTo>
                      <a:pt x="4039" y="4562"/>
                    </a:lnTo>
                    <a:lnTo>
                      <a:pt x="4206" y="4457"/>
                    </a:lnTo>
                    <a:lnTo>
                      <a:pt x="4290" y="4415"/>
                    </a:lnTo>
                    <a:lnTo>
                      <a:pt x="4353" y="4395"/>
                    </a:lnTo>
                    <a:lnTo>
                      <a:pt x="4499" y="4353"/>
                    </a:lnTo>
                    <a:lnTo>
                      <a:pt x="4646" y="4353"/>
                    </a:lnTo>
                    <a:lnTo>
                      <a:pt x="4667" y="4395"/>
                    </a:lnTo>
                    <a:lnTo>
                      <a:pt x="4729" y="4374"/>
                    </a:lnTo>
                    <a:lnTo>
                      <a:pt x="4855" y="4395"/>
                    </a:lnTo>
                    <a:lnTo>
                      <a:pt x="4918" y="4395"/>
                    </a:lnTo>
                    <a:lnTo>
                      <a:pt x="4918" y="4311"/>
                    </a:lnTo>
                    <a:lnTo>
                      <a:pt x="4876" y="4143"/>
                    </a:lnTo>
                    <a:lnTo>
                      <a:pt x="4918" y="4060"/>
                    </a:lnTo>
                    <a:lnTo>
                      <a:pt x="5148" y="3955"/>
                    </a:lnTo>
                    <a:lnTo>
                      <a:pt x="5273" y="3955"/>
                    </a:lnTo>
                    <a:lnTo>
                      <a:pt x="5859" y="3683"/>
                    </a:lnTo>
                    <a:lnTo>
                      <a:pt x="5964" y="3662"/>
                    </a:lnTo>
                    <a:lnTo>
                      <a:pt x="6299" y="3537"/>
                    </a:lnTo>
                    <a:lnTo>
                      <a:pt x="6487" y="3474"/>
                    </a:lnTo>
                    <a:lnTo>
                      <a:pt x="6445" y="3432"/>
                    </a:lnTo>
                    <a:lnTo>
                      <a:pt x="6403" y="3327"/>
                    </a:lnTo>
                    <a:lnTo>
                      <a:pt x="6320" y="3223"/>
                    </a:lnTo>
                    <a:lnTo>
                      <a:pt x="6320" y="3160"/>
                    </a:lnTo>
                    <a:lnTo>
                      <a:pt x="6382" y="3139"/>
                    </a:lnTo>
                    <a:lnTo>
                      <a:pt x="6445" y="3035"/>
                    </a:lnTo>
                    <a:lnTo>
                      <a:pt x="6445" y="2951"/>
                    </a:lnTo>
                    <a:lnTo>
                      <a:pt x="6487" y="2888"/>
                    </a:lnTo>
                    <a:lnTo>
                      <a:pt x="6445" y="2825"/>
                    </a:lnTo>
                    <a:lnTo>
                      <a:pt x="6445" y="2742"/>
                    </a:lnTo>
                    <a:lnTo>
                      <a:pt x="6487" y="2721"/>
                    </a:lnTo>
                    <a:lnTo>
                      <a:pt x="6612" y="2616"/>
                    </a:lnTo>
                    <a:lnTo>
                      <a:pt x="6696" y="2595"/>
                    </a:lnTo>
                    <a:lnTo>
                      <a:pt x="6717" y="2511"/>
                    </a:lnTo>
                    <a:lnTo>
                      <a:pt x="6759" y="2511"/>
                    </a:lnTo>
                    <a:lnTo>
                      <a:pt x="6759" y="2470"/>
                    </a:lnTo>
                    <a:lnTo>
                      <a:pt x="6717" y="2428"/>
                    </a:lnTo>
                    <a:lnTo>
                      <a:pt x="6696" y="2386"/>
                    </a:lnTo>
                    <a:lnTo>
                      <a:pt x="6654" y="2302"/>
                    </a:lnTo>
                    <a:lnTo>
                      <a:pt x="6717" y="2281"/>
                    </a:lnTo>
                    <a:lnTo>
                      <a:pt x="6717" y="2198"/>
                    </a:lnTo>
                    <a:lnTo>
                      <a:pt x="6654" y="2114"/>
                    </a:lnTo>
                    <a:lnTo>
                      <a:pt x="6717" y="2051"/>
                    </a:lnTo>
                    <a:lnTo>
                      <a:pt x="6696" y="1967"/>
                    </a:lnTo>
                    <a:lnTo>
                      <a:pt x="6696" y="1884"/>
                    </a:lnTo>
                    <a:lnTo>
                      <a:pt x="6654" y="1779"/>
                    </a:lnTo>
                    <a:lnTo>
                      <a:pt x="6654" y="1695"/>
                    </a:lnTo>
                    <a:lnTo>
                      <a:pt x="6801" y="1570"/>
                    </a:lnTo>
                    <a:lnTo>
                      <a:pt x="6801" y="1528"/>
                    </a:lnTo>
                    <a:lnTo>
                      <a:pt x="6822" y="1486"/>
                    </a:lnTo>
                    <a:lnTo>
                      <a:pt x="6822" y="1361"/>
                    </a:lnTo>
                    <a:lnTo>
                      <a:pt x="6801" y="1277"/>
                    </a:lnTo>
                    <a:lnTo>
                      <a:pt x="6696" y="1214"/>
                    </a:lnTo>
                    <a:lnTo>
                      <a:pt x="6696" y="1151"/>
                    </a:lnTo>
                    <a:lnTo>
                      <a:pt x="6738" y="1005"/>
                    </a:lnTo>
                    <a:lnTo>
                      <a:pt x="6738" y="963"/>
                    </a:lnTo>
                    <a:lnTo>
                      <a:pt x="6696" y="942"/>
                    </a:lnTo>
                    <a:lnTo>
                      <a:pt x="6592" y="900"/>
                    </a:lnTo>
                    <a:lnTo>
                      <a:pt x="6550" y="817"/>
                    </a:lnTo>
                    <a:lnTo>
                      <a:pt x="6529" y="796"/>
                    </a:lnTo>
                    <a:lnTo>
                      <a:pt x="6508" y="712"/>
                    </a:lnTo>
                    <a:lnTo>
                      <a:pt x="6508" y="691"/>
                    </a:lnTo>
                    <a:lnTo>
                      <a:pt x="6445" y="691"/>
                    </a:lnTo>
                    <a:lnTo>
                      <a:pt x="6340" y="586"/>
                    </a:lnTo>
                    <a:lnTo>
                      <a:pt x="6299" y="503"/>
                    </a:lnTo>
                    <a:lnTo>
                      <a:pt x="6236" y="482"/>
                    </a:lnTo>
                    <a:lnTo>
                      <a:pt x="6194" y="419"/>
                    </a:lnTo>
                    <a:lnTo>
                      <a:pt x="6110" y="419"/>
                    </a:lnTo>
                    <a:lnTo>
                      <a:pt x="5859" y="335"/>
                    </a:lnTo>
                    <a:lnTo>
                      <a:pt x="5755" y="335"/>
                    </a:lnTo>
                    <a:lnTo>
                      <a:pt x="5671" y="273"/>
                    </a:lnTo>
                    <a:lnTo>
                      <a:pt x="5671" y="210"/>
                    </a:lnTo>
                    <a:lnTo>
                      <a:pt x="5587" y="168"/>
                    </a:lnTo>
                    <a:lnTo>
                      <a:pt x="5545" y="168"/>
                    </a:lnTo>
                    <a:lnTo>
                      <a:pt x="5441" y="126"/>
                    </a:lnTo>
                    <a:lnTo>
                      <a:pt x="5357" y="126"/>
                    </a:lnTo>
                    <a:lnTo>
                      <a:pt x="5169" y="22"/>
                    </a:lnTo>
                    <a:lnTo>
                      <a:pt x="50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6976;p54"/>
              <p:cNvSpPr/>
              <p:nvPr/>
            </p:nvSpPr>
            <p:spPr>
              <a:xfrm>
                <a:off x="3824328" y="3184365"/>
                <a:ext cx="86210" cy="81393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7157" extrusionOk="0">
                    <a:moveTo>
                      <a:pt x="963" y="0"/>
                    </a:moveTo>
                    <a:lnTo>
                      <a:pt x="879" y="42"/>
                    </a:lnTo>
                    <a:lnTo>
                      <a:pt x="774" y="63"/>
                    </a:lnTo>
                    <a:lnTo>
                      <a:pt x="712" y="63"/>
                    </a:lnTo>
                    <a:lnTo>
                      <a:pt x="670" y="84"/>
                    </a:lnTo>
                    <a:lnTo>
                      <a:pt x="670" y="105"/>
                    </a:lnTo>
                    <a:lnTo>
                      <a:pt x="649" y="105"/>
                    </a:lnTo>
                    <a:lnTo>
                      <a:pt x="502" y="189"/>
                    </a:lnTo>
                    <a:lnTo>
                      <a:pt x="544" y="273"/>
                    </a:lnTo>
                    <a:lnTo>
                      <a:pt x="544" y="356"/>
                    </a:lnTo>
                    <a:lnTo>
                      <a:pt x="858" y="712"/>
                    </a:lnTo>
                    <a:lnTo>
                      <a:pt x="879" y="1151"/>
                    </a:lnTo>
                    <a:lnTo>
                      <a:pt x="1046" y="1402"/>
                    </a:lnTo>
                    <a:lnTo>
                      <a:pt x="1026" y="1633"/>
                    </a:lnTo>
                    <a:lnTo>
                      <a:pt x="837" y="1863"/>
                    </a:lnTo>
                    <a:lnTo>
                      <a:pt x="942" y="1925"/>
                    </a:lnTo>
                    <a:lnTo>
                      <a:pt x="942" y="2135"/>
                    </a:lnTo>
                    <a:lnTo>
                      <a:pt x="1046" y="2260"/>
                    </a:lnTo>
                    <a:lnTo>
                      <a:pt x="1046" y="2407"/>
                    </a:lnTo>
                    <a:lnTo>
                      <a:pt x="1256" y="2783"/>
                    </a:lnTo>
                    <a:lnTo>
                      <a:pt x="1256" y="2867"/>
                    </a:lnTo>
                    <a:lnTo>
                      <a:pt x="1339" y="2972"/>
                    </a:lnTo>
                    <a:lnTo>
                      <a:pt x="1339" y="3453"/>
                    </a:lnTo>
                    <a:lnTo>
                      <a:pt x="1088" y="3871"/>
                    </a:lnTo>
                    <a:lnTo>
                      <a:pt x="1026" y="3871"/>
                    </a:lnTo>
                    <a:lnTo>
                      <a:pt x="754" y="4081"/>
                    </a:lnTo>
                    <a:lnTo>
                      <a:pt x="754" y="4227"/>
                    </a:lnTo>
                    <a:lnTo>
                      <a:pt x="440" y="4499"/>
                    </a:lnTo>
                    <a:lnTo>
                      <a:pt x="440" y="4687"/>
                    </a:lnTo>
                    <a:lnTo>
                      <a:pt x="398" y="4750"/>
                    </a:lnTo>
                    <a:lnTo>
                      <a:pt x="398" y="5210"/>
                    </a:lnTo>
                    <a:lnTo>
                      <a:pt x="230" y="5399"/>
                    </a:lnTo>
                    <a:lnTo>
                      <a:pt x="210" y="5608"/>
                    </a:lnTo>
                    <a:lnTo>
                      <a:pt x="42" y="5796"/>
                    </a:lnTo>
                    <a:lnTo>
                      <a:pt x="42" y="6006"/>
                    </a:lnTo>
                    <a:lnTo>
                      <a:pt x="21" y="6173"/>
                    </a:lnTo>
                    <a:lnTo>
                      <a:pt x="21" y="6466"/>
                    </a:lnTo>
                    <a:lnTo>
                      <a:pt x="0" y="6654"/>
                    </a:lnTo>
                    <a:lnTo>
                      <a:pt x="21" y="6696"/>
                    </a:lnTo>
                    <a:lnTo>
                      <a:pt x="105" y="6738"/>
                    </a:lnTo>
                    <a:lnTo>
                      <a:pt x="126" y="6759"/>
                    </a:lnTo>
                    <a:lnTo>
                      <a:pt x="189" y="6738"/>
                    </a:lnTo>
                    <a:lnTo>
                      <a:pt x="210" y="6654"/>
                    </a:lnTo>
                    <a:lnTo>
                      <a:pt x="398" y="6654"/>
                    </a:lnTo>
                    <a:lnTo>
                      <a:pt x="461" y="6696"/>
                    </a:lnTo>
                    <a:lnTo>
                      <a:pt x="523" y="6675"/>
                    </a:lnTo>
                    <a:lnTo>
                      <a:pt x="523" y="6591"/>
                    </a:lnTo>
                    <a:lnTo>
                      <a:pt x="712" y="6466"/>
                    </a:lnTo>
                    <a:lnTo>
                      <a:pt x="754" y="6466"/>
                    </a:lnTo>
                    <a:lnTo>
                      <a:pt x="858" y="6529"/>
                    </a:lnTo>
                    <a:lnTo>
                      <a:pt x="879" y="6529"/>
                    </a:lnTo>
                    <a:lnTo>
                      <a:pt x="921" y="6487"/>
                    </a:lnTo>
                    <a:lnTo>
                      <a:pt x="963" y="6466"/>
                    </a:lnTo>
                    <a:lnTo>
                      <a:pt x="1046" y="6529"/>
                    </a:lnTo>
                    <a:lnTo>
                      <a:pt x="1046" y="6550"/>
                    </a:lnTo>
                    <a:lnTo>
                      <a:pt x="1130" y="6571"/>
                    </a:lnTo>
                    <a:lnTo>
                      <a:pt x="1088" y="6633"/>
                    </a:lnTo>
                    <a:lnTo>
                      <a:pt x="1151" y="6654"/>
                    </a:lnTo>
                    <a:lnTo>
                      <a:pt x="1256" y="6759"/>
                    </a:lnTo>
                    <a:lnTo>
                      <a:pt x="1381" y="6801"/>
                    </a:lnTo>
                    <a:lnTo>
                      <a:pt x="1486" y="6759"/>
                    </a:lnTo>
                    <a:lnTo>
                      <a:pt x="1507" y="6759"/>
                    </a:lnTo>
                    <a:lnTo>
                      <a:pt x="1590" y="6696"/>
                    </a:lnTo>
                    <a:lnTo>
                      <a:pt x="1653" y="6696"/>
                    </a:lnTo>
                    <a:lnTo>
                      <a:pt x="1674" y="6738"/>
                    </a:lnTo>
                    <a:lnTo>
                      <a:pt x="3850" y="6738"/>
                    </a:lnTo>
                    <a:lnTo>
                      <a:pt x="3871" y="6759"/>
                    </a:lnTo>
                    <a:lnTo>
                      <a:pt x="3913" y="6863"/>
                    </a:lnTo>
                    <a:lnTo>
                      <a:pt x="3976" y="6905"/>
                    </a:lnTo>
                    <a:lnTo>
                      <a:pt x="4101" y="6968"/>
                    </a:lnTo>
                    <a:lnTo>
                      <a:pt x="4206" y="6989"/>
                    </a:lnTo>
                    <a:lnTo>
                      <a:pt x="4311" y="6968"/>
                    </a:lnTo>
                    <a:lnTo>
                      <a:pt x="4373" y="6989"/>
                    </a:lnTo>
                    <a:lnTo>
                      <a:pt x="4394" y="7052"/>
                    </a:lnTo>
                    <a:lnTo>
                      <a:pt x="4478" y="7073"/>
                    </a:lnTo>
                    <a:lnTo>
                      <a:pt x="4541" y="7010"/>
                    </a:lnTo>
                    <a:lnTo>
                      <a:pt x="4645" y="6989"/>
                    </a:lnTo>
                    <a:lnTo>
                      <a:pt x="4792" y="7010"/>
                    </a:lnTo>
                    <a:lnTo>
                      <a:pt x="4855" y="7010"/>
                    </a:lnTo>
                    <a:lnTo>
                      <a:pt x="4896" y="6947"/>
                    </a:lnTo>
                    <a:lnTo>
                      <a:pt x="4917" y="6968"/>
                    </a:lnTo>
                    <a:lnTo>
                      <a:pt x="4959" y="6968"/>
                    </a:lnTo>
                    <a:lnTo>
                      <a:pt x="5106" y="7094"/>
                    </a:lnTo>
                    <a:lnTo>
                      <a:pt x="5210" y="7115"/>
                    </a:lnTo>
                    <a:lnTo>
                      <a:pt x="5357" y="7115"/>
                    </a:lnTo>
                    <a:lnTo>
                      <a:pt x="5357" y="7073"/>
                    </a:lnTo>
                    <a:lnTo>
                      <a:pt x="5440" y="7052"/>
                    </a:lnTo>
                    <a:lnTo>
                      <a:pt x="5482" y="7073"/>
                    </a:lnTo>
                    <a:lnTo>
                      <a:pt x="5545" y="7094"/>
                    </a:lnTo>
                    <a:lnTo>
                      <a:pt x="5587" y="7073"/>
                    </a:lnTo>
                    <a:lnTo>
                      <a:pt x="5629" y="7115"/>
                    </a:lnTo>
                    <a:lnTo>
                      <a:pt x="5671" y="7115"/>
                    </a:lnTo>
                    <a:lnTo>
                      <a:pt x="5692" y="7156"/>
                    </a:lnTo>
                    <a:lnTo>
                      <a:pt x="5838" y="7156"/>
                    </a:lnTo>
                    <a:lnTo>
                      <a:pt x="6717" y="6947"/>
                    </a:lnTo>
                    <a:lnTo>
                      <a:pt x="6696" y="6843"/>
                    </a:lnTo>
                    <a:lnTo>
                      <a:pt x="6612" y="6801"/>
                    </a:lnTo>
                    <a:lnTo>
                      <a:pt x="6570" y="6738"/>
                    </a:lnTo>
                    <a:lnTo>
                      <a:pt x="6508" y="6675"/>
                    </a:lnTo>
                    <a:lnTo>
                      <a:pt x="6424" y="6633"/>
                    </a:lnTo>
                    <a:lnTo>
                      <a:pt x="6361" y="6571"/>
                    </a:lnTo>
                    <a:lnTo>
                      <a:pt x="6256" y="6424"/>
                    </a:lnTo>
                    <a:lnTo>
                      <a:pt x="6173" y="6382"/>
                    </a:lnTo>
                    <a:lnTo>
                      <a:pt x="6110" y="6319"/>
                    </a:lnTo>
                    <a:lnTo>
                      <a:pt x="6047" y="6257"/>
                    </a:lnTo>
                    <a:lnTo>
                      <a:pt x="5964" y="6152"/>
                    </a:lnTo>
                    <a:lnTo>
                      <a:pt x="5943" y="6110"/>
                    </a:lnTo>
                    <a:lnTo>
                      <a:pt x="5984" y="4164"/>
                    </a:lnTo>
                    <a:lnTo>
                      <a:pt x="7219" y="4164"/>
                    </a:lnTo>
                    <a:lnTo>
                      <a:pt x="7198" y="4122"/>
                    </a:lnTo>
                    <a:lnTo>
                      <a:pt x="7219" y="3955"/>
                    </a:lnTo>
                    <a:lnTo>
                      <a:pt x="7240" y="3913"/>
                    </a:lnTo>
                    <a:lnTo>
                      <a:pt x="7240" y="3809"/>
                    </a:lnTo>
                    <a:lnTo>
                      <a:pt x="7198" y="3704"/>
                    </a:lnTo>
                    <a:lnTo>
                      <a:pt x="7198" y="3558"/>
                    </a:lnTo>
                    <a:lnTo>
                      <a:pt x="7198" y="3348"/>
                    </a:lnTo>
                    <a:lnTo>
                      <a:pt x="7156" y="3118"/>
                    </a:lnTo>
                    <a:lnTo>
                      <a:pt x="7198" y="3097"/>
                    </a:lnTo>
                    <a:lnTo>
                      <a:pt x="7198" y="3034"/>
                    </a:lnTo>
                    <a:lnTo>
                      <a:pt x="7198" y="3013"/>
                    </a:lnTo>
                    <a:lnTo>
                      <a:pt x="7093" y="3013"/>
                    </a:lnTo>
                    <a:lnTo>
                      <a:pt x="6989" y="3034"/>
                    </a:lnTo>
                    <a:lnTo>
                      <a:pt x="6905" y="3097"/>
                    </a:lnTo>
                    <a:lnTo>
                      <a:pt x="6821" y="3118"/>
                    </a:lnTo>
                    <a:lnTo>
                      <a:pt x="6780" y="3139"/>
                    </a:lnTo>
                    <a:lnTo>
                      <a:pt x="6717" y="3118"/>
                    </a:lnTo>
                    <a:lnTo>
                      <a:pt x="6570" y="3118"/>
                    </a:lnTo>
                    <a:lnTo>
                      <a:pt x="6508" y="3097"/>
                    </a:lnTo>
                    <a:lnTo>
                      <a:pt x="6424" y="3034"/>
                    </a:lnTo>
                    <a:lnTo>
                      <a:pt x="6382" y="3034"/>
                    </a:lnTo>
                    <a:lnTo>
                      <a:pt x="6361" y="3076"/>
                    </a:lnTo>
                    <a:lnTo>
                      <a:pt x="6298" y="3097"/>
                    </a:lnTo>
                    <a:lnTo>
                      <a:pt x="6256" y="3118"/>
                    </a:lnTo>
                    <a:lnTo>
                      <a:pt x="6194" y="3118"/>
                    </a:lnTo>
                    <a:lnTo>
                      <a:pt x="6173" y="3097"/>
                    </a:lnTo>
                    <a:lnTo>
                      <a:pt x="6173" y="2972"/>
                    </a:lnTo>
                    <a:lnTo>
                      <a:pt x="6215" y="2930"/>
                    </a:lnTo>
                    <a:lnTo>
                      <a:pt x="6215" y="2909"/>
                    </a:lnTo>
                    <a:lnTo>
                      <a:pt x="6256" y="2825"/>
                    </a:lnTo>
                    <a:lnTo>
                      <a:pt x="6173" y="2783"/>
                    </a:lnTo>
                    <a:lnTo>
                      <a:pt x="6173" y="2658"/>
                    </a:lnTo>
                    <a:lnTo>
                      <a:pt x="6194" y="2616"/>
                    </a:lnTo>
                    <a:lnTo>
                      <a:pt x="6194" y="2553"/>
                    </a:lnTo>
                    <a:lnTo>
                      <a:pt x="6110" y="2490"/>
                    </a:lnTo>
                    <a:lnTo>
                      <a:pt x="6110" y="2407"/>
                    </a:lnTo>
                    <a:lnTo>
                      <a:pt x="6152" y="2344"/>
                    </a:lnTo>
                    <a:lnTo>
                      <a:pt x="6110" y="2281"/>
                    </a:lnTo>
                    <a:lnTo>
                      <a:pt x="6068" y="2260"/>
                    </a:lnTo>
                    <a:lnTo>
                      <a:pt x="6047" y="2197"/>
                    </a:lnTo>
                    <a:lnTo>
                      <a:pt x="6005" y="2177"/>
                    </a:lnTo>
                    <a:lnTo>
                      <a:pt x="6005" y="2093"/>
                    </a:lnTo>
                    <a:lnTo>
                      <a:pt x="5964" y="2051"/>
                    </a:lnTo>
                    <a:lnTo>
                      <a:pt x="5964" y="1967"/>
                    </a:lnTo>
                    <a:lnTo>
                      <a:pt x="5901" y="1925"/>
                    </a:lnTo>
                    <a:lnTo>
                      <a:pt x="5964" y="1821"/>
                    </a:lnTo>
                    <a:lnTo>
                      <a:pt x="5964" y="1612"/>
                    </a:lnTo>
                    <a:lnTo>
                      <a:pt x="5943" y="1528"/>
                    </a:lnTo>
                    <a:lnTo>
                      <a:pt x="5943" y="1507"/>
                    </a:lnTo>
                    <a:lnTo>
                      <a:pt x="5964" y="1444"/>
                    </a:lnTo>
                    <a:lnTo>
                      <a:pt x="5964" y="1361"/>
                    </a:lnTo>
                    <a:lnTo>
                      <a:pt x="5901" y="1298"/>
                    </a:lnTo>
                    <a:lnTo>
                      <a:pt x="5943" y="1193"/>
                    </a:lnTo>
                    <a:lnTo>
                      <a:pt x="5984" y="1089"/>
                    </a:lnTo>
                    <a:lnTo>
                      <a:pt x="5984" y="1005"/>
                    </a:lnTo>
                    <a:lnTo>
                      <a:pt x="5984" y="921"/>
                    </a:lnTo>
                    <a:lnTo>
                      <a:pt x="5964" y="837"/>
                    </a:lnTo>
                    <a:lnTo>
                      <a:pt x="5315" y="796"/>
                    </a:lnTo>
                    <a:lnTo>
                      <a:pt x="5273" y="733"/>
                    </a:lnTo>
                    <a:lnTo>
                      <a:pt x="5315" y="691"/>
                    </a:lnTo>
                    <a:lnTo>
                      <a:pt x="5336" y="607"/>
                    </a:lnTo>
                    <a:lnTo>
                      <a:pt x="5147" y="586"/>
                    </a:lnTo>
                    <a:lnTo>
                      <a:pt x="5147" y="628"/>
                    </a:lnTo>
                    <a:lnTo>
                      <a:pt x="4583" y="670"/>
                    </a:lnTo>
                    <a:lnTo>
                      <a:pt x="4583" y="817"/>
                    </a:lnTo>
                    <a:lnTo>
                      <a:pt x="4520" y="921"/>
                    </a:lnTo>
                    <a:lnTo>
                      <a:pt x="4478" y="942"/>
                    </a:lnTo>
                    <a:lnTo>
                      <a:pt x="4499" y="1047"/>
                    </a:lnTo>
                    <a:lnTo>
                      <a:pt x="4499" y="1214"/>
                    </a:lnTo>
                    <a:lnTo>
                      <a:pt x="4059" y="1235"/>
                    </a:lnTo>
                    <a:lnTo>
                      <a:pt x="3976" y="1298"/>
                    </a:lnTo>
                    <a:lnTo>
                      <a:pt x="3787" y="1256"/>
                    </a:lnTo>
                    <a:lnTo>
                      <a:pt x="3704" y="1235"/>
                    </a:lnTo>
                    <a:lnTo>
                      <a:pt x="3599" y="1256"/>
                    </a:lnTo>
                    <a:lnTo>
                      <a:pt x="3453" y="1256"/>
                    </a:lnTo>
                    <a:lnTo>
                      <a:pt x="3390" y="1235"/>
                    </a:lnTo>
                    <a:lnTo>
                      <a:pt x="3369" y="1026"/>
                    </a:lnTo>
                    <a:lnTo>
                      <a:pt x="3285" y="921"/>
                    </a:lnTo>
                    <a:lnTo>
                      <a:pt x="3243" y="837"/>
                    </a:lnTo>
                    <a:lnTo>
                      <a:pt x="3181" y="817"/>
                    </a:lnTo>
                    <a:lnTo>
                      <a:pt x="3181" y="733"/>
                    </a:lnTo>
                    <a:lnTo>
                      <a:pt x="3160" y="691"/>
                    </a:lnTo>
                    <a:lnTo>
                      <a:pt x="3139" y="565"/>
                    </a:lnTo>
                    <a:lnTo>
                      <a:pt x="3076" y="461"/>
                    </a:lnTo>
                    <a:lnTo>
                      <a:pt x="3076" y="377"/>
                    </a:lnTo>
                    <a:lnTo>
                      <a:pt x="3118" y="314"/>
                    </a:lnTo>
                    <a:lnTo>
                      <a:pt x="3076" y="252"/>
                    </a:lnTo>
                    <a:lnTo>
                      <a:pt x="3034" y="189"/>
                    </a:lnTo>
                    <a:lnTo>
                      <a:pt x="3034" y="105"/>
                    </a:lnTo>
                    <a:lnTo>
                      <a:pt x="3034" y="84"/>
                    </a:lnTo>
                    <a:lnTo>
                      <a:pt x="3034" y="0"/>
                    </a:lnTo>
                    <a:lnTo>
                      <a:pt x="2030" y="0"/>
                    </a:lnTo>
                    <a:lnTo>
                      <a:pt x="1821" y="42"/>
                    </a:lnTo>
                    <a:lnTo>
                      <a:pt x="16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6977;p54"/>
              <p:cNvSpPr/>
              <p:nvPr/>
            </p:nvSpPr>
            <p:spPr>
              <a:xfrm>
                <a:off x="3916754" y="3249086"/>
                <a:ext cx="53834" cy="46889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123" extrusionOk="0">
                    <a:moveTo>
                      <a:pt x="2679" y="1"/>
                    </a:moveTo>
                    <a:lnTo>
                      <a:pt x="2533" y="43"/>
                    </a:lnTo>
                    <a:lnTo>
                      <a:pt x="2470" y="63"/>
                    </a:lnTo>
                    <a:lnTo>
                      <a:pt x="2386" y="105"/>
                    </a:lnTo>
                    <a:lnTo>
                      <a:pt x="2219" y="210"/>
                    </a:lnTo>
                    <a:lnTo>
                      <a:pt x="2177" y="273"/>
                    </a:lnTo>
                    <a:lnTo>
                      <a:pt x="2177" y="335"/>
                    </a:lnTo>
                    <a:lnTo>
                      <a:pt x="2156" y="377"/>
                    </a:lnTo>
                    <a:lnTo>
                      <a:pt x="2177" y="440"/>
                    </a:lnTo>
                    <a:lnTo>
                      <a:pt x="2156" y="482"/>
                    </a:lnTo>
                    <a:lnTo>
                      <a:pt x="2114" y="524"/>
                    </a:lnTo>
                    <a:lnTo>
                      <a:pt x="1905" y="587"/>
                    </a:lnTo>
                    <a:lnTo>
                      <a:pt x="1570" y="838"/>
                    </a:lnTo>
                    <a:lnTo>
                      <a:pt x="1319" y="1152"/>
                    </a:lnTo>
                    <a:lnTo>
                      <a:pt x="1131" y="1403"/>
                    </a:lnTo>
                    <a:lnTo>
                      <a:pt x="963" y="1465"/>
                    </a:lnTo>
                    <a:lnTo>
                      <a:pt x="859" y="1424"/>
                    </a:lnTo>
                    <a:lnTo>
                      <a:pt x="796" y="1361"/>
                    </a:lnTo>
                    <a:lnTo>
                      <a:pt x="754" y="1361"/>
                    </a:lnTo>
                    <a:lnTo>
                      <a:pt x="733" y="1319"/>
                    </a:lnTo>
                    <a:lnTo>
                      <a:pt x="712" y="1361"/>
                    </a:lnTo>
                    <a:lnTo>
                      <a:pt x="650" y="1298"/>
                    </a:lnTo>
                    <a:lnTo>
                      <a:pt x="524" y="1319"/>
                    </a:lnTo>
                    <a:lnTo>
                      <a:pt x="419" y="1403"/>
                    </a:lnTo>
                    <a:lnTo>
                      <a:pt x="378" y="1403"/>
                    </a:lnTo>
                    <a:lnTo>
                      <a:pt x="315" y="1361"/>
                    </a:lnTo>
                    <a:lnTo>
                      <a:pt x="210" y="1298"/>
                    </a:lnTo>
                    <a:lnTo>
                      <a:pt x="64" y="1277"/>
                    </a:lnTo>
                    <a:lnTo>
                      <a:pt x="1" y="1277"/>
                    </a:lnTo>
                    <a:lnTo>
                      <a:pt x="22" y="1319"/>
                    </a:lnTo>
                    <a:lnTo>
                      <a:pt x="22" y="1382"/>
                    </a:lnTo>
                    <a:lnTo>
                      <a:pt x="22" y="1424"/>
                    </a:lnTo>
                    <a:lnTo>
                      <a:pt x="22" y="1486"/>
                    </a:lnTo>
                    <a:lnTo>
                      <a:pt x="106" y="1570"/>
                    </a:lnTo>
                    <a:lnTo>
                      <a:pt x="168" y="1591"/>
                    </a:lnTo>
                    <a:lnTo>
                      <a:pt x="231" y="1633"/>
                    </a:lnTo>
                    <a:lnTo>
                      <a:pt x="294" y="1716"/>
                    </a:lnTo>
                    <a:lnTo>
                      <a:pt x="294" y="1779"/>
                    </a:lnTo>
                    <a:lnTo>
                      <a:pt x="315" y="1800"/>
                    </a:lnTo>
                    <a:lnTo>
                      <a:pt x="378" y="1884"/>
                    </a:lnTo>
                    <a:lnTo>
                      <a:pt x="398" y="1988"/>
                    </a:lnTo>
                    <a:lnTo>
                      <a:pt x="440" y="2030"/>
                    </a:lnTo>
                    <a:lnTo>
                      <a:pt x="503" y="2114"/>
                    </a:lnTo>
                    <a:lnTo>
                      <a:pt x="545" y="2156"/>
                    </a:lnTo>
                    <a:lnTo>
                      <a:pt x="587" y="2156"/>
                    </a:lnTo>
                    <a:lnTo>
                      <a:pt x="629" y="2240"/>
                    </a:lnTo>
                    <a:lnTo>
                      <a:pt x="796" y="2512"/>
                    </a:lnTo>
                    <a:lnTo>
                      <a:pt x="901" y="2574"/>
                    </a:lnTo>
                    <a:lnTo>
                      <a:pt x="1005" y="2637"/>
                    </a:lnTo>
                    <a:lnTo>
                      <a:pt x="1047" y="2679"/>
                    </a:lnTo>
                    <a:lnTo>
                      <a:pt x="1131" y="2742"/>
                    </a:lnTo>
                    <a:lnTo>
                      <a:pt x="1131" y="2763"/>
                    </a:lnTo>
                    <a:lnTo>
                      <a:pt x="1131" y="2825"/>
                    </a:lnTo>
                    <a:lnTo>
                      <a:pt x="1152" y="2867"/>
                    </a:lnTo>
                    <a:lnTo>
                      <a:pt x="1256" y="2888"/>
                    </a:lnTo>
                    <a:lnTo>
                      <a:pt x="1340" y="2972"/>
                    </a:lnTo>
                    <a:lnTo>
                      <a:pt x="1319" y="3056"/>
                    </a:lnTo>
                    <a:lnTo>
                      <a:pt x="1340" y="3181"/>
                    </a:lnTo>
                    <a:lnTo>
                      <a:pt x="1340" y="3265"/>
                    </a:lnTo>
                    <a:lnTo>
                      <a:pt x="1382" y="3369"/>
                    </a:lnTo>
                    <a:lnTo>
                      <a:pt x="1487" y="3453"/>
                    </a:lnTo>
                    <a:lnTo>
                      <a:pt x="1549" y="3558"/>
                    </a:lnTo>
                    <a:lnTo>
                      <a:pt x="1675" y="3579"/>
                    </a:lnTo>
                    <a:lnTo>
                      <a:pt x="1759" y="3558"/>
                    </a:lnTo>
                    <a:lnTo>
                      <a:pt x="1884" y="3600"/>
                    </a:lnTo>
                    <a:lnTo>
                      <a:pt x="1968" y="3600"/>
                    </a:lnTo>
                    <a:lnTo>
                      <a:pt x="2093" y="3683"/>
                    </a:lnTo>
                    <a:lnTo>
                      <a:pt x="2156" y="3683"/>
                    </a:lnTo>
                    <a:lnTo>
                      <a:pt x="2198" y="3725"/>
                    </a:lnTo>
                    <a:lnTo>
                      <a:pt x="2198" y="3788"/>
                    </a:lnTo>
                    <a:lnTo>
                      <a:pt x="2261" y="3830"/>
                    </a:lnTo>
                    <a:lnTo>
                      <a:pt x="2303" y="3893"/>
                    </a:lnTo>
                    <a:lnTo>
                      <a:pt x="2491" y="3872"/>
                    </a:lnTo>
                    <a:lnTo>
                      <a:pt x="2616" y="3893"/>
                    </a:lnTo>
                    <a:lnTo>
                      <a:pt x="2679" y="3976"/>
                    </a:lnTo>
                    <a:lnTo>
                      <a:pt x="2742" y="3976"/>
                    </a:lnTo>
                    <a:lnTo>
                      <a:pt x="2888" y="4018"/>
                    </a:lnTo>
                    <a:lnTo>
                      <a:pt x="2909" y="4039"/>
                    </a:lnTo>
                    <a:lnTo>
                      <a:pt x="3014" y="4018"/>
                    </a:lnTo>
                    <a:lnTo>
                      <a:pt x="3160" y="3997"/>
                    </a:lnTo>
                    <a:lnTo>
                      <a:pt x="3349" y="4039"/>
                    </a:lnTo>
                    <a:lnTo>
                      <a:pt x="3453" y="4123"/>
                    </a:lnTo>
                    <a:lnTo>
                      <a:pt x="4081" y="3474"/>
                    </a:lnTo>
                    <a:lnTo>
                      <a:pt x="4081" y="3286"/>
                    </a:lnTo>
                    <a:lnTo>
                      <a:pt x="4102" y="3202"/>
                    </a:lnTo>
                    <a:lnTo>
                      <a:pt x="4144" y="3056"/>
                    </a:lnTo>
                    <a:lnTo>
                      <a:pt x="4165" y="2972"/>
                    </a:lnTo>
                    <a:lnTo>
                      <a:pt x="4144" y="2867"/>
                    </a:lnTo>
                    <a:lnTo>
                      <a:pt x="4165" y="2784"/>
                    </a:lnTo>
                    <a:lnTo>
                      <a:pt x="4248" y="2784"/>
                    </a:lnTo>
                    <a:lnTo>
                      <a:pt x="4269" y="2742"/>
                    </a:lnTo>
                    <a:lnTo>
                      <a:pt x="4374" y="2637"/>
                    </a:lnTo>
                    <a:lnTo>
                      <a:pt x="4458" y="2532"/>
                    </a:lnTo>
                    <a:lnTo>
                      <a:pt x="4416" y="2449"/>
                    </a:lnTo>
                    <a:lnTo>
                      <a:pt x="4374" y="2407"/>
                    </a:lnTo>
                    <a:lnTo>
                      <a:pt x="4374" y="2302"/>
                    </a:lnTo>
                    <a:lnTo>
                      <a:pt x="4416" y="2240"/>
                    </a:lnTo>
                    <a:lnTo>
                      <a:pt x="4395" y="2135"/>
                    </a:lnTo>
                    <a:lnTo>
                      <a:pt x="4290" y="2051"/>
                    </a:lnTo>
                    <a:lnTo>
                      <a:pt x="4290" y="2009"/>
                    </a:lnTo>
                    <a:lnTo>
                      <a:pt x="4374" y="1988"/>
                    </a:lnTo>
                    <a:lnTo>
                      <a:pt x="4374" y="1842"/>
                    </a:lnTo>
                    <a:lnTo>
                      <a:pt x="4374" y="1737"/>
                    </a:lnTo>
                    <a:lnTo>
                      <a:pt x="4479" y="1696"/>
                    </a:lnTo>
                    <a:lnTo>
                      <a:pt x="4500" y="1612"/>
                    </a:lnTo>
                    <a:lnTo>
                      <a:pt x="4416" y="1612"/>
                    </a:lnTo>
                    <a:lnTo>
                      <a:pt x="4374" y="1570"/>
                    </a:lnTo>
                    <a:lnTo>
                      <a:pt x="4416" y="1465"/>
                    </a:lnTo>
                    <a:lnTo>
                      <a:pt x="4458" y="1298"/>
                    </a:lnTo>
                    <a:lnTo>
                      <a:pt x="4500" y="1214"/>
                    </a:lnTo>
                    <a:lnTo>
                      <a:pt x="4500" y="1152"/>
                    </a:lnTo>
                    <a:lnTo>
                      <a:pt x="4479" y="1068"/>
                    </a:lnTo>
                    <a:lnTo>
                      <a:pt x="4500" y="984"/>
                    </a:lnTo>
                    <a:lnTo>
                      <a:pt x="4479" y="900"/>
                    </a:lnTo>
                    <a:lnTo>
                      <a:pt x="4520" y="796"/>
                    </a:lnTo>
                    <a:lnTo>
                      <a:pt x="4520" y="733"/>
                    </a:lnTo>
                    <a:lnTo>
                      <a:pt x="4395" y="691"/>
                    </a:lnTo>
                    <a:lnTo>
                      <a:pt x="4353" y="628"/>
                    </a:lnTo>
                    <a:lnTo>
                      <a:pt x="4248" y="545"/>
                    </a:lnTo>
                    <a:lnTo>
                      <a:pt x="4060" y="545"/>
                    </a:lnTo>
                    <a:lnTo>
                      <a:pt x="3956" y="524"/>
                    </a:lnTo>
                    <a:lnTo>
                      <a:pt x="3851" y="377"/>
                    </a:lnTo>
                    <a:lnTo>
                      <a:pt x="3683" y="273"/>
                    </a:lnTo>
                    <a:lnTo>
                      <a:pt x="3537" y="252"/>
                    </a:lnTo>
                    <a:lnTo>
                      <a:pt x="3474" y="315"/>
                    </a:lnTo>
                    <a:lnTo>
                      <a:pt x="3432" y="335"/>
                    </a:lnTo>
                    <a:lnTo>
                      <a:pt x="3411" y="252"/>
                    </a:lnTo>
                    <a:lnTo>
                      <a:pt x="3328" y="252"/>
                    </a:lnTo>
                    <a:lnTo>
                      <a:pt x="3119" y="231"/>
                    </a:lnTo>
                    <a:lnTo>
                      <a:pt x="3098" y="43"/>
                    </a:lnTo>
                    <a:lnTo>
                      <a:pt x="3035" y="43"/>
                    </a:lnTo>
                    <a:lnTo>
                      <a:pt x="2909" y="22"/>
                    </a:lnTo>
                    <a:lnTo>
                      <a:pt x="2847" y="43"/>
                    </a:lnTo>
                    <a:lnTo>
                      <a:pt x="28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6978;p54"/>
              <p:cNvSpPr/>
              <p:nvPr/>
            </p:nvSpPr>
            <p:spPr>
              <a:xfrm>
                <a:off x="3879638" y="3263609"/>
                <a:ext cx="64539" cy="61639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5420" extrusionOk="0">
                    <a:moveTo>
                      <a:pt x="3118" y="0"/>
                    </a:moveTo>
                    <a:lnTo>
                      <a:pt x="3013" y="21"/>
                    </a:lnTo>
                    <a:lnTo>
                      <a:pt x="2825" y="105"/>
                    </a:lnTo>
                    <a:lnTo>
                      <a:pt x="2762" y="147"/>
                    </a:lnTo>
                    <a:lnTo>
                      <a:pt x="2679" y="126"/>
                    </a:lnTo>
                    <a:lnTo>
                      <a:pt x="2658" y="105"/>
                    </a:lnTo>
                    <a:lnTo>
                      <a:pt x="2511" y="105"/>
                    </a:lnTo>
                    <a:lnTo>
                      <a:pt x="2407" y="230"/>
                    </a:lnTo>
                    <a:lnTo>
                      <a:pt x="2281" y="356"/>
                    </a:lnTo>
                    <a:lnTo>
                      <a:pt x="2093" y="502"/>
                    </a:lnTo>
                    <a:lnTo>
                      <a:pt x="2051" y="502"/>
                    </a:lnTo>
                    <a:lnTo>
                      <a:pt x="2072" y="419"/>
                    </a:lnTo>
                    <a:lnTo>
                      <a:pt x="2093" y="356"/>
                    </a:lnTo>
                    <a:lnTo>
                      <a:pt x="2051" y="335"/>
                    </a:lnTo>
                    <a:lnTo>
                      <a:pt x="2030" y="251"/>
                    </a:lnTo>
                    <a:lnTo>
                      <a:pt x="1988" y="230"/>
                    </a:lnTo>
                    <a:lnTo>
                      <a:pt x="1883" y="230"/>
                    </a:lnTo>
                    <a:lnTo>
                      <a:pt x="1716" y="293"/>
                    </a:lnTo>
                    <a:lnTo>
                      <a:pt x="1151" y="419"/>
                    </a:lnTo>
                    <a:lnTo>
                      <a:pt x="733" y="419"/>
                    </a:lnTo>
                    <a:lnTo>
                      <a:pt x="628" y="2490"/>
                    </a:lnTo>
                    <a:lnTo>
                      <a:pt x="105" y="2490"/>
                    </a:lnTo>
                    <a:lnTo>
                      <a:pt x="0" y="4310"/>
                    </a:lnTo>
                    <a:lnTo>
                      <a:pt x="210" y="4436"/>
                    </a:lnTo>
                    <a:lnTo>
                      <a:pt x="272" y="4624"/>
                    </a:lnTo>
                    <a:lnTo>
                      <a:pt x="419" y="4938"/>
                    </a:lnTo>
                    <a:lnTo>
                      <a:pt x="398" y="5105"/>
                    </a:lnTo>
                    <a:lnTo>
                      <a:pt x="314" y="5273"/>
                    </a:lnTo>
                    <a:lnTo>
                      <a:pt x="314" y="5377"/>
                    </a:lnTo>
                    <a:lnTo>
                      <a:pt x="482" y="5357"/>
                    </a:lnTo>
                    <a:lnTo>
                      <a:pt x="628" y="5419"/>
                    </a:lnTo>
                    <a:lnTo>
                      <a:pt x="712" y="5357"/>
                    </a:lnTo>
                    <a:lnTo>
                      <a:pt x="879" y="5377"/>
                    </a:lnTo>
                    <a:lnTo>
                      <a:pt x="942" y="5294"/>
                    </a:lnTo>
                    <a:lnTo>
                      <a:pt x="1088" y="5273"/>
                    </a:lnTo>
                    <a:lnTo>
                      <a:pt x="1193" y="5210"/>
                    </a:lnTo>
                    <a:lnTo>
                      <a:pt x="1235" y="5126"/>
                    </a:lnTo>
                    <a:lnTo>
                      <a:pt x="1423" y="5043"/>
                    </a:lnTo>
                    <a:lnTo>
                      <a:pt x="1528" y="4938"/>
                    </a:lnTo>
                    <a:lnTo>
                      <a:pt x="1611" y="4708"/>
                    </a:lnTo>
                    <a:lnTo>
                      <a:pt x="1758" y="4582"/>
                    </a:lnTo>
                    <a:lnTo>
                      <a:pt x="1925" y="4540"/>
                    </a:lnTo>
                    <a:lnTo>
                      <a:pt x="2093" y="4603"/>
                    </a:lnTo>
                    <a:lnTo>
                      <a:pt x="2155" y="4645"/>
                    </a:lnTo>
                    <a:lnTo>
                      <a:pt x="2239" y="4687"/>
                    </a:lnTo>
                    <a:lnTo>
                      <a:pt x="2448" y="4771"/>
                    </a:lnTo>
                    <a:lnTo>
                      <a:pt x="2511" y="4771"/>
                    </a:lnTo>
                    <a:lnTo>
                      <a:pt x="2616" y="4812"/>
                    </a:lnTo>
                    <a:lnTo>
                      <a:pt x="2762" y="4771"/>
                    </a:lnTo>
                    <a:lnTo>
                      <a:pt x="2888" y="4771"/>
                    </a:lnTo>
                    <a:lnTo>
                      <a:pt x="2992" y="4750"/>
                    </a:lnTo>
                    <a:lnTo>
                      <a:pt x="3013" y="4812"/>
                    </a:lnTo>
                    <a:lnTo>
                      <a:pt x="3097" y="4854"/>
                    </a:lnTo>
                    <a:lnTo>
                      <a:pt x="3223" y="4750"/>
                    </a:lnTo>
                    <a:lnTo>
                      <a:pt x="3202" y="4729"/>
                    </a:lnTo>
                    <a:lnTo>
                      <a:pt x="3223" y="4624"/>
                    </a:lnTo>
                    <a:lnTo>
                      <a:pt x="3223" y="4540"/>
                    </a:lnTo>
                    <a:lnTo>
                      <a:pt x="3285" y="4499"/>
                    </a:lnTo>
                    <a:lnTo>
                      <a:pt x="3285" y="4331"/>
                    </a:lnTo>
                    <a:lnTo>
                      <a:pt x="3327" y="4227"/>
                    </a:lnTo>
                    <a:lnTo>
                      <a:pt x="3432" y="4206"/>
                    </a:lnTo>
                    <a:lnTo>
                      <a:pt x="3515" y="4164"/>
                    </a:lnTo>
                    <a:lnTo>
                      <a:pt x="3599" y="4164"/>
                    </a:lnTo>
                    <a:lnTo>
                      <a:pt x="3641" y="4101"/>
                    </a:lnTo>
                    <a:lnTo>
                      <a:pt x="3662" y="4080"/>
                    </a:lnTo>
                    <a:lnTo>
                      <a:pt x="3704" y="3996"/>
                    </a:lnTo>
                    <a:lnTo>
                      <a:pt x="3767" y="3955"/>
                    </a:lnTo>
                    <a:lnTo>
                      <a:pt x="3850" y="3913"/>
                    </a:lnTo>
                    <a:lnTo>
                      <a:pt x="3871" y="3871"/>
                    </a:lnTo>
                    <a:lnTo>
                      <a:pt x="3955" y="3850"/>
                    </a:lnTo>
                    <a:lnTo>
                      <a:pt x="3955" y="3766"/>
                    </a:lnTo>
                    <a:lnTo>
                      <a:pt x="3934" y="3704"/>
                    </a:lnTo>
                    <a:lnTo>
                      <a:pt x="3955" y="3578"/>
                    </a:lnTo>
                    <a:lnTo>
                      <a:pt x="4080" y="3369"/>
                    </a:lnTo>
                    <a:lnTo>
                      <a:pt x="4185" y="3327"/>
                    </a:lnTo>
                    <a:lnTo>
                      <a:pt x="4248" y="3327"/>
                    </a:lnTo>
                    <a:lnTo>
                      <a:pt x="4290" y="3264"/>
                    </a:lnTo>
                    <a:lnTo>
                      <a:pt x="4373" y="3243"/>
                    </a:lnTo>
                    <a:lnTo>
                      <a:pt x="4394" y="3180"/>
                    </a:lnTo>
                    <a:lnTo>
                      <a:pt x="4457" y="3139"/>
                    </a:lnTo>
                    <a:lnTo>
                      <a:pt x="4541" y="3076"/>
                    </a:lnTo>
                    <a:lnTo>
                      <a:pt x="4645" y="2971"/>
                    </a:lnTo>
                    <a:lnTo>
                      <a:pt x="4771" y="2950"/>
                    </a:lnTo>
                    <a:lnTo>
                      <a:pt x="4792" y="2971"/>
                    </a:lnTo>
                    <a:lnTo>
                      <a:pt x="4855" y="2950"/>
                    </a:lnTo>
                    <a:lnTo>
                      <a:pt x="4959" y="2950"/>
                    </a:lnTo>
                    <a:lnTo>
                      <a:pt x="5022" y="2867"/>
                    </a:lnTo>
                    <a:lnTo>
                      <a:pt x="5106" y="2867"/>
                    </a:lnTo>
                    <a:lnTo>
                      <a:pt x="5127" y="2762"/>
                    </a:lnTo>
                    <a:lnTo>
                      <a:pt x="5127" y="2720"/>
                    </a:lnTo>
                    <a:lnTo>
                      <a:pt x="5189" y="2657"/>
                    </a:lnTo>
                    <a:lnTo>
                      <a:pt x="5294" y="2657"/>
                    </a:lnTo>
                    <a:lnTo>
                      <a:pt x="5336" y="2616"/>
                    </a:lnTo>
                    <a:lnTo>
                      <a:pt x="5420" y="2616"/>
                    </a:lnTo>
                    <a:lnTo>
                      <a:pt x="5378" y="2553"/>
                    </a:lnTo>
                    <a:lnTo>
                      <a:pt x="5315" y="2511"/>
                    </a:lnTo>
                    <a:lnTo>
                      <a:pt x="5315" y="2448"/>
                    </a:lnTo>
                    <a:lnTo>
                      <a:pt x="5273" y="2406"/>
                    </a:lnTo>
                    <a:lnTo>
                      <a:pt x="5210" y="2406"/>
                    </a:lnTo>
                    <a:lnTo>
                      <a:pt x="5085" y="2323"/>
                    </a:lnTo>
                    <a:lnTo>
                      <a:pt x="5001" y="2323"/>
                    </a:lnTo>
                    <a:lnTo>
                      <a:pt x="4876" y="2281"/>
                    </a:lnTo>
                    <a:lnTo>
                      <a:pt x="4792" y="2302"/>
                    </a:lnTo>
                    <a:lnTo>
                      <a:pt x="4666" y="2281"/>
                    </a:lnTo>
                    <a:lnTo>
                      <a:pt x="4604" y="2176"/>
                    </a:lnTo>
                    <a:lnTo>
                      <a:pt x="4499" y="2092"/>
                    </a:lnTo>
                    <a:lnTo>
                      <a:pt x="4457" y="1988"/>
                    </a:lnTo>
                    <a:lnTo>
                      <a:pt x="4457" y="1904"/>
                    </a:lnTo>
                    <a:lnTo>
                      <a:pt x="4436" y="1779"/>
                    </a:lnTo>
                    <a:lnTo>
                      <a:pt x="4457" y="1695"/>
                    </a:lnTo>
                    <a:lnTo>
                      <a:pt x="4373" y="1611"/>
                    </a:lnTo>
                    <a:lnTo>
                      <a:pt x="4269" y="1590"/>
                    </a:lnTo>
                    <a:lnTo>
                      <a:pt x="4248" y="1548"/>
                    </a:lnTo>
                    <a:lnTo>
                      <a:pt x="4248" y="1486"/>
                    </a:lnTo>
                    <a:lnTo>
                      <a:pt x="4248" y="1465"/>
                    </a:lnTo>
                    <a:lnTo>
                      <a:pt x="4164" y="1402"/>
                    </a:lnTo>
                    <a:lnTo>
                      <a:pt x="4122" y="1360"/>
                    </a:lnTo>
                    <a:lnTo>
                      <a:pt x="4018" y="1297"/>
                    </a:lnTo>
                    <a:lnTo>
                      <a:pt x="3913" y="1235"/>
                    </a:lnTo>
                    <a:lnTo>
                      <a:pt x="3746" y="963"/>
                    </a:lnTo>
                    <a:lnTo>
                      <a:pt x="3704" y="879"/>
                    </a:lnTo>
                    <a:lnTo>
                      <a:pt x="3662" y="879"/>
                    </a:lnTo>
                    <a:lnTo>
                      <a:pt x="3620" y="837"/>
                    </a:lnTo>
                    <a:lnTo>
                      <a:pt x="3557" y="753"/>
                    </a:lnTo>
                    <a:lnTo>
                      <a:pt x="3515" y="711"/>
                    </a:lnTo>
                    <a:lnTo>
                      <a:pt x="3495" y="607"/>
                    </a:lnTo>
                    <a:lnTo>
                      <a:pt x="3432" y="523"/>
                    </a:lnTo>
                    <a:lnTo>
                      <a:pt x="3411" y="502"/>
                    </a:lnTo>
                    <a:lnTo>
                      <a:pt x="3411" y="439"/>
                    </a:lnTo>
                    <a:lnTo>
                      <a:pt x="3348" y="356"/>
                    </a:lnTo>
                    <a:lnTo>
                      <a:pt x="3285" y="314"/>
                    </a:lnTo>
                    <a:lnTo>
                      <a:pt x="3223" y="293"/>
                    </a:lnTo>
                    <a:lnTo>
                      <a:pt x="3139" y="209"/>
                    </a:lnTo>
                    <a:lnTo>
                      <a:pt x="3139" y="147"/>
                    </a:lnTo>
                    <a:lnTo>
                      <a:pt x="3139" y="105"/>
                    </a:lnTo>
                    <a:lnTo>
                      <a:pt x="3139" y="42"/>
                    </a:lnTo>
                    <a:lnTo>
                      <a:pt x="3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6979;p54"/>
              <p:cNvSpPr/>
              <p:nvPr/>
            </p:nvSpPr>
            <p:spPr>
              <a:xfrm>
                <a:off x="3824578" y="3257889"/>
                <a:ext cx="92188" cy="82826"/>
              </a:xfrm>
              <a:custGeom>
                <a:avLst/>
                <a:gdLst/>
                <a:ahLst/>
                <a:cxnLst/>
                <a:rect l="l" t="t" r="r" b="b"/>
                <a:pathLst>
                  <a:path w="7742" h="7283" extrusionOk="0">
                    <a:moveTo>
                      <a:pt x="691" y="1"/>
                    </a:moveTo>
                    <a:lnTo>
                      <a:pt x="502" y="126"/>
                    </a:lnTo>
                    <a:lnTo>
                      <a:pt x="502" y="210"/>
                    </a:lnTo>
                    <a:lnTo>
                      <a:pt x="440" y="231"/>
                    </a:lnTo>
                    <a:lnTo>
                      <a:pt x="377" y="189"/>
                    </a:lnTo>
                    <a:lnTo>
                      <a:pt x="189" y="189"/>
                    </a:lnTo>
                    <a:lnTo>
                      <a:pt x="168" y="273"/>
                    </a:lnTo>
                    <a:lnTo>
                      <a:pt x="105" y="294"/>
                    </a:lnTo>
                    <a:lnTo>
                      <a:pt x="84" y="273"/>
                    </a:lnTo>
                    <a:lnTo>
                      <a:pt x="0" y="231"/>
                    </a:lnTo>
                    <a:lnTo>
                      <a:pt x="21" y="733"/>
                    </a:lnTo>
                    <a:lnTo>
                      <a:pt x="377" y="1068"/>
                    </a:lnTo>
                    <a:lnTo>
                      <a:pt x="544" y="1382"/>
                    </a:lnTo>
                    <a:lnTo>
                      <a:pt x="837" y="2051"/>
                    </a:lnTo>
                    <a:lnTo>
                      <a:pt x="858" y="2302"/>
                    </a:lnTo>
                    <a:lnTo>
                      <a:pt x="1151" y="2700"/>
                    </a:lnTo>
                    <a:lnTo>
                      <a:pt x="1151" y="2847"/>
                    </a:lnTo>
                    <a:lnTo>
                      <a:pt x="1465" y="3307"/>
                    </a:lnTo>
                    <a:lnTo>
                      <a:pt x="1465" y="3537"/>
                    </a:lnTo>
                    <a:lnTo>
                      <a:pt x="1381" y="3579"/>
                    </a:lnTo>
                    <a:lnTo>
                      <a:pt x="1465" y="3872"/>
                    </a:lnTo>
                    <a:lnTo>
                      <a:pt x="1486" y="4311"/>
                    </a:lnTo>
                    <a:lnTo>
                      <a:pt x="1674" y="4751"/>
                    </a:lnTo>
                    <a:lnTo>
                      <a:pt x="1653" y="5023"/>
                    </a:lnTo>
                    <a:lnTo>
                      <a:pt x="1695" y="5190"/>
                    </a:lnTo>
                    <a:lnTo>
                      <a:pt x="1632" y="5232"/>
                    </a:lnTo>
                    <a:lnTo>
                      <a:pt x="1674" y="5315"/>
                    </a:lnTo>
                    <a:lnTo>
                      <a:pt x="1737" y="5629"/>
                    </a:lnTo>
                    <a:lnTo>
                      <a:pt x="1800" y="5650"/>
                    </a:lnTo>
                    <a:lnTo>
                      <a:pt x="1862" y="5755"/>
                    </a:lnTo>
                    <a:lnTo>
                      <a:pt x="1800" y="5797"/>
                    </a:lnTo>
                    <a:lnTo>
                      <a:pt x="1800" y="5943"/>
                    </a:lnTo>
                    <a:lnTo>
                      <a:pt x="1883" y="6027"/>
                    </a:lnTo>
                    <a:lnTo>
                      <a:pt x="1904" y="6257"/>
                    </a:lnTo>
                    <a:lnTo>
                      <a:pt x="2009" y="6383"/>
                    </a:lnTo>
                    <a:lnTo>
                      <a:pt x="2155" y="6676"/>
                    </a:lnTo>
                    <a:lnTo>
                      <a:pt x="2281" y="6801"/>
                    </a:lnTo>
                    <a:lnTo>
                      <a:pt x="2302" y="6885"/>
                    </a:lnTo>
                    <a:lnTo>
                      <a:pt x="2511" y="7031"/>
                    </a:lnTo>
                    <a:lnTo>
                      <a:pt x="2595" y="6989"/>
                    </a:lnTo>
                    <a:lnTo>
                      <a:pt x="2720" y="6968"/>
                    </a:lnTo>
                    <a:lnTo>
                      <a:pt x="2720" y="6885"/>
                    </a:lnTo>
                    <a:lnTo>
                      <a:pt x="2678" y="6843"/>
                    </a:lnTo>
                    <a:lnTo>
                      <a:pt x="2720" y="6759"/>
                    </a:lnTo>
                    <a:lnTo>
                      <a:pt x="2888" y="6696"/>
                    </a:lnTo>
                    <a:lnTo>
                      <a:pt x="2930" y="6801"/>
                    </a:lnTo>
                    <a:lnTo>
                      <a:pt x="3055" y="6822"/>
                    </a:lnTo>
                    <a:lnTo>
                      <a:pt x="3013" y="6927"/>
                    </a:lnTo>
                    <a:lnTo>
                      <a:pt x="3097" y="7115"/>
                    </a:lnTo>
                    <a:lnTo>
                      <a:pt x="3264" y="7136"/>
                    </a:lnTo>
                    <a:lnTo>
                      <a:pt x="3411" y="7220"/>
                    </a:lnTo>
                    <a:lnTo>
                      <a:pt x="3515" y="7199"/>
                    </a:lnTo>
                    <a:lnTo>
                      <a:pt x="3557" y="7220"/>
                    </a:lnTo>
                    <a:lnTo>
                      <a:pt x="3662" y="7240"/>
                    </a:lnTo>
                    <a:lnTo>
                      <a:pt x="3725" y="7199"/>
                    </a:lnTo>
                    <a:lnTo>
                      <a:pt x="3787" y="7199"/>
                    </a:lnTo>
                    <a:lnTo>
                      <a:pt x="3850" y="7282"/>
                    </a:lnTo>
                    <a:lnTo>
                      <a:pt x="3976" y="7282"/>
                    </a:lnTo>
                    <a:lnTo>
                      <a:pt x="3997" y="7178"/>
                    </a:lnTo>
                    <a:lnTo>
                      <a:pt x="4038" y="7115"/>
                    </a:lnTo>
                    <a:lnTo>
                      <a:pt x="4101" y="7094"/>
                    </a:lnTo>
                    <a:lnTo>
                      <a:pt x="4164" y="6968"/>
                    </a:lnTo>
                    <a:lnTo>
                      <a:pt x="4310" y="6885"/>
                    </a:lnTo>
                    <a:lnTo>
                      <a:pt x="4499" y="6906"/>
                    </a:lnTo>
                    <a:lnTo>
                      <a:pt x="4562" y="6906"/>
                    </a:lnTo>
                    <a:lnTo>
                      <a:pt x="4624" y="4813"/>
                    </a:lnTo>
                    <a:lnTo>
                      <a:pt x="4729" y="2993"/>
                    </a:lnTo>
                    <a:lnTo>
                      <a:pt x="5252" y="2993"/>
                    </a:lnTo>
                    <a:lnTo>
                      <a:pt x="5357" y="922"/>
                    </a:lnTo>
                    <a:lnTo>
                      <a:pt x="5775" y="922"/>
                    </a:lnTo>
                    <a:lnTo>
                      <a:pt x="6340" y="796"/>
                    </a:lnTo>
                    <a:lnTo>
                      <a:pt x="6507" y="733"/>
                    </a:lnTo>
                    <a:lnTo>
                      <a:pt x="6612" y="733"/>
                    </a:lnTo>
                    <a:lnTo>
                      <a:pt x="6654" y="754"/>
                    </a:lnTo>
                    <a:lnTo>
                      <a:pt x="6675" y="838"/>
                    </a:lnTo>
                    <a:lnTo>
                      <a:pt x="6717" y="859"/>
                    </a:lnTo>
                    <a:lnTo>
                      <a:pt x="6696" y="922"/>
                    </a:lnTo>
                    <a:lnTo>
                      <a:pt x="6675" y="1005"/>
                    </a:lnTo>
                    <a:lnTo>
                      <a:pt x="6717" y="1005"/>
                    </a:lnTo>
                    <a:lnTo>
                      <a:pt x="6905" y="859"/>
                    </a:lnTo>
                    <a:lnTo>
                      <a:pt x="7031" y="733"/>
                    </a:lnTo>
                    <a:lnTo>
                      <a:pt x="7135" y="608"/>
                    </a:lnTo>
                    <a:lnTo>
                      <a:pt x="7282" y="608"/>
                    </a:lnTo>
                    <a:lnTo>
                      <a:pt x="7303" y="629"/>
                    </a:lnTo>
                    <a:lnTo>
                      <a:pt x="7386" y="650"/>
                    </a:lnTo>
                    <a:lnTo>
                      <a:pt x="7449" y="608"/>
                    </a:lnTo>
                    <a:lnTo>
                      <a:pt x="7637" y="524"/>
                    </a:lnTo>
                    <a:lnTo>
                      <a:pt x="7742" y="503"/>
                    </a:lnTo>
                    <a:lnTo>
                      <a:pt x="7658" y="398"/>
                    </a:lnTo>
                    <a:lnTo>
                      <a:pt x="7637" y="398"/>
                    </a:lnTo>
                    <a:lnTo>
                      <a:pt x="7616" y="378"/>
                    </a:lnTo>
                    <a:lnTo>
                      <a:pt x="7533" y="378"/>
                    </a:lnTo>
                    <a:lnTo>
                      <a:pt x="7512" y="336"/>
                    </a:lnTo>
                    <a:lnTo>
                      <a:pt x="7491" y="336"/>
                    </a:lnTo>
                    <a:lnTo>
                      <a:pt x="7449" y="315"/>
                    </a:lnTo>
                    <a:lnTo>
                      <a:pt x="7323" y="378"/>
                    </a:lnTo>
                    <a:lnTo>
                      <a:pt x="7240" y="336"/>
                    </a:lnTo>
                    <a:lnTo>
                      <a:pt x="6696" y="482"/>
                    </a:lnTo>
                    <a:lnTo>
                      <a:pt x="5817" y="691"/>
                    </a:lnTo>
                    <a:lnTo>
                      <a:pt x="5671" y="691"/>
                    </a:lnTo>
                    <a:lnTo>
                      <a:pt x="5650" y="650"/>
                    </a:lnTo>
                    <a:lnTo>
                      <a:pt x="5608" y="650"/>
                    </a:lnTo>
                    <a:lnTo>
                      <a:pt x="5566" y="608"/>
                    </a:lnTo>
                    <a:lnTo>
                      <a:pt x="5524" y="629"/>
                    </a:lnTo>
                    <a:lnTo>
                      <a:pt x="5461" y="608"/>
                    </a:lnTo>
                    <a:lnTo>
                      <a:pt x="5419" y="587"/>
                    </a:lnTo>
                    <a:lnTo>
                      <a:pt x="5336" y="608"/>
                    </a:lnTo>
                    <a:lnTo>
                      <a:pt x="5336" y="650"/>
                    </a:lnTo>
                    <a:lnTo>
                      <a:pt x="5189" y="650"/>
                    </a:lnTo>
                    <a:lnTo>
                      <a:pt x="5085" y="629"/>
                    </a:lnTo>
                    <a:lnTo>
                      <a:pt x="4938" y="503"/>
                    </a:lnTo>
                    <a:lnTo>
                      <a:pt x="4896" y="503"/>
                    </a:lnTo>
                    <a:lnTo>
                      <a:pt x="4875" y="482"/>
                    </a:lnTo>
                    <a:lnTo>
                      <a:pt x="4834" y="545"/>
                    </a:lnTo>
                    <a:lnTo>
                      <a:pt x="4771" y="545"/>
                    </a:lnTo>
                    <a:lnTo>
                      <a:pt x="4624" y="524"/>
                    </a:lnTo>
                    <a:lnTo>
                      <a:pt x="4520" y="545"/>
                    </a:lnTo>
                    <a:lnTo>
                      <a:pt x="4457" y="608"/>
                    </a:lnTo>
                    <a:lnTo>
                      <a:pt x="4373" y="587"/>
                    </a:lnTo>
                    <a:lnTo>
                      <a:pt x="4352" y="524"/>
                    </a:lnTo>
                    <a:lnTo>
                      <a:pt x="4290" y="503"/>
                    </a:lnTo>
                    <a:lnTo>
                      <a:pt x="4185" y="524"/>
                    </a:lnTo>
                    <a:lnTo>
                      <a:pt x="4080" y="503"/>
                    </a:lnTo>
                    <a:lnTo>
                      <a:pt x="3955" y="440"/>
                    </a:lnTo>
                    <a:lnTo>
                      <a:pt x="3892" y="398"/>
                    </a:lnTo>
                    <a:lnTo>
                      <a:pt x="3850" y="294"/>
                    </a:lnTo>
                    <a:lnTo>
                      <a:pt x="3829" y="273"/>
                    </a:lnTo>
                    <a:lnTo>
                      <a:pt x="1653" y="273"/>
                    </a:lnTo>
                    <a:lnTo>
                      <a:pt x="1632" y="231"/>
                    </a:lnTo>
                    <a:lnTo>
                      <a:pt x="1569" y="231"/>
                    </a:lnTo>
                    <a:lnTo>
                      <a:pt x="1486" y="294"/>
                    </a:lnTo>
                    <a:lnTo>
                      <a:pt x="1465" y="294"/>
                    </a:lnTo>
                    <a:lnTo>
                      <a:pt x="1360" y="336"/>
                    </a:lnTo>
                    <a:lnTo>
                      <a:pt x="1235" y="294"/>
                    </a:lnTo>
                    <a:lnTo>
                      <a:pt x="1130" y="189"/>
                    </a:lnTo>
                    <a:lnTo>
                      <a:pt x="1067" y="168"/>
                    </a:lnTo>
                    <a:lnTo>
                      <a:pt x="1109" y="106"/>
                    </a:lnTo>
                    <a:lnTo>
                      <a:pt x="1025" y="85"/>
                    </a:lnTo>
                    <a:lnTo>
                      <a:pt x="1025" y="64"/>
                    </a:lnTo>
                    <a:lnTo>
                      <a:pt x="942" y="1"/>
                    </a:lnTo>
                    <a:lnTo>
                      <a:pt x="900" y="22"/>
                    </a:lnTo>
                    <a:lnTo>
                      <a:pt x="858" y="64"/>
                    </a:lnTo>
                    <a:lnTo>
                      <a:pt x="837" y="64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194" name="Google Shape;6980;p54"/>
              <p:cNvSpPr/>
              <p:nvPr/>
            </p:nvSpPr>
            <p:spPr>
              <a:xfrm>
                <a:off x="3953131" y="3215060"/>
                <a:ext cx="71767" cy="110427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9710" extrusionOk="0">
                    <a:moveTo>
                      <a:pt x="6006" y="1"/>
                    </a:moveTo>
                    <a:lnTo>
                      <a:pt x="5964" y="22"/>
                    </a:lnTo>
                    <a:lnTo>
                      <a:pt x="5922" y="84"/>
                    </a:lnTo>
                    <a:lnTo>
                      <a:pt x="5818" y="63"/>
                    </a:lnTo>
                    <a:lnTo>
                      <a:pt x="5734" y="126"/>
                    </a:lnTo>
                    <a:lnTo>
                      <a:pt x="5650" y="210"/>
                    </a:lnTo>
                    <a:lnTo>
                      <a:pt x="5525" y="231"/>
                    </a:lnTo>
                    <a:lnTo>
                      <a:pt x="5441" y="314"/>
                    </a:lnTo>
                    <a:lnTo>
                      <a:pt x="5315" y="314"/>
                    </a:lnTo>
                    <a:lnTo>
                      <a:pt x="5294" y="377"/>
                    </a:lnTo>
                    <a:lnTo>
                      <a:pt x="5190" y="398"/>
                    </a:lnTo>
                    <a:lnTo>
                      <a:pt x="5106" y="377"/>
                    </a:lnTo>
                    <a:lnTo>
                      <a:pt x="4897" y="440"/>
                    </a:lnTo>
                    <a:lnTo>
                      <a:pt x="4855" y="482"/>
                    </a:lnTo>
                    <a:lnTo>
                      <a:pt x="4750" y="503"/>
                    </a:lnTo>
                    <a:lnTo>
                      <a:pt x="4667" y="440"/>
                    </a:lnTo>
                    <a:lnTo>
                      <a:pt x="4583" y="440"/>
                    </a:lnTo>
                    <a:lnTo>
                      <a:pt x="4478" y="419"/>
                    </a:lnTo>
                    <a:lnTo>
                      <a:pt x="4437" y="482"/>
                    </a:lnTo>
                    <a:lnTo>
                      <a:pt x="4458" y="524"/>
                    </a:lnTo>
                    <a:lnTo>
                      <a:pt x="4437" y="607"/>
                    </a:lnTo>
                    <a:lnTo>
                      <a:pt x="4269" y="628"/>
                    </a:lnTo>
                    <a:lnTo>
                      <a:pt x="4144" y="691"/>
                    </a:lnTo>
                    <a:lnTo>
                      <a:pt x="4060" y="628"/>
                    </a:lnTo>
                    <a:lnTo>
                      <a:pt x="3976" y="628"/>
                    </a:lnTo>
                    <a:lnTo>
                      <a:pt x="3976" y="587"/>
                    </a:lnTo>
                    <a:lnTo>
                      <a:pt x="3934" y="545"/>
                    </a:lnTo>
                    <a:lnTo>
                      <a:pt x="3872" y="607"/>
                    </a:lnTo>
                    <a:lnTo>
                      <a:pt x="3809" y="607"/>
                    </a:lnTo>
                    <a:lnTo>
                      <a:pt x="3704" y="712"/>
                    </a:lnTo>
                    <a:lnTo>
                      <a:pt x="3516" y="733"/>
                    </a:lnTo>
                    <a:lnTo>
                      <a:pt x="3537" y="712"/>
                    </a:lnTo>
                    <a:lnTo>
                      <a:pt x="3495" y="628"/>
                    </a:lnTo>
                    <a:lnTo>
                      <a:pt x="3411" y="628"/>
                    </a:lnTo>
                    <a:lnTo>
                      <a:pt x="3328" y="587"/>
                    </a:lnTo>
                    <a:lnTo>
                      <a:pt x="3244" y="545"/>
                    </a:lnTo>
                    <a:lnTo>
                      <a:pt x="3244" y="503"/>
                    </a:lnTo>
                    <a:lnTo>
                      <a:pt x="3181" y="524"/>
                    </a:lnTo>
                    <a:lnTo>
                      <a:pt x="3139" y="545"/>
                    </a:lnTo>
                    <a:lnTo>
                      <a:pt x="3035" y="587"/>
                    </a:lnTo>
                    <a:lnTo>
                      <a:pt x="2491" y="607"/>
                    </a:lnTo>
                    <a:lnTo>
                      <a:pt x="2365" y="1110"/>
                    </a:lnTo>
                    <a:lnTo>
                      <a:pt x="2449" y="1654"/>
                    </a:lnTo>
                    <a:lnTo>
                      <a:pt x="2616" y="1737"/>
                    </a:lnTo>
                    <a:lnTo>
                      <a:pt x="2721" y="1800"/>
                    </a:lnTo>
                    <a:lnTo>
                      <a:pt x="2763" y="1863"/>
                    </a:lnTo>
                    <a:lnTo>
                      <a:pt x="2805" y="1884"/>
                    </a:lnTo>
                    <a:lnTo>
                      <a:pt x="3014" y="2072"/>
                    </a:lnTo>
                    <a:lnTo>
                      <a:pt x="3035" y="2177"/>
                    </a:lnTo>
                    <a:lnTo>
                      <a:pt x="3181" y="2365"/>
                    </a:lnTo>
                    <a:lnTo>
                      <a:pt x="3223" y="2491"/>
                    </a:lnTo>
                    <a:lnTo>
                      <a:pt x="3286" y="2574"/>
                    </a:lnTo>
                    <a:lnTo>
                      <a:pt x="3286" y="2637"/>
                    </a:lnTo>
                    <a:lnTo>
                      <a:pt x="3202" y="2637"/>
                    </a:lnTo>
                    <a:lnTo>
                      <a:pt x="3181" y="2721"/>
                    </a:lnTo>
                    <a:lnTo>
                      <a:pt x="3118" y="2721"/>
                    </a:lnTo>
                    <a:lnTo>
                      <a:pt x="3097" y="2783"/>
                    </a:lnTo>
                    <a:lnTo>
                      <a:pt x="3118" y="2804"/>
                    </a:lnTo>
                    <a:lnTo>
                      <a:pt x="3097" y="2846"/>
                    </a:lnTo>
                    <a:lnTo>
                      <a:pt x="3181" y="2930"/>
                    </a:lnTo>
                    <a:lnTo>
                      <a:pt x="3139" y="3139"/>
                    </a:lnTo>
                    <a:lnTo>
                      <a:pt x="3118" y="3244"/>
                    </a:lnTo>
                    <a:lnTo>
                      <a:pt x="3035" y="3307"/>
                    </a:lnTo>
                    <a:lnTo>
                      <a:pt x="2930" y="3327"/>
                    </a:lnTo>
                    <a:lnTo>
                      <a:pt x="2867" y="3474"/>
                    </a:lnTo>
                    <a:lnTo>
                      <a:pt x="2867" y="3579"/>
                    </a:lnTo>
                    <a:lnTo>
                      <a:pt x="2805" y="3683"/>
                    </a:lnTo>
                    <a:lnTo>
                      <a:pt x="2825" y="3830"/>
                    </a:lnTo>
                    <a:lnTo>
                      <a:pt x="2805" y="3955"/>
                    </a:lnTo>
                    <a:lnTo>
                      <a:pt x="2700" y="3976"/>
                    </a:lnTo>
                    <a:lnTo>
                      <a:pt x="2679" y="3872"/>
                    </a:lnTo>
                    <a:lnTo>
                      <a:pt x="2700" y="3830"/>
                    </a:lnTo>
                    <a:lnTo>
                      <a:pt x="2616" y="3725"/>
                    </a:lnTo>
                    <a:lnTo>
                      <a:pt x="2574" y="3662"/>
                    </a:lnTo>
                    <a:lnTo>
                      <a:pt x="2491" y="3620"/>
                    </a:lnTo>
                    <a:lnTo>
                      <a:pt x="2386" y="3537"/>
                    </a:lnTo>
                    <a:lnTo>
                      <a:pt x="2281" y="3411"/>
                    </a:lnTo>
                    <a:lnTo>
                      <a:pt x="2281" y="3327"/>
                    </a:lnTo>
                    <a:lnTo>
                      <a:pt x="2240" y="3202"/>
                    </a:lnTo>
                    <a:lnTo>
                      <a:pt x="2240" y="3097"/>
                    </a:lnTo>
                    <a:lnTo>
                      <a:pt x="2281" y="2993"/>
                    </a:lnTo>
                    <a:lnTo>
                      <a:pt x="2344" y="2846"/>
                    </a:lnTo>
                    <a:lnTo>
                      <a:pt x="2449" y="2721"/>
                    </a:lnTo>
                    <a:lnTo>
                      <a:pt x="2470" y="2595"/>
                    </a:lnTo>
                    <a:lnTo>
                      <a:pt x="2470" y="2428"/>
                    </a:lnTo>
                    <a:lnTo>
                      <a:pt x="2407" y="2323"/>
                    </a:lnTo>
                    <a:lnTo>
                      <a:pt x="2261" y="2302"/>
                    </a:lnTo>
                    <a:lnTo>
                      <a:pt x="2135" y="2302"/>
                    </a:lnTo>
                    <a:lnTo>
                      <a:pt x="2072" y="2365"/>
                    </a:lnTo>
                    <a:lnTo>
                      <a:pt x="2030" y="2365"/>
                    </a:lnTo>
                    <a:lnTo>
                      <a:pt x="1968" y="2386"/>
                    </a:lnTo>
                    <a:lnTo>
                      <a:pt x="1863" y="2323"/>
                    </a:lnTo>
                    <a:lnTo>
                      <a:pt x="1863" y="2260"/>
                    </a:lnTo>
                    <a:lnTo>
                      <a:pt x="1821" y="2198"/>
                    </a:lnTo>
                    <a:lnTo>
                      <a:pt x="1779" y="2156"/>
                    </a:lnTo>
                    <a:lnTo>
                      <a:pt x="1758" y="2093"/>
                    </a:lnTo>
                    <a:lnTo>
                      <a:pt x="1612" y="2114"/>
                    </a:lnTo>
                    <a:lnTo>
                      <a:pt x="1424" y="2177"/>
                    </a:lnTo>
                    <a:lnTo>
                      <a:pt x="1089" y="2302"/>
                    </a:lnTo>
                    <a:lnTo>
                      <a:pt x="984" y="2323"/>
                    </a:lnTo>
                    <a:lnTo>
                      <a:pt x="398" y="2595"/>
                    </a:lnTo>
                    <a:lnTo>
                      <a:pt x="273" y="2595"/>
                    </a:lnTo>
                    <a:lnTo>
                      <a:pt x="43" y="2700"/>
                    </a:lnTo>
                    <a:lnTo>
                      <a:pt x="1" y="2783"/>
                    </a:lnTo>
                    <a:lnTo>
                      <a:pt x="43" y="2951"/>
                    </a:lnTo>
                    <a:lnTo>
                      <a:pt x="43" y="3035"/>
                    </a:lnTo>
                    <a:lnTo>
                      <a:pt x="64" y="3223"/>
                    </a:lnTo>
                    <a:lnTo>
                      <a:pt x="273" y="3244"/>
                    </a:lnTo>
                    <a:lnTo>
                      <a:pt x="356" y="3244"/>
                    </a:lnTo>
                    <a:lnTo>
                      <a:pt x="377" y="3327"/>
                    </a:lnTo>
                    <a:lnTo>
                      <a:pt x="419" y="3307"/>
                    </a:lnTo>
                    <a:lnTo>
                      <a:pt x="482" y="3244"/>
                    </a:lnTo>
                    <a:lnTo>
                      <a:pt x="628" y="3265"/>
                    </a:lnTo>
                    <a:lnTo>
                      <a:pt x="796" y="3369"/>
                    </a:lnTo>
                    <a:lnTo>
                      <a:pt x="901" y="3516"/>
                    </a:lnTo>
                    <a:lnTo>
                      <a:pt x="1005" y="3537"/>
                    </a:lnTo>
                    <a:lnTo>
                      <a:pt x="1193" y="3537"/>
                    </a:lnTo>
                    <a:lnTo>
                      <a:pt x="1298" y="3620"/>
                    </a:lnTo>
                    <a:lnTo>
                      <a:pt x="1340" y="3683"/>
                    </a:lnTo>
                    <a:lnTo>
                      <a:pt x="1465" y="3725"/>
                    </a:lnTo>
                    <a:lnTo>
                      <a:pt x="1465" y="3788"/>
                    </a:lnTo>
                    <a:lnTo>
                      <a:pt x="1424" y="3892"/>
                    </a:lnTo>
                    <a:lnTo>
                      <a:pt x="1445" y="3976"/>
                    </a:lnTo>
                    <a:lnTo>
                      <a:pt x="1424" y="4060"/>
                    </a:lnTo>
                    <a:lnTo>
                      <a:pt x="1445" y="4144"/>
                    </a:lnTo>
                    <a:lnTo>
                      <a:pt x="1445" y="4206"/>
                    </a:lnTo>
                    <a:lnTo>
                      <a:pt x="1403" y="4290"/>
                    </a:lnTo>
                    <a:lnTo>
                      <a:pt x="1361" y="4457"/>
                    </a:lnTo>
                    <a:lnTo>
                      <a:pt x="1319" y="4562"/>
                    </a:lnTo>
                    <a:lnTo>
                      <a:pt x="1361" y="4604"/>
                    </a:lnTo>
                    <a:lnTo>
                      <a:pt x="1445" y="4604"/>
                    </a:lnTo>
                    <a:lnTo>
                      <a:pt x="1424" y="4688"/>
                    </a:lnTo>
                    <a:lnTo>
                      <a:pt x="1319" y="4729"/>
                    </a:lnTo>
                    <a:lnTo>
                      <a:pt x="1319" y="4834"/>
                    </a:lnTo>
                    <a:lnTo>
                      <a:pt x="1319" y="4980"/>
                    </a:lnTo>
                    <a:lnTo>
                      <a:pt x="1235" y="5001"/>
                    </a:lnTo>
                    <a:lnTo>
                      <a:pt x="1235" y="5043"/>
                    </a:lnTo>
                    <a:lnTo>
                      <a:pt x="1340" y="5127"/>
                    </a:lnTo>
                    <a:lnTo>
                      <a:pt x="1361" y="5232"/>
                    </a:lnTo>
                    <a:lnTo>
                      <a:pt x="1319" y="5294"/>
                    </a:lnTo>
                    <a:lnTo>
                      <a:pt x="1319" y="5399"/>
                    </a:lnTo>
                    <a:lnTo>
                      <a:pt x="1361" y="5441"/>
                    </a:lnTo>
                    <a:lnTo>
                      <a:pt x="1403" y="5524"/>
                    </a:lnTo>
                    <a:lnTo>
                      <a:pt x="1319" y="5629"/>
                    </a:lnTo>
                    <a:lnTo>
                      <a:pt x="1214" y="5734"/>
                    </a:lnTo>
                    <a:lnTo>
                      <a:pt x="1193" y="5776"/>
                    </a:lnTo>
                    <a:lnTo>
                      <a:pt x="1110" y="5776"/>
                    </a:lnTo>
                    <a:lnTo>
                      <a:pt x="1089" y="5859"/>
                    </a:lnTo>
                    <a:lnTo>
                      <a:pt x="1110" y="5964"/>
                    </a:lnTo>
                    <a:lnTo>
                      <a:pt x="1089" y="6048"/>
                    </a:lnTo>
                    <a:lnTo>
                      <a:pt x="1047" y="6194"/>
                    </a:lnTo>
                    <a:lnTo>
                      <a:pt x="1026" y="6278"/>
                    </a:lnTo>
                    <a:lnTo>
                      <a:pt x="1026" y="6466"/>
                    </a:lnTo>
                    <a:lnTo>
                      <a:pt x="398" y="7115"/>
                    </a:lnTo>
                    <a:lnTo>
                      <a:pt x="461" y="7282"/>
                    </a:lnTo>
                    <a:lnTo>
                      <a:pt x="482" y="7429"/>
                    </a:lnTo>
                    <a:lnTo>
                      <a:pt x="566" y="7554"/>
                    </a:lnTo>
                    <a:lnTo>
                      <a:pt x="566" y="7847"/>
                    </a:lnTo>
                    <a:lnTo>
                      <a:pt x="524" y="7868"/>
                    </a:lnTo>
                    <a:lnTo>
                      <a:pt x="524" y="7973"/>
                    </a:lnTo>
                    <a:lnTo>
                      <a:pt x="587" y="8077"/>
                    </a:lnTo>
                    <a:lnTo>
                      <a:pt x="608" y="8224"/>
                    </a:lnTo>
                    <a:lnTo>
                      <a:pt x="608" y="8684"/>
                    </a:lnTo>
                    <a:lnTo>
                      <a:pt x="566" y="8851"/>
                    </a:lnTo>
                    <a:lnTo>
                      <a:pt x="566" y="9019"/>
                    </a:lnTo>
                    <a:lnTo>
                      <a:pt x="566" y="9207"/>
                    </a:lnTo>
                    <a:lnTo>
                      <a:pt x="566" y="9228"/>
                    </a:lnTo>
                    <a:lnTo>
                      <a:pt x="628" y="9270"/>
                    </a:lnTo>
                    <a:lnTo>
                      <a:pt x="691" y="9333"/>
                    </a:lnTo>
                    <a:lnTo>
                      <a:pt x="733" y="9395"/>
                    </a:lnTo>
                    <a:lnTo>
                      <a:pt x="712" y="9437"/>
                    </a:lnTo>
                    <a:lnTo>
                      <a:pt x="712" y="9521"/>
                    </a:lnTo>
                    <a:lnTo>
                      <a:pt x="691" y="9626"/>
                    </a:lnTo>
                    <a:lnTo>
                      <a:pt x="691" y="9646"/>
                    </a:lnTo>
                    <a:lnTo>
                      <a:pt x="733" y="9646"/>
                    </a:lnTo>
                    <a:lnTo>
                      <a:pt x="942" y="9709"/>
                    </a:lnTo>
                    <a:lnTo>
                      <a:pt x="1047" y="9709"/>
                    </a:lnTo>
                    <a:lnTo>
                      <a:pt x="1089" y="9605"/>
                    </a:lnTo>
                    <a:lnTo>
                      <a:pt x="1131" y="9500"/>
                    </a:lnTo>
                    <a:lnTo>
                      <a:pt x="1152" y="9333"/>
                    </a:lnTo>
                    <a:lnTo>
                      <a:pt x="1131" y="9291"/>
                    </a:lnTo>
                    <a:lnTo>
                      <a:pt x="1110" y="9291"/>
                    </a:lnTo>
                    <a:lnTo>
                      <a:pt x="1089" y="9395"/>
                    </a:lnTo>
                    <a:lnTo>
                      <a:pt x="1005" y="9374"/>
                    </a:lnTo>
                    <a:lnTo>
                      <a:pt x="942" y="9437"/>
                    </a:lnTo>
                    <a:lnTo>
                      <a:pt x="942" y="9333"/>
                    </a:lnTo>
                    <a:lnTo>
                      <a:pt x="901" y="9228"/>
                    </a:lnTo>
                    <a:lnTo>
                      <a:pt x="880" y="9207"/>
                    </a:lnTo>
                    <a:lnTo>
                      <a:pt x="921" y="9165"/>
                    </a:lnTo>
                    <a:lnTo>
                      <a:pt x="984" y="9165"/>
                    </a:lnTo>
                    <a:lnTo>
                      <a:pt x="1026" y="9019"/>
                    </a:lnTo>
                    <a:lnTo>
                      <a:pt x="1110" y="8977"/>
                    </a:lnTo>
                    <a:lnTo>
                      <a:pt x="1131" y="8893"/>
                    </a:lnTo>
                    <a:lnTo>
                      <a:pt x="1298" y="8872"/>
                    </a:lnTo>
                    <a:lnTo>
                      <a:pt x="1465" y="8663"/>
                    </a:lnTo>
                    <a:lnTo>
                      <a:pt x="1989" y="8579"/>
                    </a:lnTo>
                    <a:lnTo>
                      <a:pt x="2365" y="8391"/>
                    </a:lnTo>
                    <a:lnTo>
                      <a:pt x="2574" y="8182"/>
                    </a:lnTo>
                    <a:lnTo>
                      <a:pt x="2616" y="8035"/>
                    </a:lnTo>
                    <a:lnTo>
                      <a:pt x="2679" y="7931"/>
                    </a:lnTo>
                    <a:lnTo>
                      <a:pt x="2679" y="7847"/>
                    </a:lnTo>
                    <a:lnTo>
                      <a:pt x="2574" y="7910"/>
                    </a:lnTo>
                    <a:lnTo>
                      <a:pt x="2553" y="7805"/>
                    </a:lnTo>
                    <a:lnTo>
                      <a:pt x="2595" y="7805"/>
                    </a:lnTo>
                    <a:lnTo>
                      <a:pt x="2595" y="7701"/>
                    </a:lnTo>
                    <a:lnTo>
                      <a:pt x="2658" y="7617"/>
                    </a:lnTo>
                    <a:lnTo>
                      <a:pt x="2658" y="7533"/>
                    </a:lnTo>
                    <a:lnTo>
                      <a:pt x="2721" y="7345"/>
                    </a:lnTo>
                    <a:lnTo>
                      <a:pt x="2700" y="7324"/>
                    </a:lnTo>
                    <a:lnTo>
                      <a:pt x="2700" y="7177"/>
                    </a:lnTo>
                    <a:lnTo>
                      <a:pt x="2763" y="7115"/>
                    </a:lnTo>
                    <a:lnTo>
                      <a:pt x="2763" y="6968"/>
                    </a:lnTo>
                    <a:lnTo>
                      <a:pt x="2721" y="6968"/>
                    </a:lnTo>
                    <a:lnTo>
                      <a:pt x="2721" y="6822"/>
                    </a:lnTo>
                    <a:lnTo>
                      <a:pt x="2658" y="6968"/>
                    </a:lnTo>
                    <a:lnTo>
                      <a:pt x="2658" y="7073"/>
                    </a:lnTo>
                    <a:lnTo>
                      <a:pt x="2595" y="7094"/>
                    </a:lnTo>
                    <a:lnTo>
                      <a:pt x="2574" y="6968"/>
                    </a:lnTo>
                    <a:lnTo>
                      <a:pt x="2595" y="6592"/>
                    </a:lnTo>
                    <a:lnTo>
                      <a:pt x="2553" y="6466"/>
                    </a:lnTo>
                    <a:lnTo>
                      <a:pt x="2553" y="6340"/>
                    </a:lnTo>
                    <a:lnTo>
                      <a:pt x="2470" y="6236"/>
                    </a:lnTo>
                    <a:lnTo>
                      <a:pt x="2407" y="6194"/>
                    </a:lnTo>
                    <a:lnTo>
                      <a:pt x="2491" y="6152"/>
                    </a:lnTo>
                    <a:lnTo>
                      <a:pt x="2491" y="6068"/>
                    </a:lnTo>
                    <a:lnTo>
                      <a:pt x="2302" y="5838"/>
                    </a:lnTo>
                    <a:lnTo>
                      <a:pt x="2386" y="5755"/>
                    </a:lnTo>
                    <a:lnTo>
                      <a:pt x="2365" y="5650"/>
                    </a:lnTo>
                    <a:lnTo>
                      <a:pt x="2407" y="5608"/>
                    </a:lnTo>
                    <a:lnTo>
                      <a:pt x="2407" y="5524"/>
                    </a:lnTo>
                    <a:lnTo>
                      <a:pt x="2365" y="5441"/>
                    </a:lnTo>
                    <a:lnTo>
                      <a:pt x="2365" y="5399"/>
                    </a:lnTo>
                    <a:lnTo>
                      <a:pt x="2407" y="5399"/>
                    </a:lnTo>
                    <a:lnTo>
                      <a:pt x="2512" y="5462"/>
                    </a:lnTo>
                    <a:lnTo>
                      <a:pt x="2574" y="5399"/>
                    </a:lnTo>
                    <a:lnTo>
                      <a:pt x="2721" y="5399"/>
                    </a:lnTo>
                    <a:lnTo>
                      <a:pt x="2825" y="5315"/>
                    </a:lnTo>
                    <a:lnTo>
                      <a:pt x="2805" y="5190"/>
                    </a:lnTo>
                    <a:lnTo>
                      <a:pt x="3118" y="4980"/>
                    </a:lnTo>
                    <a:lnTo>
                      <a:pt x="3244" y="4980"/>
                    </a:lnTo>
                    <a:lnTo>
                      <a:pt x="3244" y="4897"/>
                    </a:lnTo>
                    <a:lnTo>
                      <a:pt x="3307" y="4876"/>
                    </a:lnTo>
                    <a:lnTo>
                      <a:pt x="3349" y="4813"/>
                    </a:lnTo>
                    <a:lnTo>
                      <a:pt x="3349" y="4771"/>
                    </a:lnTo>
                    <a:lnTo>
                      <a:pt x="3600" y="4625"/>
                    </a:lnTo>
                    <a:lnTo>
                      <a:pt x="3621" y="4562"/>
                    </a:lnTo>
                    <a:lnTo>
                      <a:pt x="3662" y="4520"/>
                    </a:lnTo>
                    <a:lnTo>
                      <a:pt x="3704" y="4374"/>
                    </a:lnTo>
                    <a:lnTo>
                      <a:pt x="3746" y="4478"/>
                    </a:lnTo>
                    <a:lnTo>
                      <a:pt x="3830" y="4416"/>
                    </a:lnTo>
                    <a:lnTo>
                      <a:pt x="3955" y="4269"/>
                    </a:lnTo>
                    <a:lnTo>
                      <a:pt x="3955" y="4185"/>
                    </a:lnTo>
                    <a:lnTo>
                      <a:pt x="4018" y="4248"/>
                    </a:lnTo>
                    <a:lnTo>
                      <a:pt x="4248" y="4081"/>
                    </a:lnTo>
                    <a:lnTo>
                      <a:pt x="4437" y="3997"/>
                    </a:lnTo>
                    <a:lnTo>
                      <a:pt x="4437" y="3976"/>
                    </a:lnTo>
                    <a:lnTo>
                      <a:pt x="4562" y="3976"/>
                    </a:lnTo>
                    <a:lnTo>
                      <a:pt x="4918" y="3788"/>
                    </a:lnTo>
                    <a:lnTo>
                      <a:pt x="4960" y="3725"/>
                    </a:lnTo>
                    <a:lnTo>
                      <a:pt x="5022" y="3683"/>
                    </a:lnTo>
                    <a:lnTo>
                      <a:pt x="5399" y="3474"/>
                    </a:lnTo>
                    <a:lnTo>
                      <a:pt x="5399" y="3369"/>
                    </a:lnTo>
                    <a:lnTo>
                      <a:pt x="5504" y="3369"/>
                    </a:lnTo>
                    <a:lnTo>
                      <a:pt x="5608" y="3223"/>
                    </a:lnTo>
                    <a:lnTo>
                      <a:pt x="5608" y="3139"/>
                    </a:lnTo>
                    <a:lnTo>
                      <a:pt x="5734" y="2993"/>
                    </a:lnTo>
                    <a:lnTo>
                      <a:pt x="5818" y="2951"/>
                    </a:lnTo>
                    <a:lnTo>
                      <a:pt x="5818" y="2846"/>
                    </a:lnTo>
                    <a:lnTo>
                      <a:pt x="5859" y="2783"/>
                    </a:lnTo>
                    <a:lnTo>
                      <a:pt x="5797" y="2783"/>
                    </a:lnTo>
                    <a:lnTo>
                      <a:pt x="5755" y="2804"/>
                    </a:lnTo>
                    <a:lnTo>
                      <a:pt x="5734" y="2742"/>
                    </a:lnTo>
                    <a:lnTo>
                      <a:pt x="5838" y="2679"/>
                    </a:lnTo>
                    <a:lnTo>
                      <a:pt x="5901" y="2679"/>
                    </a:lnTo>
                    <a:lnTo>
                      <a:pt x="5922" y="2616"/>
                    </a:lnTo>
                    <a:lnTo>
                      <a:pt x="5901" y="2574"/>
                    </a:lnTo>
                    <a:lnTo>
                      <a:pt x="5943" y="2532"/>
                    </a:lnTo>
                    <a:lnTo>
                      <a:pt x="6006" y="2470"/>
                    </a:lnTo>
                    <a:lnTo>
                      <a:pt x="5964" y="2219"/>
                    </a:lnTo>
                    <a:lnTo>
                      <a:pt x="5943" y="2198"/>
                    </a:lnTo>
                    <a:lnTo>
                      <a:pt x="5838" y="2198"/>
                    </a:lnTo>
                    <a:lnTo>
                      <a:pt x="5797" y="2177"/>
                    </a:lnTo>
                    <a:lnTo>
                      <a:pt x="5818" y="2114"/>
                    </a:lnTo>
                    <a:lnTo>
                      <a:pt x="5901" y="2114"/>
                    </a:lnTo>
                    <a:lnTo>
                      <a:pt x="5901" y="1863"/>
                    </a:lnTo>
                    <a:lnTo>
                      <a:pt x="5859" y="1800"/>
                    </a:lnTo>
                    <a:lnTo>
                      <a:pt x="5901" y="1800"/>
                    </a:lnTo>
                    <a:lnTo>
                      <a:pt x="5922" y="1528"/>
                    </a:lnTo>
                    <a:lnTo>
                      <a:pt x="5901" y="1361"/>
                    </a:lnTo>
                    <a:lnTo>
                      <a:pt x="5964" y="1319"/>
                    </a:lnTo>
                    <a:lnTo>
                      <a:pt x="5943" y="1151"/>
                    </a:lnTo>
                    <a:lnTo>
                      <a:pt x="5922" y="1131"/>
                    </a:lnTo>
                    <a:lnTo>
                      <a:pt x="5922" y="963"/>
                    </a:lnTo>
                    <a:lnTo>
                      <a:pt x="5964" y="942"/>
                    </a:lnTo>
                    <a:lnTo>
                      <a:pt x="5901" y="817"/>
                    </a:lnTo>
                    <a:lnTo>
                      <a:pt x="5859" y="628"/>
                    </a:lnTo>
                    <a:lnTo>
                      <a:pt x="5922" y="587"/>
                    </a:lnTo>
                    <a:lnTo>
                      <a:pt x="5901" y="545"/>
                    </a:lnTo>
                    <a:lnTo>
                      <a:pt x="5901" y="503"/>
                    </a:lnTo>
                    <a:lnTo>
                      <a:pt x="5901" y="440"/>
                    </a:lnTo>
                    <a:lnTo>
                      <a:pt x="6027" y="273"/>
                    </a:lnTo>
                    <a:lnTo>
                      <a:pt x="5964" y="231"/>
                    </a:lnTo>
                    <a:lnTo>
                      <a:pt x="6027" y="168"/>
                    </a:lnTo>
                    <a:lnTo>
                      <a:pt x="6027" y="22"/>
                    </a:lnTo>
                    <a:lnTo>
                      <a:pt x="60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6981;p54"/>
              <p:cNvSpPr/>
              <p:nvPr/>
            </p:nvSpPr>
            <p:spPr>
              <a:xfrm>
                <a:off x="3951893" y="3317378"/>
                <a:ext cx="9978" cy="10724"/>
              </a:xfrm>
              <a:custGeom>
                <a:avLst/>
                <a:gdLst/>
                <a:ahLst/>
                <a:cxnLst/>
                <a:rect l="l" t="t" r="r" b="b"/>
                <a:pathLst>
                  <a:path w="838" h="943" extrusionOk="0">
                    <a:moveTo>
                      <a:pt x="314" y="1"/>
                    </a:moveTo>
                    <a:lnTo>
                      <a:pt x="209" y="43"/>
                    </a:lnTo>
                    <a:lnTo>
                      <a:pt x="188" y="189"/>
                    </a:lnTo>
                    <a:lnTo>
                      <a:pt x="63" y="440"/>
                    </a:lnTo>
                    <a:lnTo>
                      <a:pt x="0" y="566"/>
                    </a:lnTo>
                    <a:lnTo>
                      <a:pt x="42" y="649"/>
                    </a:lnTo>
                    <a:lnTo>
                      <a:pt x="105" y="712"/>
                    </a:lnTo>
                    <a:lnTo>
                      <a:pt x="168" y="817"/>
                    </a:lnTo>
                    <a:lnTo>
                      <a:pt x="377" y="921"/>
                    </a:lnTo>
                    <a:lnTo>
                      <a:pt x="586" y="942"/>
                    </a:lnTo>
                    <a:lnTo>
                      <a:pt x="670" y="921"/>
                    </a:lnTo>
                    <a:lnTo>
                      <a:pt x="712" y="817"/>
                    </a:lnTo>
                    <a:lnTo>
                      <a:pt x="691" y="712"/>
                    </a:lnTo>
                    <a:lnTo>
                      <a:pt x="774" y="691"/>
                    </a:lnTo>
                    <a:lnTo>
                      <a:pt x="795" y="649"/>
                    </a:lnTo>
                    <a:lnTo>
                      <a:pt x="795" y="629"/>
                    </a:lnTo>
                    <a:lnTo>
                      <a:pt x="816" y="524"/>
                    </a:lnTo>
                    <a:lnTo>
                      <a:pt x="816" y="440"/>
                    </a:lnTo>
                    <a:lnTo>
                      <a:pt x="837" y="398"/>
                    </a:lnTo>
                    <a:lnTo>
                      <a:pt x="795" y="336"/>
                    </a:lnTo>
                    <a:lnTo>
                      <a:pt x="732" y="273"/>
                    </a:lnTo>
                    <a:lnTo>
                      <a:pt x="670" y="231"/>
                    </a:lnTo>
                    <a:lnTo>
                      <a:pt x="670" y="210"/>
                    </a:lnTo>
                    <a:lnTo>
                      <a:pt x="565" y="189"/>
                    </a:lnTo>
                    <a:lnTo>
                      <a:pt x="481" y="10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6982;p54"/>
              <p:cNvSpPr/>
              <p:nvPr/>
            </p:nvSpPr>
            <p:spPr>
              <a:xfrm>
                <a:off x="3925232" y="3338554"/>
                <a:ext cx="15956" cy="1429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57" extrusionOk="0">
                    <a:moveTo>
                      <a:pt x="775" y="1"/>
                    </a:moveTo>
                    <a:lnTo>
                      <a:pt x="754" y="43"/>
                    </a:lnTo>
                    <a:lnTo>
                      <a:pt x="670" y="106"/>
                    </a:lnTo>
                    <a:lnTo>
                      <a:pt x="628" y="147"/>
                    </a:lnTo>
                    <a:lnTo>
                      <a:pt x="419" y="189"/>
                    </a:lnTo>
                    <a:lnTo>
                      <a:pt x="293" y="315"/>
                    </a:lnTo>
                    <a:lnTo>
                      <a:pt x="231" y="440"/>
                    </a:lnTo>
                    <a:lnTo>
                      <a:pt x="84" y="566"/>
                    </a:lnTo>
                    <a:lnTo>
                      <a:pt x="0" y="629"/>
                    </a:lnTo>
                    <a:lnTo>
                      <a:pt x="42" y="733"/>
                    </a:lnTo>
                    <a:lnTo>
                      <a:pt x="126" y="796"/>
                    </a:lnTo>
                    <a:lnTo>
                      <a:pt x="126" y="859"/>
                    </a:lnTo>
                    <a:lnTo>
                      <a:pt x="210" y="943"/>
                    </a:lnTo>
                    <a:lnTo>
                      <a:pt x="210" y="1047"/>
                    </a:lnTo>
                    <a:lnTo>
                      <a:pt x="293" y="1131"/>
                    </a:lnTo>
                    <a:lnTo>
                      <a:pt x="356" y="1194"/>
                    </a:lnTo>
                    <a:lnTo>
                      <a:pt x="503" y="1256"/>
                    </a:lnTo>
                    <a:lnTo>
                      <a:pt x="607" y="1256"/>
                    </a:lnTo>
                    <a:lnTo>
                      <a:pt x="628" y="1194"/>
                    </a:lnTo>
                    <a:lnTo>
                      <a:pt x="670" y="1152"/>
                    </a:lnTo>
                    <a:lnTo>
                      <a:pt x="712" y="1026"/>
                    </a:lnTo>
                    <a:lnTo>
                      <a:pt x="816" y="984"/>
                    </a:lnTo>
                    <a:lnTo>
                      <a:pt x="879" y="943"/>
                    </a:lnTo>
                    <a:lnTo>
                      <a:pt x="984" y="922"/>
                    </a:lnTo>
                    <a:lnTo>
                      <a:pt x="1067" y="943"/>
                    </a:lnTo>
                    <a:lnTo>
                      <a:pt x="1172" y="859"/>
                    </a:lnTo>
                    <a:lnTo>
                      <a:pt x="1193" y="775"/>
                    </a:lnTo>
                    <a:lnTo>
                      <a:pt x="1151" y="733"/>
                    </a:lnTo>
                    <a:lnTo>
                      <a:pt x="1130" y="650"/>
                    </a:lnTo>
                    <a:lnTo>
                      <a:pt x="1235" y="608"/>
                    </a:lnTo>
                    <a:lnTo>
                      <a:pt x="1339" y="524"/>
                    </a:lnTo>
                    <a:lnTo>
                      <a:pt x="1339" y="399"/>
                    </a:lnTo>
                    <a:lnTo>
                      <a:pt x="1256" y="147"/>
                    </a:lnTo>
                    <a:lnTo>
                      <a:pt x="1130" y="43"/>
                    </a:lnTo>
                    <a:lnTo>
                      <a:pt x="1026" y="85"/>
                    </a:lnTo>
                    <a:lnTo>
                      <a:pt x="942" y="22"/>
                    </a:lnTo>
                    <a:lnTo>
                      <a:pt x="921" y="43"/>
                    </a:lnTo>
                    <a:lnTo>
                      <a:pt x="858" y="22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6983;p54"/>
              <p:cNvSpPr/>
              <p:nvPr/>
            </p:nvSpPr>
            <p:spPr>
              <a:xfrm>
                <a:off x="4226694" y="2879548"/>
                <a:ext cx="50095" cy="39508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6984;p54"/>
              <p:cNvSpPr/>
              <p:nvPr/>
            </p:nvSpPr>
            <p:spPr>
              <a:xfrm>
                <a:off x="4226694" y="2879548"/>
                <a:ext cx="50095" cy="39508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6985;p54"/>
              <p:cNvSpPr/>
              <p:nvPr/>
            </p:nvSpPr>
            <p:spPr>
              <a:xfrm>
                <a:off x="4014919" y="2846238"/>
                <a:ext cx="33651" cy="9053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796" extrusionOk="0">
                    <a:moveTo>
                      <a:pt x="2240" y="0"/>
                    </a:moveTo>
                    <a:cubicBezTo>
                      <a:pt x="2240" y="0"/>
                      <a:pt x="1717" y="230"/>
                      <a:pt x="1612" y="230"/>
                    </a:cubicBezTo>
                    <a:cubicBezTo>
                      <a:pt x="1507" y="230"/>
                      <a:pt x="1382" y="105"/>
                      <a:pt x="1382" y="105"/>
                    </a:cubicBezTo>
                    <a:lnTo>
                      <a:pt x="733" y="126"/>
                    </a:lnTo>
                    <a:lnTo>
                      <a:pt x="754" y="293"/>
                    </a:lnTo>
                    <a:cubicBezTo>
                      <a:pt x="775" y="419"/>
                      <a:pt x="231" y="419"/>
                      <a:pt x="22" y="419"/>
                    </a:cubicBezTo>
                    <a:lnTo>
                      <a:pt x="22" y="439"/>
                    </a:lnTo>
                    <a:lnTo>
                      <a:pt x="1" y="481"/>
                    </a:lnTo>
                    <a:lnTo>
                      <a:pt x="85" y="481"/>
                    </a:lnTo>
                    <a:lnTo>
                      <a:pt x="105" y="586"/>
                    </a:lnTo>
                    <a:lnTo>
                      <a:pt x="189" y="586"/>
                    </a:lnTo>
                    <a:lnTo>
                      <a:pt x="231" y="502"/>
                    </a:lnTo>
                    <a:lnTo>
                      <a:pt x="398" y="544"/>
                    </a:lnTo>
                    <a:lnTo>
                      <a:pt x="461" y="544"/>
                    </a:lnTo>
                    <a:lnTo>
                      <a:pt x="545" y="460"/>
                    </a:lnTo>
                    <a:lnTo>
                      <a:pt x="649" y="502"/>
                    </a:lnTo>
                    <a:lnTo>
                      <a:pt x="880" y="711"/>
                    </a:lnTo>
                    <a:lnTo>
                      <a:pt x="984" y="732"/>
                    </a:lnTo>
                    <a:lnTo>
                      <a:pt x="1173" y="691"/>
                    </a:lnTo>
                    <a:lnTo>
                      <a:pt x="1424" y="628"/>
                    </a:lnTo>
                    <a:lnTo>
                      <a:pt x="1507" y="649"/>
                    </a:lnTo>
                    <a:lnTo>
                      <a:pt x="1821" y="649"/>
                    </a:lnTo>
                    <a:lnTo>
                      <a:pt x="1863" y="691"/>
                    </a:lnTo>
                    <a:lnTo>
                      <a:pt x="1863" y="586"/>
                    </a:lnTo>
                    <a:lnTo>
                      <a:pt x="2072" y="502"/>
                    </a:lnTo>
                    <a:lnTo>
                      <a:pt x="2386" y="691"/>
                    </a:lnTo>
                    <a:lnTo>
                      <a:pt x="2595" y="691"/>
                    </a:lnTo>
                    <a:lnTo>
                      <a:pt x="2805" y="795"/>
                    </a:lnTo>
                    <a:lnTo>
                      <a:pt x="2826" y="586"/>
                    </a:lnTo>
                    <a:lnTo>
                      <a:pt x="2742" y="481"/>
                    </a:lnTo>
                    <a:lnTo>
                      <a:pt x="2595" y="377"/>
                    </a:lnTo>
                    <a:lnTo>
                      <a:pt x="2637" y="188"/>
                    </a:lnTo>
                    <a:cubicBezTo>
                      <a:pt x="2628" y="188"/>
                      <a:pt x="2594" y="197"/>
                      <a:pt x="2555" y="197"/>
                    </a:cubicBezTo>
                    <a:cubicBezTo>
                      <a:pt x="2507" y="197"/>
                      <a:pt x="2451" y="184"/>
                      <a:pt x="2428" y="126"/>
                    </a:cubicBezTo>
                    <a:cubicBezTo>
                      <a:pt x="2386" y="21"/>
                      <a:pt x="2240" y="0"/>
                      <a:pt x="2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6986;p54"/>
              <p:cNvSpPr/>
              <p:nvPr/>
            </p:nvSpPr>
            <p:spPr>
              <a:xfrm>
                <a:off x="4036853" y="2853608"/>
                <a:ext cx="1250" cy="120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fill="none" extrusionOk="0">
                    <a:moveTo>
                      <a:pt x="105" y="10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6987;p54"/>
              <p:cNvSpPr/>
              <p:nvPr/>
            </p:nvSpPr>
            <p:spPr>
              <a:xfrm>
                <a:off x="4346543" y="2948318"/>
                <a:ext cx="21183" cy="11907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1047" extrusionOk="0">
                    <a:moveTo>
                      <a:pt x="753" y="0"/>
                    </a:moveTo>
                    <a:lnTo>
                      <a:pt x="586" y="21"/>
                    </a:lnTo>
                    <a:lnTo>
                      <a:pt x="314" y="189"/>
                    </a:lnTo>
                    <a:lnTo>
                      <a:pt x="188" y="440"/>
                    </a:lnTo>
                    <a:lnTo>
                      <a:pt x="63" y="502"/>
                    </a:lnTo>
                    <a:lnTo>
                      <a:pt x="63" y="628"/>
                    </a:lnTo>
                    <a:lnTo>
                      <a:pt x="0" y="733"/>
                    </a:lnTo>
                    <a:lnTo>
                      <a:pt x="105" y="921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691" y="1046"/>
                    </a:lnTo>
                    <a:lnTo>
                      <a:pt x="837" y="1046"/>
                    </a:lnTo>
                    <a:lnTo>
                      <a:pt x="942" y="921"/>
                    </a:lnTo>
                    <a:lnTo>
                      <a:pt x="1067" y="879"/>
                    </a:lnTo>
                    <a:lnTo>
                      <a:pt x="1172" y="942"/>
                    </a:lnTo>
                    <a:lnTo>
                      <a:pt x="1381" y="879"/>
                    </a:lnTo>
                    <a:lnTo>
                      <a:pt x="1549" y="921"/>
                    </a:lnTo>
                    <a:lnTo>
                      <a:pt x="1779" y="837"/>
                    </a:lnTo>
                    <a:lnTo>
                      <a:pt x="1779" y="733"/>
                    </a:lnTo>
                    <a:lnTo>
                      <a:pt x="1779" y="565"/>
                    </a:lnTo>
                    <a:lnTo>
                      <a:pt x="1590" y="502"/>
                    </a:lnTo>
                    <a:lnTo>
                      <a:pt x="1590" y="398"/>
                    </a:lnTo>
                    <a:lnTo>
                      <a:pt x="1632" y="230"/>
                    </a:lnTo>
                    <a:lnTo>
                      <a:pt x="1590" y="230"/>
                    </a:lnTo>
                    <a:lnTo>
                      <a:pt x="1528" y="126"/>
                    </a:lnTo>
                    <a:lnTo>
                      <a:pt x="1360" y="105"/>
                    </a:lnTo>
                    <a:lnTo>
                      <a:pt x="1214" y="189"/>
                    </a:lnTo>
                    <a:lnTo>
                      <a:pt x="1109" y="126"/>
                    </a:lnTo>
                    <a:lnTo>
                      <a:pt x="837" y="105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6988;p54"/>
              <p:cNvSpPr/>
              <p:nvPr/>
            </p:nvSpPr>
            <p:spPr>
              <a:xfrm>
                <a:off x="3878888" y="2847660"/>
                <a:ext cx="16706" cy="13579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194" extrusionOk="0">
                    <a:moveTo>
                      <a:pt x="900" y="1"/>
                    </a:moveTo>
                    <a:lnTo>
                      <a:pt x="754" y="42"/>
                    </a:lnTo>
                    <a:lnTo>
                      <a:pt x="628" y="42"/>
                    </a:lnTo>
                    <a:lnTo>
                      <a:pt x="419" y="84"/>
                    </a:lnTo>
                    <a:lnTo>
                      <a:pt x="314" y="168"/>
                    </a:lnTo>
                    <a:lnTo>
                      <a:pt x="210" y="189"/>
                    </a:lnTo>
                    <a:lnTo>
                      <a:pt x="42" y="273"/>
                    </a:lnTo>
                    <a:lnTo>
                      <a:pt x="63" y="356"/>
                    </a:lnTo>
                    <a:lnTo>
                      <a:pt x="21" y="398"/>
                    </a:lnTo>
                    <a:lnTo>
                      <a:pt x="21" y="377"/>
                    </a:lnTo>
                    <a:lnTo>
                      <a:pt x="1" y="586"/>
                    </a:lnTo>
                    <a:lnTo>
                      <a:pt x="21" y="796"/>
                    </a:lnTo>
                    <a:lnTo>
                      <a:pt x="126" y="942"/>
                    </a:lnTo>
                    <a:lnTo>
                      <a:pt x="168" y="1089"/>
                    </a:lnTo>
                    <a:lnTo>
                      <a:pt x="314" y="1193"/>
                    </a:lnTo>
                    <a:lnTo>
                      <a:pt x="314" y="1151"/>
                    </a:lnTo>
                    <a:lnTo>
                      <a:pt x="524" y="1026"/>
                    </a:lnTo>
                    <a:lnTo>
                      <a:pt x="691" y="984"/>
                    </a:lnTo>
                    <a:lnTo>
                      <a:pt x="691" y="921"/>
                    </a:lnTo>
                    <a:lnTo>
                      <a:pt x="837" y="838"/>
                    </a:lnTo>
                    <a:lnTo>
                      <a:pt x="1110" y="879"/>
                    </a:lnTo>
                    <a:lnTo>
                      <a:pt x="1256" y="796"/>
                    </a:lnTo>
                    <a:lnTo>
                      <a:pt x="1361" y="775"/>
                    </a:lnTo>
                    <a:lnTo>
                      <a:pt x="1402" y="712"/>
                    </a:lnTo>
                    <a:lnTo>
                      <a:pt x="1402" y="607"/>
                    </a:lnTo>
                    <a:lnTo>
                      <a:pt x="1382" y="461"/>
                    </a:lnTo>
                    <a:lnTo>
                      <a:pt x="1214" y="189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6989;p54"/>
              <p:cNvSpPr/>
              <p:nvPr/>
            </p:nvSpPr>
            <p:spPr>
              <a:xfrm>
                <a:off x="3865182" y="2817204"/>
                <a:ext cx="27923" cy="34993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3077" extrusionOk="0">
                    <a:moveTo>
                      <a:pt x="461" y="0"/>
                    </a:moveTo>
                    <a:lnTo>
                      <a:pt x="336" y="105"/>
                    </a:lnTo>
                    <a:lnTo>
                      <a:pt x="315" y="147"/>
                    </a:lnTo>
                    <a:lnTo>
                      <a:pt x="210" y="147"/>
                    </a:lnTo>
                    <a:lnTo>
                      <a:pt x="64" y="210"/>
                    </a:lnTo>
                    <a:lnTo>
                      <a:pt x="1" y="272"/>
                    </a:lnTo>
                    <a:lnTo>
                      <a:pt x="22" y="314"/>
                    </a:lnTo>
                    <a:lnTo>
                      <a:pt x="64" y="461"/>
                    </a:lnTo>
                    <a:lnTo>
                      <a:pt x="105" y="628"/>
                    </a:lnTo>
                    <a:lnTo>
                      <a:pt x="168" y="670"/>
                    </a:lnTo>
                    <a:lnTo>
                      <a:pt x="273" y="691"/>
                    </a:lnTo>
                    <a:lnTo>
                      <a:pt x="273" y="754"/>
                    </a:lnTo>
                    <a:lnTo>
                      <a:pt x="231" y="754"/>
                    </a:lnTo>
                    <a:lnTo>
                      <a:pt x="105" y="775"/>
                    </a:lnTo>
                    <a:lnTo>
                      <a:pt x="126" y="879"/>
                    </a:lnTo>
                    <a:lnTo>
                      <a:pt x="147" y="900"/>
                    </a:lnTo>
                    <a:lnTo>
                      <a:pt x="210" y="879"/>
                    </a:lnTo>
                    <a:lnTo>
                      <a:pt x="273" y="879"/>
                    </a:lnTo>
                    <a:lnTo>
                      <a:pt x="252" y="1047"/>
                    </a:lnTo>
                    <a:lnTo>
                      <a:pt x="147" y="1193"/>
                    </a:lnTo>
                    <a:lnTo>
                      <a:pt x="147" y="1277"/>
                    </a:lnTo>
                    <a:lnTo>
                      <a:pt x="315" y="1402"/>
                    </a:lnTo>
                    <a:lnTo>
                      <a:pt x="419" y="1423"/>
                    </a:lnTo>
                    <a:lnTo>
                      <a:pt x="461" y="1486"/>
                    </a:lnTo>
                    <a:lnTo>
                      <a:pt x="440" y="1570"/>
                    </a:lnTo>
                    <a:lnTo>
                      <a:pt x="336" y="1507"/>
                    </a:lnTo>
                    <a:lnTo>
                      <a:pt x="273" y="1528"/>
                    </a:lnTo>
                    <a:lnTo>
                      <a:pt x="273" y="1674"/>
                    </a:lnTo>
                    <a:lnTo>
                      <a:pt x="419" y="1821"/>
                    </a:lnTo>
                    <a:lnTo>
                      <a:pt x="356" y="1842"/>
                    </a:lnTo>
                    <a:lnTo>
                      <a:pt x="482" y="1988"/>
                    </a:lnTo>
                    <a:lnTo>
                      <a:pt x="482" y="2051"/>
                    </a:lnTo>
                    <a:lnTo>
                      <a:pt x="545" y="2135"/>
                    </a:lnTo>
                    <a:lnTo>
                      <a:pt x="670" y="2135"/>
                    </a:lnTo>
                    <a:lnTo>
                      <a:pt x="754" y="2218"/>
                    </a:lnTo>
                    <a:lnTo>
                      <a:pt x="900" y="2239"/>
                    </a:lnTo>
                    <a:lnTo>
                      <a:pt x="900" y="2365"/>
                    </a:lnTo>
                    <a:lnTo>
                      <a:pt x="838" y="2448"/>
                    </a:lnTo>
                    <a:lnTo>
                      <a:pt x="796" y="2511"/>
                    </a:lnTo>
                    <a:lnTo>
                      <a:pt x="859" y="2532"/>
                    </a:lnTo>
                    <a:lnTo>
                      <a:pt x="942" y="2658"/>
                    </a:lnTo>
                    <a:lnTo>
                      <a:pt x="984" y="2658"/>
                    </a:lnTo>
                    <a:lnTo>
                      <a:pt x="1089" y="2741"/>
                    </a:lnTo>
                    <a:lnTo>
                      <a:pt x="1152" y="2846"/>
                    </a:lnTo>
                    <a:lnTo>
                      <a:pt x="1152" y="2992"/>
                    </a:lnTo>
                    <a:lnTo>
                      <a:pt x="1172" y="3076"/>
                    </a:lnTo>
                    <a:lnTo>
                      <a:pt x="1214" y="3034"/>
                    </a:lnTo>
                    <a:lnTo>
                      <a:pt x="1193" y="2951"/>
                    </a:lnTo>
                    <a:lnTo>
                      <a:pt x="1361" y="2867"/>
                    </a:lnTo>
                    <a:lnTo>
                      <a:pt x="1465" y="2846"/>
                    </a:lnTo>
                    <a:lnTo>
                      <a:pt x="1570" y="2762"/>
                    </a:lnTo>
                    <a:lnTo>
                      <a:pt x="1779" y="2720"/>
                    </a:lnTo>
                    <a:lnTo>
                      <a:pt x="1905" y="2720"/>
                    </a:lnTo>
                    <a:lnTo>
                      <a:pt x="2051" y="2679"/>
                    </a:lnTo>
                    <a:lnTo>
                      <a:pt x="2135" y="2679"/>
                    </a:lnTo>
                    <a:lnTo>
                      <a:pt x="2198" y="2574"/>
                    </a:lnTo>
                    <a:lnTo>
                      <a:pt x="2114" y="2469"/>
                    </a:lnTo>
                    <a:lnTo>
                      <a:pt x="2093" y="2365"/>
                    </a:lnTo>
                    <a:lnTo>
                      <a:pt x="2302" y="2197"/>
                    </a:lnTo>
                    <a:lnTo>
                      <a:pt x="2344" y="2051"/>
                    </a:lnTo>
                    <a:lnTo>
                      <a:pt x="2261" y="1925"/>
                    </a:lnTo>
                    <a:lnTo>
                      <a:pt x="2093" y="1737"/>
                    </a:lnTo>
                    <a:lnTo>
                      <a:pt x="2030" y="1507"/>
                    </a:lnTo>
                    <a:lnTo>
                      <a:pt x="2114" y="1423"/>
                    </a:lnTo>
                    <a:lnTo>
                      <a:pt x="2093" y="1319"/>
                    </a:lnTo>
                    <a:lnTo>
                      <a:pt x="2051" y="1193"/>
                    </a:lnTo>
                    <a:lnTo>
                      <a:pt x="2030" y="1109"/>
                    </a:lnTo>
                    <a:lnTo>
                      <a:pt x="2135" y="984"/>
                    </a:lnTo>
                    <a:lnTo>
                      <a:pt x="1926" y="963"/>
                    </a:lnTo>
                    <a:lnTo>
                      <a:pt x="1842" y="1088"/>
                    </a:lnTo>
                    <a:lnTo>
                      <a:pt x="1737" y="1005"/>
                    </a:lnTo>
                    <a:lnTo>
                      <a:pt x="1633" y="1047"/>
                    </a:lnTo>
                    <a:lnTo>
                      <a:pt x="1591" y="963"/>
                    </a:lnTo>
                    <a:lnTo>
                      <a:pt x="1382" y="879"/>
                    </a:lnTo>
                    <a:lnTo>
                      <a:pt x="1361" y="837"/>
                    </a:lnTo>
                    <a:lnTo>
                      <a:pt x="1424" y="691"/>
                    </a:lnTo>
                    <a:lnTo>
                      <a:pt x="1277" y="565"/>
                    </a:lnTo>
                    <a:lnTo>
                      <a:pt x="1110" y="482"/>
                    </a:lnTo>
                    <a:lnTo>
                      <a:pt x="1089" y="377"/>
                    </a:lnTo>
                    <a:lnTo>
                      <a:pt x="900" y="168"/>
                    </a:lnTo>
                    <a:lnTo>
                      <a:pt x="880" y="105"/>
                    </a:lnTo>
                    <a:lnTo>
                      <a:pt x="754" y="63"/>
                    </a:lnTo>
                    <a:lnTo>
                      <a:pt x="670" y="42"/>
                    </a:lnTo>
                    <a:lnTo>
                      <a:pt x="566" y="21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6999;p54"/>
            <p:cNvSpPr/>
            <p:nvPr/>
          </p:nvSpPr>
          <p:spPr>
            <a:xfrm>
              <a:off x="4811975" y="3702237"/>
              <a:ext cx="214800" cy="214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00;p54"/>
            <p:cNvSpPr/>
            <p:nvPr/>
          </p:nvSpPr>
          <p:spPr>
            <a:xfrm>
              <a:off x="4051500" y="2595212"/>
              <a:ext cx="214800" cy="214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01;p54"/>
            <p:cNvSpPr/>
            <p:nvPr/>
          </p:nvSpPr>
          <p:spPr>
            <a:xfrm>
              <a:off x="5620800" y="2243887"/>
              <a:ext cx="214800" cy="214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02;p54"/>
            <p:cNvSpPr/>
            <p:nvPr/>
          </p:nvSpPr>
          <p:spPr>
            <a:xfrm>
              <a:off x="8211725" y="3626537"/>
              <a:ext cx="214800" cy="214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03;p54"/>
            <p:cNvSpPr/>
            <p:nvPr/>
          </p:nvSpPr>
          <p:spPr>
            <a:xfrm>
              <a:off x="6193025" y="2712337"/>
              <a:ext cx="214800" cy="214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004;p54"/>
            <p:cNvSpPr/>
            <p:nvPr/>
          </p:nvSpPr>
          <p:spPr>
            <a:xfrm>
              <a:off x="3663900" y="2356962"/>
              <a:ext cx="214800" cy="21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005;p54"/>
            <p:cNvSpPr/>
            <p:nvPr/>
          </p:nvSpPr>
          <p:spPr>
            <a:xfrm>
              <a:off x="3788325" y="2847787"/>
              <a:ext cx="214800" cy="21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06;p54"/>
            <p:cNvSpPr/>
            <p:nvPr/>
          </p:nvSpPr>
          <p:spPr>
            <a:xfrm>
              <a:off x="4901375" y="3255662"/>
              <a:ext cx="214800" cy="21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07;p54"/>
            <p:cNvSpPr/>
            <p:nvPr/>
          </p:nvSpPr>
          <p:spPr>
            <a:xfrm>
              <a:off x="6007500" y="2142162"/>
              <a:ext cx="214800" cy="21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08;p54"/>
            <p:cNvSpPr/>
            <p:nvPr/>
          </p:nvSpPr>
          <p:spPr>
            <a:xfrm>
              <a:off x="7673600" y="2927137"/>
              <a:ext cx="214800" cy="21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09;p54"/>
            <p:cNvSpPr/>
            <p:nvPr/>
          </p:nvSpPr>
          <p:spPr>
            <a:xfrm>
              <a:off x="4389800" y="3411737"/>
              <a:ext cx="214800" cy="214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10;p54"/>
            <p:cNvSpPr/>
            <p:nvPr/>
          </p:nvSpPr>
          <p:spPr>
            <a:xfrm>
              <a:off x="5544325" y="2595212"/>
              <a:ext cx="214800" cy="214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011;p54"/>
            <p:cNvSpPr/>
            <p:nvPr/>
          </p:nvSpPr>
          <p:spPr>
            <a:xfrm>
              <a:off x="7888400" y="2464362"/>
              <a:ext cx="214800" cy="214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012;p54"/>
            <p:cNvSpPr/>
            <p:nvPr/>
          </p:nvSpPr>
          <p:spPr>
            <a:xfrm>
              <a:off x="6623275" y="2029087"/>
              <a:ext cx="214800" cy="214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013;p54"/>
            <p:cNvSpPr/>
            <p:nvPr/>
          </p:nvSpPr>
          <p:spPr>
            <a:xfrm>
              <a:off x="7528900" y="3411737"/>
              <a:ext cx="214800" cy="214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C:\Users\FreeStar\Desktop\E-1132213-C513267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272" y="1271727"/>
            <a:ext cx="1568449" cy="156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5" name="Google Shape;5554;p41"/>
          <p:cNvSpPr txBox="1">
            <a:spLocks/>
          </p:cNvSpPr>
          <p:nvPr/>
        </p:nvSpPr>
        <p:spPr>
          <a:xfrm>
            <a:off x="241174" y="310452"/>
            <a:ext cx="701801" cy="1821734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3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="" xmlns:a16="http://schemas.microsoft.com/office/drawing/2014/main" id="{9DCA6061-2FB0-4A3B-A39B-462E13407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780" y="153664"/>
            <a:ext cx="2470101" cy="531865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選項亂跳問題</a:t>
            </a:r>
          </a:p>
        </p:txBody>
      </p:sp>
      <p:pic>
        <p:nvPicPr>
          <p:cNvPr id="5" name="內容版面配置區 5">
            <a:extLst>
              <a:ext uri="{FF2B5EF4-FFF2-40B4-BE49-F238E27FC236}">
                <a16:creationId xmlns="" xmlns:a16="http://schemas.microsoft.com/office/drawing/2014/main" id="{0275AE09-CA1E-439C-8674-E96BBE654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36" y="685529"/>
            <a:ext cx="6375064" cy="61091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="" xmlns:a16="http://schemas.microsoft.com/office/drawing/2014/main" id="{922D4F63-D6EF-469F-BC43-CBE9D52068A8}"/>
              </a:ext>
            </a:extLst>
          </p:cNvPr>
          <p:cNvSpPr txBox="1">
            <a:spLocks/>
          </p:cNvSpPr>
          <p:nvPr/>
        </p:nvSpPr>
        <p:spPr>
          <a:xfrm>
            <a:off x="1022503" y="2492376"/>
            <a:ext cx="3409797" cy="127190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解決辦法</a:t>
            </a:r>
            <a:r>
              <a:rPr lang="en-US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:</a:t>
            </a:r>
          </a:p>
          <a:p>
            <a:r>
              <a:rPr lang="en-US" altLang="zh-TW" sz="1600" spc="-5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CacheView</a:t>
            </a:r>
            <a:r>
              <a:rPr lang="zh-TW" altLang="en-US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可以保存劃出列表的</a:t>
            </a:r>
            <a:r>
              <a:rPr lang="en-US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item</a:t>
            </a:r>
            <a:r>
              <a:rPr lang="zh-TW" altLang="en-US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，調用</a:t>
            </a:r>
            <a:r>
              <a:rPr lang="en-US" altLang="zh-TW" sz="1600" spc="-5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setItemCacheSize</a:t>
            </a:r>
            <a:r>
              <a:rPr lang="zh-TW" altLang="en-US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方法可以確定緩存多少數據，超出這個數據會放在四級優化的</a:t>
            </a:r>
            <a:r>
              <a:rPr lang="en-US" altLang="zh-TW" sz="1600" spc="-5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recyclerPool</a:t>
            </a:r>
            <a:r>
              <a:rPr lang="zh-TW" altLang="en-US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這個緩存池裡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48D12477-682F-43E9-B3BA-52001E7A5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88" t="23757" r="10170"/>
          <a:stretch/>
        </p:blipFill>
        <p:spPr>
          <a:xfrm>
            <a:off x="4533900" y="1416733"/>
            <a:ext cx="4229100" cy="3351107"/>
          </a:xfrm>
          <a:prstGeom prst="rect">
            <a:avLst/>
          </a:prstGeom>
        </p:spPr>
      </p:pic>
      <p:sp>
        <p:nvSpPr>
          <p:cNvPr id="8" name="內容版面配置區 3">
            <a:extLst>
              <a:ext uri="{FF2B5EF4-FFF2-40B4-BE49-F238E27FC236}">
                <a16:creationId xmlns="" xmlns:a16="http://schemas.microsoft.com/office/drawing/2014/main" id="{210A9C9A-C91D-4C02-9FFF-60FA8E0DCC27}"/>
              </a:ext>
            </a:extLst>
          </p:cNvPr>
          <p:cNvSpPr txBox="1">
            <a:spLocks/>
          </p:cNvSpPr>
          <p:nvPr/>
        </p:nvSpPr>
        <p:spPr>
          <a:xfrm>
            <a:off x="930275" y="3834128"/>
            <a:ext cx="3476625" cy="107335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zh-TW" altLang="en-US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示意圖</a:t>
            </a:r>
            <a:r>
              <a:rPr lang="en-US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zh-TW" altLang="en-US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如右圖所示，向下滑動時</a:t>
            </a:r>
            <a:r>
              <a:rPr lang="en-US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,01</a:t>
            </a:r>
            <a:r>
              <a:rPr lang="zh-TW" altLang="en-US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被滑出屏幕</a:t>
            </a:r>
            <a:r>
              <a:rPr lang="en-US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, </a:t>
            </a:r>
            <a:r>
              <a:rPr lang="zh-TW" altLang="en-US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進入</a:t>
            </a:r>
            <a:r>
              <a:rPr lang="en-US" altLang="zh-TW" sz="1600" spc="-5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CacheViews</a:t>
            </a:r>
            <a:endParaRPr lang="zh-TW" altLang="en-US" sz="1600" spc="-5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  <p:sp>
        <p:nvSpPr>
          <p:cNvPr id="9" name="內容版面配置區 3">
            <a:extLst>
              <a:ext uri="{FF2B5EF4-FFF2-40B4-BE49-F238E27FC236}">
                <a16:creationId xmlns="" xmlns:a16="http://schemas.microsoft.com/office/drawing/2014/main" id="{AF183A9E-1AA8-4D40-A11B-755B731E0AE0}"/>
              </a:ext>
            </a:extLst>
          </p:cNvPr>
          <p:cNvSpPr txBox="1">
            <a:spLocks/>
          </p:cNvSpPr>
          <p:nvPr/>
        </p:nvSpPr>
        <p:spPr>
          <a:xfrm>
            <a:off x="942975" y="1395745"/>
            <a:ext cx="3489325" cy="128814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zh-TW" altLang="en-US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確認問題原因</a:t>
            </a:r>
            <a:r>
              <a:rPr lang="en-US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zh-TW" altLang="en-US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當滾輪範圍超過一定項目，超過範圍的會回收，再次滑回來會重新更新，故只要將不會更新的範圍加大即可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5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="" xmlns:a16="http://schemas.microsoft.com/office/drawing/2014/main" id="{F949CFAA-6E2F-4F8B-A806-98BC6469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488" y="310451"/>
            <a:ext cx="2131694" cy="409762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存取選項資料</a:t>
            </a:r>
          </a:p>
        </p:txBody>
      </p:sp>
      <p:pic>
        <p:nvPicPr>
          <p:cNvPr id="5" name="內容版面配置區 5">
            <a:extLst>
              <a:ext uri="{FF2B5EF4-FFF2-40B4-BE49-F238E27FC236}">
                <a16:creationId xmlns="" xmlns:a16="http://schemas.microsoft.com/office/drawing/2014/main" id="{5CC62E82-1556-47FC-A25E-9142797D5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88" y="1460941"/>
            <a:ext cx="7240587" cy="30802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="" xmlns:a16="http://schemas.microsoft.com/office/drawing/2014/main" id="{D4EDAD15-0995-443C-87C6-455B2D98D847}"/>
              </a:ext>
            </a:extLst>
          </p:cNvPr>
          <p:cNvSpPr txBox="1">
            <a:spLocks/>
          </p:cNvSpPr>
          <p:nvPr/>
        </p:nvSpPr>
        <p:spPr>
          <a:xfrm>
            <a:off x="893763" y="884751"/>
            <a:ext cx="7650161" cy="486849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使用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SharedPreferences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存取使用者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”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即時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”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選擇的選項，寫成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setXXX,getXXX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方便存取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5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="" xmlns:a16="http://schemas.microsoft.com/office/drawing/2014/main" id="{2C8FB22E-BD6B-44D0-9F62-95165F431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408150"/>
            <a:ext cx="2505478" cy="374227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菜單項目顯示</a:t>
            </a:r>
          </a:p>
        </p:txBody>
      </p:sp>
      <p:pic>
        <p:nvPicPr>
          <p:cNvPr id="5" name="內容版面配置區 5">
            <a:extLst>
              <a:ext uri="{FF2B5EF4-FFF2-40B4-BE49-F238E27FC236}">
                <a16:creationId xmlns="" xmlns:a16="http://schemas.microsoft.com/office/drawing/2014/main" id="{9BFD26E7-C765-4307-976F-6B7ABF7B1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94" y="1852286"/>
            <a:ext cx="8037966" cy="8377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="" xmlns:a16="http://schemas.microsoft.com/office/drawing/2014/main" id="{528993A4-7F4E-4A01-A346-88570E484765}"/>
              </a:ext>
            </a:extLst>
          </p:cNvPr>
          <p:cNvSpPr txBox="1">
            <a:spLocks/>
          </p:cNvSpPr>
          <p:nvPr/>
        </p:nvSpPr>
        <p:spPr>
          <a:xfrm>
            <a:off x="1011238" y="918175"/>
            <a:ext cx="6665911" cy="65345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設定一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boolean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當它是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true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表示已加入購物車，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false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為未加入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/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刪除購物車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5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="" xmlns:a16="http://schemas.microsoft.com/office/drawing/2014/main" id="{E7DE5DD6-D1FD-4D26-9B7B-F760DCC25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368632"/>
            <a:ext cx="4141636" cy="540053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多菜單項目儲存方式</a:t>
            </a:r>
          </a:p>
        </p:txBody>
      </p:sp>
      <p:pic>
        <p:nvPicPr>
          <p:cNvPr id="5" name="內容版面配置區 5">
            <a:extLst>
              <a:ext uri="{FF2B5EF4-FFF2-40B4-BE49-F238E27FC236}">
                <a16:creationId xmlns="" xmlns:a16="http://schemas.microsoft.com/office/drawing/2014/main" id="{3FE53665-0E7D-4397-B8E9-2A429940C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36703"/>
            <a:ext cx="7191375" cy="31971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="" xmlns:a16="http://schemas.microsoft.com/office/drawing/2014/main" id="{3B92EE04-59AD-4923-8C85-3652D00A70C1}"/>
              </a:ext>
            </a:extLst>
          </p:cNvPr>
          <p:cNvSpPr txBox="1">
            <a:spLocks/>
          </p:cNvSpPr>
          <p:nvPr/>
        </p:nvSpPr>
        <p:spPr>
          <a:xfrm>
            <a:off x="1041083" y="908685"/>
            <a:ext cx="6121718" cy="54005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同樣使用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SharedPreferences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儲存計數變數，把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SharedPreferences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依檔名區隔，舊有資料在程式一開始會消除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5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="" xmlns:a16="http://schemas.microsoft.com/office/drawing/2014/main" id="{A88A0913-8FB8-428C-8F78-E63DCBF26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575" y="495300"/>
            <a:ext cx="3384720" cy="391752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設定加入購物車鍵</a:t>
            </a:r>
          </a:p>
        </p:txBody>
      </p:sp>
      <p:pic>
        <p:nvPicPr>
          <p:cNvPr id="5" name="內容版面配置區 5">
            <a:extLst>
              <a:ext uri="{FF2B5EF4-FFF2-40B4-BE49-F238E27FC236}">
                <a16:creationId xmlns="" xmlns:a16="http://schemas.microsoft.com/office/drawing/2014/main" id="{360E24B9-D1AE-44E4-AD7F-DAEEEA3DD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25" y="1617312"/>
            <a:ext cx="7459396" cy="28474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="" xmlns:a16="http://schemas.microsoft.com/office/drawing/2014/main" id="{FABC1276-5172-4C55-A5CD-10F0C03C1A27}"/>
              </a:ext>
            </a:extLst>
          </p:cNvPr>
          <p:cNvSpPr txBox="1">
            <a:spLocks/>
          </p:cNvSpPr>
          <p:nvPr/>
        </p:nvSpPr>
        <p:spPr>
          <a:xfrm>
            <a:off x="1147575" y="1021264"/>
            <a:ext cx="5910450" cy="47416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使用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boolean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設定每個區塊的選項，當條件達成，即可加入購物車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5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="" xmlns:a16="http://schemas.microsoft.com/office/drawing/2014/main" id="{1C8E7B78-FCFE-43C3-A3F0-1EAEB313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451881"/>
            <a:ext cx="1664221" cy="446853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設定金額</a:t>
            </a:r>
          </a:p>
        </p:txBody>
      </p:sp>
      <p:pic>
        <p:nvPicPr>
          <p:cNvPr id="5" name="內容版面配置區 5">
            <a:extLst>
              <a:ext uri="{FF2B5EF4-FFF2-40B4-BE49-F238E27FC236}">
                <a16:creationId xmlns="" xmlns:a16="http://schemas.microsoft.com/office/drawing/2014/main" id="{736B78B0-D635-484E-9CDF-507605B50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" y="1487592"/>
            <a:ext cx="7335383" cy="3155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="" xmlns:a16="http://schemas.microsoft.com/office/drawing/2014/main" id="{7421C6E0-5D73-449D-9DFC-46E9CE8171FF}"/>
              </a:ext>
            </a:extLst>
          </p:cNvPr>
          <p:cNvSpPr txBox="1">
            <a:spLocks/>
          </p:cNvSpPr>
          <p:nvPr/>
        </p:nvSpPr>
        <p:spPr>
          <a:xfrm>
            <a:off x="1102360" y="898734"/>
            <a:ext cx="7545193" cy="58885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設定數量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(1~10)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和金額有關係，價錢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=(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單價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+add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價錢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+side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價錢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+drink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價錢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)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*數量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3726B83D-EAEF-43DA-B9F6-2ADD25B2D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4359"/>
            <a:ext cx="3057525" cy="71437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5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pic>
        <p:nvPicPr>
          <p:cNvPr id="5" name="內容版面配置區 5">
            <a:extLst>
              <a:ext uri="{FF2B5EF4-FFF2-40B4-BE49-F238E27FC236}">
                <a16:creationId xmlns="" xmlns:a16="http://schemas.microsoft.com/office/drawing/2014/main" id="{AAD33E1A-D23C-485B-A985-3E19EBDED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784883"/>
            <a:ext cx="7862845" cy="8821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="" xmlns:a16="http://schemas.microsoft.com/office/drawing/2014/main" id="{81A8C670-69D3-4C32-A5A0-A47013540547}"/>
              </a:ext>
            </a:extLst>
          </p:cNvPr>
          <p:cNvSpPr txBox="1">
            <a:spLocks/>
          </p:cNvSpPr>
          <p:nvPr/>
        </p:nvSpPr>
        <p:spPr>
          <a:xfrm>
            <a:off x="1076960" y="982135"/>
            <a:ext cx="7305040" cy="29997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在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radiobutton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是先扣除之前的品項的金額再加上選擇的金額，並設定該項目金額</a:t>
            </a:r>
            <a:endParaRPr lang="en-US" altLang="zh-TW" sz="1600" spc="-50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="" xmlns:a16="http://schemas.microsoft.com/office/drawing/2014/main" id="{1C8E7B78-FCFE-43C3-A3F0-1EAEB313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451881"/>
            <a:ext cx="1664221" cy="446853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設定金額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5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內容版面配置區 3">
            <a:extLst>
              <a:ext uri="{FF2B5EF4-FFF2-40B4-BE49-F238E27FC236}">
                <a16:creationId xmlns="" xmlns:a16="http://schemas.microsoft.com/office/drawing/2014/main" id="{81A8C670-69D3-4C32-A5A0-A47013540547}"/>
              </a:ext>
            </a:extLst>
          </p:cNvPr>
          <p:cNvSpPr txBox="1">
            <a:spLocks/>
          </p:cNvSpPr>
          <p:nvPr/>
        </p:nvSpPr>
        <p:spPr>
          <a:xfrm>
            <a:off x="1076960" y="982135"/>
            <a:ext cx="7305040" cy="29997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85000"/>
              </a:lnSpc>
              <a:spcBef>
                <a:spcPct val="0"/>
              </a:spcBef>
              <a:buNone/>
            </a:pP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checkbox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是點選該項就增加金額，取消就扣掉該金額</a:t>
            </a:r>
          </a:p>
          <a:p>
            <a:pPr marL="0" indent="0">
              <a:buNone/>
            </a:pPr>
            <a:endParaRPr lang="zh-TW" altLang="en-US" sz="1050" dirty="0"/>
          </a:p>
        </p:txBody>
      </p:sp>
      <p:sp>
        <p:nvSpPr>
          <p:cNvPr id="5" name="標題 1">
            <a:extLst>
              <a:ext uri="{FF2B5EF4-FFF2-40B4-BE49-F238E27FC236}">
                <a16:creationId xmlns="" xmlns:a16="http://schemas.microsoft.com/office/drawing/2014/main" id="{1C8E7B78-FCFE-43C3-A3F0-1EAEB313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451881"/>
            <a:ext cx="1664221" cy="446853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設定金額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44D3BD61-1DA0-4E25-9FE6-6ED65CFB4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617312"/>
            <a:ext cx="7920142" cy="1151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5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內容版面配置區 3">
            <a:extLst>
              <a:ext uri="{FF2B5EF4-FFF2-40B4-BE49-F238E27FC236}">
                <a16:creationId xmlns="" xmlns:a16="http://schemas.microsoft.com/office/drawing/2014/main" id="{81A8C670-69D3-4C32-A5A0-A47013540547}"/>
              </a:ext>
            </a:extLst>
          </p:cNvPr>
          <p:cNvSpPr txBox="1">
            <a:spLocks/>
          </p:cNvSpPr>
          <p:nvPr/>
        </p:nvSpPr>
        <p:spPr>
          <a:xfrm>
            <a:off x="1076960" y="982135"/>
            <a:ext cx="7305040" cy="29997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SharedPreferences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的資料顯示在購物車，用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getXXX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存取</a:t>
            </a:r>
            <a:endParaRPr lang="zh-TW" altLang="en-US" sz="2000" spc="-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="" xmlns:a16="http://schemas.microsoft.com/office/drawing/2014/main" id="{1C8E7B78-FCFE-43C3-A3F0-1EAEB313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451881"/>
            <a:ext cx="1917065" cy="446853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購物車新增</a:t>
            </a:r>
          </a:p>
        </p:txBody>
      </p:sp>
      <p:pic>
        <p:nvPicPr>
          <p:cNvPr id="7" name="內容版面配置區 5">
            <a:extLst>
              <a:ext uri="{FF2B5EF4-FFF2-40B4-BE49-F238E27FC236}">
                <a16:creationId xmlns="" xmlns:a16="http://schemas.microsoft.com/office/drawing/2014/main" id="{3748799E-CE24-4C43-9519-0E1A1A25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566057"/>
            <a:ext cx="7910967" cy="156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37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內容版面配置區 3">
            <a:extLst>
              <a:ext uri="{FF2B5EF4-FFF2-40B4-BE49-F238E27FC236}">
                <a16:creationId xmlns="" xmlns:a16="http://schemas.microsoft.com/office/drawing/2014/main" id="{81A8C670-69D3-4C32-A5A0-A47013540547}"/>
              </a:ext>
            </a:extLst>
          </p:cNvPr>
          <p:cNvSpPr txBox="1">
            <a:spLocks/>
          </p:cNvSpPr>
          <p:nvPr/>
        </p:nvSpPr>
        <p:spPr>
          <a:xfrm>
            <a:off x="1076960" y="982135"/>
            <a:ext cx="7305040" cy="29997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NumberPicker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，設定改變數量時，顯示總金額按鈕也跟著改變</a:t>
            </a:r>
          </a:p>
        </p:txBody>
      </p:sp>
      <p:sp>
        <p:nvSpPr>
          <p:cNvPr id="5" name="標題 1">
            <a:extLst>
              <a:ext uri="{FF2B5EF4-FFF2-40B4-BE49-F238E27FC236}">
                <a16:creationId xmlns="" xmlns:a16="http://schemas.microsoft.com/office/drawing/2014/main" id="{1C8E7B78-FCFE-43C3-A3F0-1EAEB313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451881"/>
            <a:ext cx="2729411" cy="446853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購物車更改數量</a:t>
            </a:r>
          </a:p>
        </p:txBody>
      </p:sp>
      <p:pic>
        <p:nvPicPr>
          <p:cNvPr id="8" name="內容版面配置區 5">
            <a:extLst>
              <a:ext uri="{FF2B5EF4-FFF2-40B4-BE49-F238E27FC236}">
                <a16:creationId xmlns="" xmlns:a16="http://schemas.microsoft.com/office/drawing/2014/main" id="{51DF224C-0E82-43C7-8ABF-00181845F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52" y="1505789"/>
            <a:ext cx="7415055" cy="28367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9" name="Google Shape;5499;p39"/>
          <p:cNvSpPr txBox="1">
            <a:spLocks noGrp="1"/>
          </p:cNvSpPr>
          <p:nvPr>
            <p:ph type="body" idx="4294967295"/>
          </p:nvPr>
        </p:nvSpPr>
        <p:spPr>
          <a:xfrm>
            <a:off x="942975" y="801112"/>
            <a:ext cx="4238625" cy="3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藉由點餐系統，來提供顧客更迅速、更方便、更簡單的服務，並且減少顧客排隊點餐群聚的風險，以及降低客戶端人員服務的成本，也避免口頭點餐有講錯或聽錯的風險。</a:t>
            </a:r>
          </a:p>
        </p:txBody>
      </p:sp>
      <p:sp>
        <p:nvSpPr>
          <p:cNvPr id="5503" name="Google Shape;5503;p39"/>
          <p:cNvSpPr/>
          <p:nvPr/>
        </p:nvSpPr>
        <p:spPr>
          <a:xfrm>
            <a:off x="8090589" y="782062"/>
            <a:ext cx="450396" cy="485968"/>
          </a:xfrm>
          <a:custGeom>
            <a:avLst/>
            <a:gdLst/>
            <a:ahLst/>
            <a:cxnLst/>
            <a:rect l="l" t="t" r="r" b="b"/>
            <a:pathLst>
              <a:path w="4195" h="4526" fill="none" extrusionOk="0">
                <a:moveTo>
                  <a:pt x="4195" y="4526"/>
                </a:moveTo>
                <a:lnTo>
                  <a:pt x="3430" y="1"/>
                </a:lnTo>
                <a:lnTo>
                  <a:pt x="1" y="265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4" name="Google Shape;5504;p39"/>
          <p:cNvSpPr/>
          <p:nvPr/>
        </p:nvSpPr>
        <p:spPr>
          <a:xfrm>
            <a:off x="387985" y="1709952"/>
            <a:ext cx="92142" cy="83681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C:\Users\FreeStar\Desktop\selfOrderSyst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334" y="696337"/>
            <a:ext cx="5168405" cy="387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4" name="Google Shape;5554;p41"/>
          <p:cNvSpPr txBox="1">
            <a:spLocks/>
          </p:cNvSpPr>
          <p:nvPr/>
        </p:nvSpPr>
        <p:spPr>
          <a:xfrm>
            <a:off x="241174" y="310452"/>
            <a:ext cx="701801" cy="1821734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目的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06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內容版面配置區 3">
            <a:extLst>
              <a:ext uri="{FF2B5EF4-FFF2-40B4-BE49-F238E27FC236}">
                <a16:creationId xmlns="" xmlns:a16="http://schemas.microsoft.com/office/drawing/2014/main" id="{81A8C670-69D3-4C32-A5A0-A47013540547}"/>
              </a:ext>
            </a:extLst>
          </p:cNvPr>
          <p:cNvSpPr txBox="1">
            <a:spLocks/>
          </p:cNvSpPr>
          <p:nvPr/>
        </p:nvSpPr>
        <p:spPr>
          <a:xfrm>
            <a:off x="1076960" y="982135"/>
            <a:ext cx="7305040" cy="635177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NumberPicker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時，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AlertDialog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告知是否刪除，刪除後將項目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heigh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設為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，即可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消失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</p:txBody>
      </p:sp>
      <p:sp>
        <p:nvSpPr>
          <p:cNvPr id="5" name="標題 1">
            <a:extLst>
              <a:ext uri="{FF2B5EF4-FFF2-40B4-BE49-F238E27FC236}">
                <a16:creationId xmlns="" xmlns:a16="http://schemas.microsoft.com/office/drawing/2014/main" id="{1C8E7B78-FCFE-43C3-A3F0-1EAEB313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451881"/>
            <a:ext cx="2729411" cy="446853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購物車刪除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9E53A007-2CFA-4295-9EEE-19AED6DBA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1" y="1617313"/>
            <a:ext cx="6833326" cy="33377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86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內容版面配置區 3">
            <a:extLst>
              <a:ext uri="{FF2B5EF4-FFF2-40B4-BE49-F238E27FC236}">
                <a16:creationId xmlns="" xmlns:a16="http://schemas.microsoft.com/office/drawing/2014/main" id="{81A8C670-69D3-4C32-A5A0-A47013540547}"/>
              </a:ext>
            </a:extLst>
          </p:cNvPr>
          <p:cNvSpPr txBox="1">
            <a:spLocks/>
          </p:cNvSpPr>
          <p:nvPr/>
        </p:nvSpPr>
        <p:spPr>
          <a:xfrm>
            <a:off x="1076960" y="982135"/>
            <a:ext cx="7305040" cy="817636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如果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radiobutton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等同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getXXX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就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radioGroup.check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該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radiobutton</a:t>
            </a:r>
            <a:endParaRPr lang="en-US" altLang="zh-TW" sz="1600" spc="-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checkbox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等同原理</a:t>
            </a:r>
          </a:p>
        </p:txBody>
      </p:sp>
      <p:sp>
        <p:nvSpPr>
          <p:cNvPr id="5" name="標題 1">
            <a:extLst>
              <a:ext uri="{FF2B5EF4-FFF2-40B4-BE49-F238E27FC236}">
                <a16:creationId xmlns="" xmlns:a16="http://schemas.microsoft.com/office/drawing/2014/main" id="{1C8E7B78-FCFE-43C3-A3F0-1EAEB313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451881"/>
            <a:ext cx="2729411" cy="446853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購物車編輯</a:t>
            </a:r>
          </a:p>
        </p:txBody>
      </p:sp>
      <p:pic>
        <p:nvPicPr>
          <p:cNvPr id="6" name="內容版面配置區 9">
            <a:extLst>
              <a:ext uri="{FF2B5EF4-FFF2-40B4-BE49-F238E27FC236}">
                <a16:creationId xmlns="" xmlns:a16="http://schemas.microsoft.com/office/drawing/2014/main" id="{2921B595-B654-4DCB-B1FF-2EE5B40D0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617312"/>
            <a:ext cx="7901366" cy="20209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93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內容版面配置區 3">
            <a:extLst>
              <a:ext uri="{FF2B5EF4-FFF2-40B4-BE49-F238E27FC236}">
                <a16:creationId xmlns="" xmlns:a16="http://schemas.microsoft.com/office/drawing/2014/main" id="{81A8C670-69D3-4C32-A5A0-A47013540547}"/>
              </a:ext>
            </a:extLst>
          </p:cNvPr>
          <p:cNvSpPr txBox="1">
            <a:spLocks/>
          </p:cNvSpPr>
          <p:nvPr/>
        </p:nvSpPr>
        <p:spPr>
          <a:xfrm>
            <a:off x="1076960" y="982135"/>
            <a:ext cx="7305040" cy="29997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若選完卻不想加到購物車，還原選前資料</a:t>
            </a:r>
          </a:p>
        </p:txBody>
      </p:sp>
      <p:sp>
        <p:nvSpPr>
          <p:cNvPr id="5" name="標題 1">
            <a:extLst>
              <a:ext uri="{FF2B5EF4-FFF2-40B4-BE49-F238E27FC236}">
                <a16:creationId xmlns="" xmlns:a16="http://schemas.microsoft.com/office/drawing/2014/main" id="{1C8E7B78-FCFE-43C3-A3F0-1EAEB313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451881"/>
            <a:ext cx="2729411" cy="446853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購物車反悔編輯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93B9B4D3-68DB-4465-9D04-117FB7C5D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9941"/>
            <a:ext cx="6867525" cy="1247775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92C3F31D-0953-4B8A-BFE9-82FDBF132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662" y="490395"/>
            <a:ext cx="3393211" cy="40778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93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資料庫使用</a:t>
            </a:r>
            <a:r>
              <a:rPr lang="en-US" altLang="zh-TW" sz="16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sqlite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，以</a:t>
            </a:r>
            <a:r>
              <a:rPr lang="en-US" altLang="zh-TW" sz="16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listView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呈現資料，點選後可刪除資料。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資料庫呈現與刪除個別資料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sp>
        <p:nvSpPr>
          <p:cNvPr id="5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441" y="1017237"/>
            <a:ext cx="6802437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7549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3" name="Google Shape;5603;p44"/>
          <p:cNvPicPr preferRelativeResize="0"/>
          <p:nvPr/>
        </p:nvPicPr>
        <p:blipFill rotWithShape="1">
          <a:blip r:embed="rId3">
            <a:alphaModFix/>
          </a:blip>
          <a:srcRect l="15110" t="29278" r="17910" b="26693"/>
          <a:stretch/>
        </p:blipFill>
        <p:spPr>
          <a:xfrm>
            <a:off x="950900" y="1258526"/>
            <a:ext cx="4119550" cy="27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04" name="Google Shape;5604;p44"/>
          <p:cNvSpPr/>
          <p:nvPr/>
        </p:nvSpPr>
        <p:spPr>
          <a:xfrm>
            <a:off x="5711225" y="854217"/>
            <a:ext cx="1911599" cy="1735812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5" name="Google Shape;5605;p44"/>
          <p:cNvSpPr txBox="1">
            <a:spLocks noGrp="1"/>
          </p:cNvSpPr>
          <p:nvPr>
            <p:ph type="title"/>
          </p:nvPr>
        </p:nvSpPr>
        <p:spPr>
          <a:xfrm>
            <a:off x="5213225" y="2843658"/>
            <a:ext cx="290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未來方向</a:t>
            </a:r>
            <a:endParaRPr b="1" dirty="0">
              <a:solidFill>
                <a:schemeClr val="dk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606" name="Google Shape;5606;p44"/>
          <p:cNvSpPr txBox="1">
            <a:spLocks noGrp="1"/>
          </p:cNvSpPr>
          <p:nvPr>
            <p:ph type="title" idx="2"/>
          </p:nvPr>
        </p:nvSpPr>
        <p:spPr>
          <a:xfrm>
            <a:off x="5732675" y="1035383"/>
            <a:ext cx="1868700" cy="1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5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20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0" name="Google Shape;6230;p50"/>
          <p:cNvSpPr txBox="1">
            <a:spLocks noGrp="1"/>
          </p:cNvSpPr>
          <p:nvPr>
            <p:ph type="body" idx="1"/>
          </p:nvPr>
        </p:nvSpPr>
        <p:spPr>
          <a:xfrm>
            <a:off x="800380" y="1125133"/>
            <a:ext cx="5070204" cy="27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美化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醬汁部分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CHECKBOX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限制只能選取兩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項</a:t>
            </a:r>
            <a:endParaRPr lang="zh-TW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新增註冊會員功能，方便客戶管理訂單</a:t>
            </a:r>
          </a:p>
          <a:p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線上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系統，方便客戶統計及分析顧客喜好</a:t>
            </a:r>
          </a:p>
          <a:p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連接客戶端系統讓出餐人員即時出餐</a:t>
            </a:r>
          </a:p>
          <a:p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連接金流系統讓顧客可線上付款</a:t>
            </a:r>
          </a:p>
        </p:txBody>
      </p:sp>
      <p:pic>
        <p:nvPicPr>
          <p:cNvPr id="6232" name="Google Shape;6232;p50"/>
          <p:cNvPicPr preferRelativeResize="0"/>
          <p:nvPr/>
        </p:nvPicPr>
        <p:blipFill rotWithShape="1">
          <a:blip r:embed="rId3">
            <a:alphaModFix/>
          </a:blip>
          <a:srcRect l="31198" t="20878" r="8549" b="21271"/>
          <a:stretch/>
        </p:blipFill>
        <p:spPr>
          <a:xfrm>
            <a:off x="5870584" y="1510925"/>
            <a:ext cx="2401592" cy="2535403"/>
          </a:xfrm>
          <a:prstGeom prst="rect">
            <a:avLst/>
          </a:prstGeom>
          <a:noFill/>
          <a:ln>
            <a:noFill/>
          </a:ln>
        </p:spPr>
      </p:pic>
      <p:sp>
        <p:nvSpPr>
          <p:cNvPr id="6233" name="Google Shape;6233;p50"/>
          <p:cNvSpPr/>
          <p:nvPr/>
        </p:nvSpPr>
        <p:spPr>
          <a:xfrm>
            <a:off x="8081694" y="1399081"/>
            <a:ext cx="190482" cy="190398"/>
          </a:xfrm>
          <a:custGeom>
            <a:avLst/>
            <a:gdLst/>
            <a:ahLst/>
            <a:cxnLst/>
            <a:rect l="l" t="t" r="r" b="b"/>
            <a:pathLst>
              <a:path w="2274" h="2273" fill="none" extrusionOk="0">
                <a:moveTo>
                  <a:pt x="2273" y="971"/>
                </a:moveTo>
                <a:cubicBezTo>
                  <a:pt x="2273" y="1839"/>
                  <a:pt x="1225" y="2273"/>
                  <a:pt x="612" y="1659"/>
                </a:cubicBezTo>
                <a:cubicBezTo>
                  <a:pt x="1" y="1048"/>
                  <a:pt x="435" y="1"/>
                  <a:pt x="1299" y="1"/>
                </a:cubicBezTo>
                <a:cubicBezTo>
                  <a:pt x="1836" y="1"/>
                  <a:pt x="2273" y="435"/>
                  <a:pt x="2273" y="97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498;p39"/>
          <p:cNvSpPr txBox="1">
            <a:spLocks noGrp="1"/>
          </p:cNvSpPr>
          <p:nvPr>
            <p:ph type="title"/>
          </p:nvPr>
        </p:nvSpPr>
        <p:spPr>
          <a:xfrm>
            <a:off x="717425" y="451929"/>
            <a:ext cx="7709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未來方向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52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3" name="Google Shape;5603;p44"/>
          <p:cNvPicPr preferRelativeResize="0"/>
          <p:nvPr/>
        </p:nvPicPr>
        <p:blipFill rotWithShape="1">
          <a:blip r:embed="rId3">
            <a:alphaModFix/>
          </a:blip>
          <a:srcRect l="15110" t="29278" r="17910" b="26693"/>
          <a:stretch/>
        </p:blipFill>
        <p:spPr>
          <a:xfrm>
            <a:off x="950900" y="1258526"/>
            <a:ext cx="4119550" cy="27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04" name="Google Shape;5604;p44"/>
          <p:cNvSpPr/>
          <p:nvPr/>
        </p:nvSpPr>
        <p:spPr>
          <a:xfrm>
            <a:off x="5711225" y="854217"/>
            <a:ext cx="1911599" cy="1735812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5" name="Google Shape;5605;p44"/>
          <p:cNvSpPr txBox="1">
            <a:spLocks noGrp="1"/>
          </p:cNvSpPr>
          <p:nvPr>
            <p:ph type="title"/>
          </p:nvPr>
        </p:nvSpPr>
        <p:spPr>
          <a:xfrm>
            <a:off x="5213225" y="2843658"/>
            <a:ext cx="290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參考文獻</a:t>
            </a:r>
            <a:endParaRPr b="1" dirty="0">
              <a:solidFill>
                <a:schemeClr val="dk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606" name="Google Shape;5606;p44"/>
          <p:cNvSpPr txBox="1">
            <a:spLocks noGrp="1"/>
          </p:cNvSpPr>
          <p:nvPr>
            <p:ph type="title" idx="2"/>
          </p:nvPr>
        </p:nvSpPr>
        <p:spPr>
          <a:xfrm>
            <a:off x="5732675" y="1035383"/>
            <a:ext cx="1868700" cy="1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6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20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8" name="Google Shape;8418;p65"/>
          <p:cNvSpPr/>
          <p:nvPr/>
        </p:nvSpPr>
        <p:spPr>
          <a:xfrm>
            <a:off x="728656" y="9414139"/>
            <a:ext cx="198691" cy="198691"/>
          </a:xfrm>
          <a:custGeom>
            <a:avLst/>
            <a:gdLst/>
            <a:ahLst/>
            <a:cxnLst/>
            <a:rect l="l" t="t" r="r" b="b"/>
            <a:pathLst>
              <a:path w="2372" h="2372" extrusionOk="0">
                <a:moveTo>
                  <a:pt x="1591" y="0"/>
                </a:moveTo>
                <a:lnTo>
                  <a:pt x="771" y="3"/>
                </a:lnTo>
                <a:lnTo>
                  <a:pt x="775" y="778"/>
                </a:lnTo>
                <a:lnTo>
                  <a:pt x="0" y="781"/>
                </a:lnTo>
                <a:lnTo>
                  <a:pt x="3" y="1604"/>
                </a:lnTo>
                <a:lnTo>
                  <a:pt x="778" y="1601"/>
                </a:lnTo>
                <a:lnTo>
                  <a:pt x="781" y="2372"/>
                </a:lnTo>
                <a:lnTo>
                  <a:pt x="1601" y="2369"/>
                </a:lnTo>
                <a:lnTo>
                  <a:pt x="1601" y="1594"/>
                </a:lnTo>
                <a:lnTo>
                  <a:pt x="2372" y="1591"/>
                </a:lnTo>
                <a:lnTo>
                  <a:pt x="2369" y="771"/>
                </a:lnTo>
                <a:lnTo>
                  <a:pt x="1597" y="775"/>
                </a:lnTo>
                <a:lnTo>
                  <a:pt x="15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0" name="Google Shape;8420;p65"/>
          <p:cNvSpPr/>
          <p:nvPr/>
        </p:nvSpPr>
        <p:spPr>
          <a:xfrm>
            <a:off x="8763019" y="2801018"/>
            <a:ext cx="190482" cy="190398"/>
          </a:xfrm>
          <a:custGeom>
            <a:avLst/>
            <a:gdLst/>
            <a:ahLst/>
            <a:cxnLst/>
            <a:rect l="l" t="t" r="r" b="b"/>
            <a:pathLst>
              <a:path w="2274" h="2273" fill="none" extrusionOk="0">
                <a:moveTo>
                  <a:pt x="2273" y="971"/>
                </a:moveTo>
                <a:cubicBezTo>
                  <a:pt x="2273" y="1839"/>
                  <a:pt x="1225" y="2273"/>
                  <a:pt x="612" y="1659"/>
                </a:cubicBezTo>
                <a:cubicBezTo>
                  <a:pt x="1" y="1048"/>
                  <a:pt x="435" y="1"/>
                  <a:pt x="1299" y="1"/>
                </a:cubicBezTo>
                <a:cubicBezTo>
                  <a:pt x="1836" y="1"/>
                  <a:pt x="2273" y="435"/>
                  <a:pt x="2273" y="97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21" name="Google Shape;8421;p65"/>
          <p:cNvGrpSpPr/>
          <p:nvPr/>
        </p:nvGrpSpPr>
        <p:grpSpPr>
          <a:xfrm>
            <a:off x="200250" y="777521"/>
            <a:ext cx="281055" cy="346846"/>
            <a:chOff x="368125" y="2950571"/>
            <a:chExt cx="281055" cy="346846"/>
          </a:xfrm>
        </p:grpSpPr>
        <p:sp>
          <p:nvSpPr>
            <p:cNvPr id="8422" name="Google Shape;8422;p65"/>
            <p:cNvSpPr/>
            <p:nvPr/>
          </p:nvSpPr>
          <p:spPr>
            <a:xfrm>
              <a:off x="368125" y="2950571"/>
              <a:ext cx="281055" cy="346846"/>
            </a:xfrm>
            <a:custGeom>
              <a:avLst/>
              <a:gdLst/>
              <a:ahLst/>
              <a:cxnLst/>
              <a:rect l="l" t="t" r="r" b="b"/>
              <a:pathLst>
                <a:path w="5108" h="6304" extrusionOk="0">
                  <a:moveTo>
                    <a:pt x="2440" y="2180"/>
                  </a:moveTo>
                  <a:lnTo>
                    <a:pt x="868" y="1"/>
                  </a:lnTo>
                  <a:lnTo>
                    <a:pt x="1" y="6303"/>
                  </a:lnTo>
                  <a:lnTo>
                    <a:pt x="5107" y="25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65"/>
            <p:cNvSpPr/>
            <p:nvPr/>
          </p:nvSpPr>
          <p:spPr>
            <a:xfrm>
              <a:off x="368125" y="2950571"/>
              <a:ext cx="134255" cy="346846"/>
            </a:xfrm>
            <a:custGeom>
              <a:avLst/>
              <a:gdLst/>
              <a:ahLst/>
              <a:cxnLst/>
              <a:rect l="l" t="t" r="r" b="b"/>
              <a:pathLst>
                <a:path w="2440" h="6304" extrusionOk="0">
                  <a:moveTo>
                    <a:pt x="868" y="1"/>
                  </a:moveTo>
                  <a:lnTo>
                    <a:pt x="1" y="6303"/>
                  </a:lnTo>
                  <a:lnTo>
                    <a:pt x="1" y="6303"/>
                  </a:lnTo>
                  <a:lnTo>
                    <a:pt x="2440" y="2180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4" name="Google Shape;8424;p65"/>
          <p:cNvSpPr/>
          <p:nvPr/>
        </p:nvSpPr>
        <p:spPr>
          <a:xfrm>
            <a:off x="129925" y="3561876"/>
            <a:ext cx="351373" cy="351770"/>
          </a:xfrm>
          <a:custGeom>
            <a:avLst/>
            <a:gdLst/>
            <a:ahLst/>
            <a:cxnLst/>
            <a:rect l="l" t="t" r="r" b="b"/>
            <a:pathLst>
              <a:path w="2701" h="2704" fill="none" extrusionOk="0">
                <a:moveTo>
                  <a:pt x="2035" y="2665"/>
                </a:moveTo>
                <a:lnTo>
                  <a:pt x="2700" y="1958"/>
                </a:lnTo>
                <a:lnTo>
                  <a:pt x="2035" y="1331"/>
                </a:lnTo>
                <a:lnTo>
                  <a:pt x="2662" y="666"/>
                </a:lnTo>
                <a:lnTo>
                  <a:pt x="1955" y="0"/>
                </a:lnTo>
                <a:lnTo>
                  <a:pt x="1328" y="669"/>
                </a:lnTo>
                <a:lnTo>
                  <a:pt x="663" y="42"/>
                </a:lnTo>
                <a:lnTo>
                  <a:pt x="1" y="749"/>
                </a:lnTo>
                <a:lnTo>
                  <a:pt x="666" y="1373"/>
                </a:lnTo>
                <a:lnTo>
                  <a:pt x="39" y="2038"/>
                </a:lnTo>
                <a:lnTo>
                  <a:pt x="746" y="2703"/>
                </a:lnTo>
                <a:lnTo>
                  <a:pt x="1370" y="2038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5" name="Google Shape;8425;p65"/>
          <p:cNvSpPr/>
          <p:nvPr/>
        </p:nvSpPr>
        <p:spPr>
          <a:xfrm>
            <a:off x="8205586" y="226555"/>
            <a:ext cx="450379" cy="450398"/>
          </a:xfrm>
          <a:custGeom>
            <a:avLst/>
            <a:gdLst/>
            <a:ahLst/>
            <a:cxnLst/>
            <a:rect l="l" t="t" r="r" b="b"/>
            <a:pathLst>
              <a:path w="3777" h="3777" extrusionOk="0">
                <a:moveTo>
                  <a:pt x="3777" y="2015"/>
                </a:moveTo>
                <a:lnTo>
                  <a:pt x="3449" y="816"/>
                </a:lnTo>
                <a:lnTo>
                  <a:pt x="2324" y="1125"/>
                </a:lnTo>
                <a:lnTo>
                  <a:pt x="2016" y="0"/>
                </a:lnTo>
                <a:lnTo>
                  <a:pt x="817" y="328"/>
                </a:lnTo>
                <a:lnTo>
                  <a:pt x="1125" y="1453"/>
                </a:lnTo>
                <a:lnTo>
                  <a:pt x="1" y="1761"/>
                </a:lnTo>
                <a:lnTo>
                  <a:pt x="328" y="2957"/>
                </a:lnTo>
                <a:lnTo>
                  <a:pt x="1453" y="2651"/>
                </a:lnTo>
                <a:lnTo>
                  <a:pt x="1762" y="3776"/>
                </a:lnTo>
                <a:lnTo>
                  <a:pt x="2957" y="3448"/>
                </a:lnTo>
                <a:lnTo>
                  <a:pt x="2652" y="23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5498;p39"/>
          <p:cNvSpPr txBox="1">
            <a:spLocks noGrp="1"/>
          </p:cNvSpPr>
          <p:nvPr>
            <p:ph type="title"/>
          </p:nvPr>
        </p:nvSpPr>
        <p:spPr>
          <a:xfrm>
            <a:off x="717425" y="451929"/>
            <a:ext cx="7709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參考文獻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9" name="Google Shape;6230;p50"/>
          <p:cNvSpPr txBox="1">
            <a:spLocks/>
          </p:cNvSpPr>
          <p:nvPr/>
        </p:nvSpPr>
        <p:spPr>
          <a:xfrm>
            <a:off x="800380" y="1125132"/>
            <a:ext cx="7526874" cy="3659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0" indent="-342900">
              <a:buFont typeface="+mj-lt"/>
              <a:buAutoNum type="arabicPeriod"/>
            </a:pPr>
            <a:r>
              <a:rPr lang="en-US" altLang="zh-TW" u="sng" dirty="0">
                <a:solidFill>
                  <a:srgbClr val="0000FF"/>
                </a:solidFill>
              </a:rPr>
              <a:t>https://www.youtube.com/watch?v=dL1p9GYm2vU</a:t>
            </a:r>
            <a:r>
              <a:rPr lang="en-US" altLang="zh-TW" dirty="0">
                <a:solidFill>
                  <a:srgbClr val="0000FF"/>
                </a:solidFill>
              </a:rPr>
              <a:t> </a:t>
            </a:r>
            <a:endParaRPr lang="zh-TW" altLang="zh-TW" dirty="0">
              <a:solidFill>
                <a:srgbClr val="0000FF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TW" u="sng" dirty="0">
                <a:solidFill>
                  <a:srgbClr val="0000FF"/>
                </a:solidFill>
              </a:rPr>
              <a:t>https://stackoverflow.com/questions/35233303/how-to-add-tabs-to-tablayout-in-layout-xml-file-in-android</a:t>
            </a:r>
            <a:endParaRPr lang="zh-TW" altLang="zh-TW" dirty="0">
              <a:solidFill>
                <a:srgbClr val="0000FF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TW" u="sng" dirty="0">
                <a:solidFill>
                  <a:srgbClr val="0000FF"/>
                </a:solidFill>
              </a:rPr>
              <a:t>https://www.jianshu.com/p/3acc395ae933</a:t>
            </a:r>
            <a:endParaRPr lang="zh-TW" altLang="zh-TW" dirty="0">
              <a:solidFill>
                <a:srgbClr val="0000FF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TW" u="sng" dirty="0">
                <a:solidFill>
                  <a:srgbClr val="0000FF"/>
                </a:solidFill>
              </a:rPr>
              <a:t>https://stackoverflow.com/questions/30796710/tablayout-tab-selection</a:t>
            </a:r>
            <a:endParaRPr lang="zh-TW" altLang="zh-TW" dirty="0">
              <a:solidFill>
                <a:srgbClr val="0000FF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TW" u="sng" dirty="0">
                <a:solidFill>
                  <a:srgbClr val="0000FF"/>
                </a:solidFill>
              </a:rPr>
              <a:t>https://blog.csdn.net/huangxiaoguo1/article/details/53706971</a:t>
            </a:r>
            <a:endParaRPr lang="zh-TW" altLang="zh-TW" dirty="0">
              <a:solidFill>
                <a:srgbClr val="0000FF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TW" u="sng" dirty="0">
                <a:solidFill>
                  <a:srgbClr val="0000FF"/>
                </a:solidFill>
              </a:rPr>
              <a:t>https://blog.iamsuleiman.com/material-design-tabs-with-android-design-support-library/</a:t>
            </a:r>
            <a:endParaRPr lang="zh-TW" altLang="zh-TW" dirty="0">
              <a:solidFill>
                <a:srgbClr val="0000FF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TW" u="sng" dirty="0">
                <a:solidFill>
                  <a:srgbClr val="0000FF"/>
                </a:solidFill>
              </a:rPr>
              <a:t>https://blog.xuite.net/gkyo0510/wretch/243399144</a:t>
            </a:r>
            <a:endParaRPr lang="zh-TW" altLang="zh-TW" dirty="0">
              <a:solidFill>
                <a:srgbClr val="0000FF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TW" u="sng" dirty="0">
                <a:solidFill>
                  <a:srgbClr val="0000FF"/>
                </a:solidFill>
              </a:rPr>
              <a:t>https://xken831.pixnet.net/blog/post/556360081-%5Bandroid%5D-%E9%A1%AF%E7%A4%BA%E9%9A%B1%E8%97%8F%E7%89%A9%E4%BB%B6-%28%E5%9C%96%E7%89%87%E3%80%81layout%E3%80%81%E6%8C%89%E9%88%95%E7%AD%89%E7%AD%89</a:t>
            </a:r>
            <a:endParaRPr lang="zh-TW" altLang="zh-TW" dirty="0">
              <a:solidFill>
                <a:srgbClr val="0000FF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TW" u="sng" dirty="0">
                <a:solidFill>
                  <a:srgbClr val="0000FF"/>
                </a:solidFill>
              </a:rPr>
              <a:t>https://www.itread01.com/content/1546308246.html</a:t>
            </a:r>
            <a:endParaRPr lang="zh-TW" altLang="zh-TW" dirty="0">
              <a:solidFill>
                <a:srgbClr val="0000FF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TW" u="sng" dirty="0">
                <a:solidFill>
                  <a:srgbClr val="0000FF"/>
                </a:solidFill>
              </a:rPr>
              <a:t>https://www.cnblogs.com/guanxinjing/p/13031245.html</a:t>
            </a:r>
            <a:endParaRPr lang="zh-TW" altLang="zh-TW" dirty="0">
              <a:solidFill>
                <a:srgbClr val="0000FF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742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8" name="Google Shape;8418;p65"/>
          <p:cNvSpPr/>
          <p:nvPr/>
        </p:nvSpPr>
        <p:spPr>
          <a:xfrm>
            <a:off x="728656" y="9414139"/>
            <a:ext cx="198691" cy="198691"/>
          </a:xfrm>
          <a:custGeom>
            <a:avLst/>
            <a:gdLst/>
            <a:ahLst/>
            <a:cxnLst/>
            <a:rect l="l" t="t" r="r" b="b"/>
            <a:pathLst>
              <a:path w="2372" h="2372" extrusionOk="0">
                <a:moveTo>
                  <a:pt x="1591" y="0"/>
                </a:moveTo>
                <a:lnTo>
                  <a:pt x="771" y="3"/>
                </a:lnTo>
                <a:lnTo>
                  <a:pt x="775" y="778"/>
                </a:lnTo>
                <a:lnTo>
                  <a:pt x="0" y="781"/>
                </a:lnTo>
                <a:lnTo>
                  <a:pt x="3" y="1604"/>
                </a:lnTo>
                <a:lnTo>
                  <a:pt x="778" y="1601"/>
                </a:lnTo>
                <a:lnTo>
                  <a:pt x="781" y="2372"/>
                </a:lnTo>
                <a:lnTo>
                  <a:pt x="1601" y="2369"/>
                </a:lnTo>
                <a:lnTo>
                  <a:pt x="1601" y="1594"/>
                </a:lnTo>
                <a:lnTo>
                  <a:pt x="2372" y="1591"/>
                </a:lnTo>
                <a:lnTo>
                  <a:pt x="2369" y="771"/>
                </a:lnTo>
                <a:lnTo>
                  <a:pt x="1597" y="775"/>
                </a:lnTo>
                <a:lnTo>
                  <a:pt x="15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0" name="Google Shape;8420;p65"/>
          <p:cNvSpPr/>
          <p:nvPr/>
        </p:nvSpPr>
        <p:spPr>
          <a:xfrm>
            <a:off x="8763019" y="2801018"/>
            <a:ext cx="190482" cy="190398"/>
          </a:xfrm>
          <a:custGeom>
            <a:avLst/>
            <a:gdLst/>
            <a:ahLst/>
            <a:cxnLst/>
            <a:rect l="l" t="t" r="r" b="b"/>
            <a:pathLst>
              <a:path w="2274" h="2273" fill="none" extrusionOk="0">
                <a:moveTo>
                  <a:pt x="2273" y="971"/>
                </a:moveTo>
                <a:cubicBezTo>
                  <a:pt x="2273" y="1839"/>
                  <a:pt x="1225" y="2273"/>
                  <a:pt x="612" y="1659"/>
                </a:cubicBezTo>
                <a:cubicBezTo>
                  <a:pt x="1" y="1048"/>
                  <a:pt x="435" y="1"/>
                  <a:pt x="1299" y="1"/>
                </a:cubicBezTo>
                <a:cubicBezTo>
                  <a:pt x="1836" y="1"/>
                  <a:pt x="2273" y="435"/>
                  <a:pt x="2273" y="97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21" name="Google Shape;8421;p65"/>
          <p:cNvGrpSpPr/>
          <p:nvPr/>
        </p:nvGrpSpPr>
        <p:grpSpPr>
          <a:xfrm>
            <a:off x="200250" y="777521"/>
            <a:ext cx="281055" cy="346846"/>
            <a:chOff x="368125" y="2950571"/>
            <a:chExt cx="281055" cy="346846"/>
          </a:xfrm>
        </p:grpSpPr>
        <p:sp>
          <p:nvSpPr>
            <p:cNvPr id="8422" name="Google Shape;8422;p65"/>
            <p:cNvSpPr/>
            <p:nvPr/>
          </p:nvSpPr>
          <p:spPr>
            <a:xfrm>
              <a:off x="368125" y="2950571"/>
              <a:ext cx="281055" cy="346846"/>
            </a:xfrm>
            <a:custGeom>
              <a:avLst/>
              <a:gdLst/>
              <a:ahLst/>
              <a:cxnLst/>
              <a:rect l="l" t="t" r="r" b="b"/>
              <a:pathLst>
                <a:path w="5108" h="6304" extrusionOk="0">
                  <a:moveTo>
                    <a:pt x="2440" y="2180"/>
                  </a:moveTo>
                  <a:lnTo>
                    <a:pt x="868" y="1"/>
                  </a:lnTo>
                  <a:lnTo>
                    <a:pt x="1" y="6303"/>
                  </a:lnTo>
                  <a:lnTo>
                    <a:pt x="5107" y="25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65"/>
            <p:cNvSpPr/>
            <p:nvPr/>
          </p:nvSpPr>
          <p:spPr>
            <a:xfrm>
              <a:off x="368125" y="2950571"/>
              <a:ext cx="134255" cy="346846"/>
            </a:xfrm>
            <a:custGeom>
              <a:avLst/>
              <a:gdLst/>
              <a:ahLst/>
              <a:cxnLst/>
              <a:rect l="l" t="t" r="r" b="b"/>
              <a:pathLst>
                <a:path w="2440" h="6304" extrusionOk="0">
                  <a:moveTo>
                    <a:pt x="868" y="1"/>
                  </a:moveTo>
                  <a:lnTo>
                    <a:pt x="1" y="6303"/>
                  </a:lnTo>
                  <a:lnTo>
                    <a:pt x="1" y="6303"/>
                  </a:lnTo>
                  <a:lnTo>
                    <a:pt x="2440" y="2180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4" name="Google Shape;8424;p65"/>
          <p:cNvSpPr/>
          <p:nvPr/>
        </p:nvSpPr>
        <p:spPr>
          <a:xfrm>
            <a:off x="129925" y="3561876"/>
            <a:ext cx="351373" cy="351770"/>
          </a:xfrm>
          <a:custGeom>
            <a:avLst/>
            <a:gdLst/>
            <a:ahLst/>
            <a:cxnLst/>
            <a:rect l="l" t="t" r="r" b="b"/>
            <a:pathLst>
              <a:path w="2701" h="2704" fill="none" extrusionOk="0">
                <a:moveTo>
                  <a:pt x="2035" y="2665"/>
                </a:moveTo>
                <a:lnTo>
                  <a:pt x="2700" y="1958"/>
                </a:lnTo>
                <a:lnTo>
                  <a:pt x="2035" y="1331"/>
                </a:lnTo>
                <a:lnTo>
                  <a:pt x="2662" y="666"/>
                </a:lnTo>
                <a:lnTo>
                  <a:pt x="1955" y="0"/>
                </a:lnTo>
                <a:lnTo>
                  <a:pt x="1328" y="669"/>
                </a:lnTo>
                <a:lnTo>
                  <a:pt x="663" y="42"/>
                </a:lnTo>
                <a:lnTo>
                  <a:pt x="1" y="749"/>
                </a:lnTo>
                <a:lnTo>
                  <a:pt x="666" y="1373"/>
                </a:lnTo>
                <a:lnTo>
                  <a:pt x="39" y="2038"/>
                </a:lnTo>
                <a:lnTo>
                  <a:pt x="746" y="2703"/>
                </a:lnTo>
                <a:lnTo>
                  <a:pt x="1370" y="2038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5" name="Google Shape;8425;p65"/>
          <p:cNvSpPr/>
          <p:nvPr/>
        </p:nvSpPr>
        <p:spPr>
          <a:xfrm>
            <a:off x="8205586" y="226555"/>
            <a:ext cx="450379" cy="450398"/>
          </a:xfrm>
          <a:custGeom>
            <a:avLst/>
            <a:gdLst/>
            <a:ahLst/>
            <a:cxnLst/>
            <a:rect l="l" t="t" r="r" b="b"/>
            <a:pathLst>
              <a:path w="3777" h="3777" extrusionOk="0">
                <a:moveTo>
                  <a:pt x="3777" y="2015"/>
                </a:moveTo>
                <a:lnTo>
                  <a:pt x="3449" y="816"/>
                </a:lnTo>
                <a:lnTo>
                  <a:pt x="2324" y="1125"/>
                </a:lnTo>
                <a:lnTo>
                  <a:pt x="2016" y="0"/>
                </a:lnTo>
                <a:lnTo>
                  <a:pt x="817" y="328"/>
                </a:lnTo>
                <a:lnTo>
                  <a:pt x="1125" y="1453"/>
                </a:lnTo>
                <a:lnTo>
                  <a:pt x="1" y="1761"/>
                </a:lnTo>
                <a:lnTo>
                  <a:pt x="328" y="2957"/>
                </a:lnTo>
                <a:lnTo>
                  <a:pt x="1453" y="2651"/>
                </a:lnTo>
                <a:lnTo>
                  <a:pt x="1762" y="3776"/>
                </a:lnTo>
                <a:lnTo>
                  <a:pt x="2957" y="3448"/>
                </a:lnTo>
                <a:lnTo>
                  <a:pt x="2652" y="23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5498;p39"/>
          <p:cNvSpPr txBox="1">
            <a:spLocks noGrp="1"/>
          </p:cNvSpPr>
          <p:nvPr>
            <p:ph type="title"/>
          </p:nvPr>
        </p:nvSpPr>
        <p:spPr>
          <a:xfrm>
            <a:off x="717425" y="451929"/>
            <a:ext cx="7709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參考文獻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9" name="Google Shape;6230;p50"/>
          <p:cNvSpPr txBox="1">
            <a:spLocks/>
          </p:cNvSpPr>
          <p:nvPr/>
        </p:nvSpPr>
        <p:spPr>
          <a:xfrm>
            <a:off x="800380" y="1125132"/>
            <a:ext cx="7526874" cy="3659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 startAt="11"/>
            </a:pPr>
            <a:r>
              <a:rPr lang="en-US" altLang="zh-TW" u="sng" dirty="0">
                <a:solidFill>
                  <a:srgbClr val="0000FF"/>
                </a:solidFill>
              </a:rPr>
              <a:t>https://www.ruyut.com/2018/12/android-studio_21.html</a:t>
            </a:r>
            <a:endParaRPr lang="zh-TW" altLang="zh-TW" u="sng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u="sng" dirty="0">
                <a:solidFill>
                  <a:srgbClr val="0000FF"/>
                </a:solidFill>
              </a:rPr>
              <a:t>https://www.youtube.com/watch?v=tOqpsO5_UBI</a:t>
            </a:r>
            <a:endParaRPr lang="zh-TW" altLang="zh-TW" u="sng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u="sng" dirty="0">
                <a:solidFill>
                  <a:srgbClr val="0000FF"/>
                </a:solidFill>
              </a:rPr>
              <a:t>https://www.youtube.com/watch?v=nJaiNfNH7p0</a:t>
            </a:r>
            <a:endParaRPr lang="zh-TW" altLang="zh-TW" u="sng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u="sng" dirty="0">
                <a:solidFill>
                  <a:srgbClr val="0000FF"/>
                </a:solidFill>
              </a:rPr>
              <a:t>https://stackoverflow.com/questions/67667806/java-variable-expected-error-on-list-get0-2</a:t>
            </a:r>
            <a:endParaRPr lang="zh-TW" altLang="zh-TW" u="sng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u="sng" dirty="0">
                <a:solidFill>
                  <a:srgbClr val="0000FF"/>
                </a:solidFill>
              </a:rPr>
              <a:t>https://stackoverflow.com/questions/32374033/recyclerview-not-recycling-views-if-the-view-count-is-small</a:t>
            </a:r>
            <a:endParaRPr lang="zh-TW" altLang="zh-TW" u="sng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u="sng" dirty="0">
                <a:solidFill>
                  <a:srgbClr val="0000FF"/>
                </a:solidFill>
              </a:rPr>
              <a:t>http://lp43.blogspot.com/2014/09/ondestroy.html</a:t>
            </a:r>
            <a:endParaRPr lang="zh-TW" altLang="zh-TW" u="sng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u="sng" dirty="0">
                <a:solidFill>
                  <a:srgbClr val="0000FF"/>
                </a:solidFill>
              </a:rPr>
              <a:t>https://stackoverflow.com/questions/41223413/how-to-hide-an-item-from-recycler-view-on-a-particular-condition</a:t>
            </a:r>
            <a:endParaRPr lang="zh-TW" altLang="zh-TW" u="sng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u="sng" dirty="0">
                <a:solidFill>
                  <a:srgbClr val="0000FF"/>
                </a:solidFill>
              </a:rPr>
              <a:t>https://stackoverflow.com/questions/9175635/how-to-set-radio-button-checked-as-default-in-radiogroup</a:t>
            </a:r>
            <a:endParaRPr lang="zh-TW" altLang="zh-TW" u="sng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u="sng" dirty="0">
                <a:solidFill>
                  <a:srgbClr val="0000FF"/>
                </a:solidFill>
              </a:rPr>
              <a:t>https://stackoverflow.com/questions/35786072/nullpointerexception-attempt-to-invoke-virtual-method-recyclerviewviewholder</a:t>
            </a:r>
            <a:endParaRPr lang="zh-TW" altLang="zh-TW" u="sng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u="sng" dirty="0">
                <a:solidFill>
                  <a:srgbClr val="0000FF"/>
                </a:solidFill>
              </a:rPr>
              <a:t>https://ryanisagoodguy.blogspot.com/2015/02/android-onkeydown.html</a:t>
            </a:r>
            <a:endParaRPr lang="zh-TW" altLang="zh-TW" u="sng" dirty="0">
              <a:solidFill>
                <a:srgbClr val="0000FF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90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1" name="Google Shape;7651;p63"/>
          <p:cNvSpPr txBox="1">
            <a:spLocks noGrp="1"/>
          </p:cNvSpPr>
          <p:nvPr>
            <p:ph type="title"/>
          </p:nvPr>
        </p:nvSpPr>
        <p:spPr>
          <a:xfrm>
            <a:off x="717425" y="1801774"/>
            <a:ext cx="3359100" cy="15738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Thank you for viewing the presentation</a:t>
            </a:r>
            <a:endParaRPr dirty="0"/>
          </a:p>
        </p:txBody>
      </p:sp>
      <p:grpSp>
        <p:nvGrpSpPr>
          <p:cNvPr id="7652" name="Google Shape;7652;p63"/>
          <p:cNvGrpSpPr/>
          <p:nvPr/>
        </p:nvGrpSpPr>
        <p:grpSpPr>
          <a:xfrm>
            <a:off x="4506114" y="889620"/>
            <a:ext cx="3781708" cy="2323361"/>
            <a:chOff x="598300" y="834425"/>
            <a:chExt cx="6416200" cy="3962075"/>
          </a:xfrm>
        </p:grpSpPr>
        <p:sp>
          <p:nvSpPr>
            <p:cNvPr id="7653" name="Google Shape;7653;p63"/>
            <p:cNvSpPr/>
            <p:nvPr/>
          </p:nvSpPr>
          <p:spPr>
            <a:xfrm>
              <a:off x="751975" y="834425"/>
              <a:ext cx="6070425" cy="3892450"/>
            </a:xfrm>
            <a:custGeom>
              <a:avLst/>
              <a:gdLst/>
              <a:ahLst/>
              <a:cxnLst/>
              <a:rect l="l" t="t" r="r" b="b"/>
              <a:pathLst>
                <a:path w="242817" h="155698" extrusionOk="0">
                  <a:moveTo>
                    <a:pt x="10278" y="0"/>
                  </a:moveTo>
                  <a:cubicBezTo>
                    <a:pt x="4611" y="0"/>
                    <a:pt x="1" y="4611"/>
                    <a:pt x="1" y="10278"/>
                  </a:cubicBezTo>
                  <a:lnTo>
                    <a:pt x="1" y="145516"/>
                  </a:lnTo>
                  <a:cubicBezTo>
                    <a:pt x="1" y="151183"/>
                    <a:pt x="4611" y="155697"/>
                    <a:pt x="10278" y="155697"/>
                  </a:cubicBezTo>
                  <a:lnTo>
                    <a:pt x="232539" y="155697"/>
                  </a:lnTo>
                  <a:cubicBezTo>
                    <a:pt x="238206" y="155697"/>
                    <a:pt x="242816" y="151183"/>
                    <a:pt x="242816" y="145516"/>
                  </a:cubicBezTo>
                  <a:lnTo>
                    <a:pt x="242816" y="10278"/>
                  </a:lnTo>
                  <a:cubicBezTo>
                    <a:pt x="242816" y="4611"/>
                    <a:pt x="238206" y="0"/>
                    <a:pt x="2325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63"/>
            <p:cNvSpPr/>
            <p:nvPr/>
          </p:nvSpPr>
          <p:spPr>
            <a:xfrm>
              <a:off x="598300" y="4508325"/>
              <a:ext cx="6416200" cy="288175"/>
            </a:xfrm>
            <a:custGeom>
              <a:avLst/>
              <a:gdLst/>
              <a:ahLst/>
              <a:cxnLst/>
              <a:rect l="l" t="t" r="r" b="b"/>
              <a:pathLst>
                <a:path w="256648" h="11527" extrusionOk="0">
                  <a:moveTo>
                    <a:pt x="1" y="1"/>
                  </a:moveTo>
                  <a:lnTo>
                    <a:pt x="1" y="5188"/>
                  </a:lnTo>
                  <a:cubicBezTo>
                    <a:pt x="1" y="8741"/>
                    <a:pt x="2786" y="11527"/>
                    <a:pt x="6340" y="11527"/>
                  </a:cubicBezTo>
                  <a:lnTo>
                    <a:pt x="250404" y="11527"/>
                  </a:lnTo>
                  <a:cubicBezTo>
                    <a:pt x="253862" y="11527"/>
                    <a:pt x="256647" y="8741"/>
                    <a:pt x="256647" y="5188"/>
                  </a:cubicBezTo>
                  <a:lnTo>
                    <a:pt x="256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55" name="Google Shape;7655;p63"/>
          <p:cNvPicPr preferRelativeResize="0"/>
          <p:nvPr/>
        </p:nvPicPr>
        <p:blipFill rotWithShape="1">
          <a:blip r:embed="rId3">
            <a:alphaModFix/>
          </a:blip>
          <a:srcRect l="3357" r="3367"/>
          <a:stretch/>
        </p:blipFill>
        <p:spPr>
          <a:xfrm>
            <a:off x="4723544" y="1028847"/>
            <a:ext cx="3327365" cy="2003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56" name="Google Shape;7656;p63"/>
          <p:cNvGrpSpPr/>
          <p:nvPr/>
        </p:nvGrpSpPr>
        <p:grpSpPr>
          <a:xfrm>
            <a:off x="6959586" y="2118183"/>
            <a:ext cx="1566639" cy="2135546"/>
            <a:chOff x="1450525" y="906737"/>
            <a:chExt cx="2442912" cy="3330026"/>
          </a:xfrm>
        </p:grpSpPr>
        <p:sp>
          <p:nvSpPr>
            <p:cNvPr id="7657" name="Google Shape;7657;p63"/>
            <p:cNvSpPr/>
            <p:nvPr/>
          </p:nvSpPr>
          <p:spPr>
            <a:xfrm>
              <a:off x="2521850" y="3884600"/>
              <a:ext cx="257100" cy="257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63"/>
            <p:cNvSpPr/>
            <p:nvPr/>
          </p:nvSpPr>
          <p:spPr>
            <a:xfrm>
              <a:off x="1450525" y="906737"/>
              <a:ext cx="2442912" cy="3330026"/>
            </a:xfrm>
            <a:custGeom>
              <a:avLst/>
              <a:gdLst/>
              <a:ahLst/>
              <a:cxnLst/>
              <a:rect l="l" t="t" r="r" b="b"/>
              <a:pathLst>
                <a:path w="53101" h="72384" extrusionOk="0">
                  <a:moveTo>
                    <a:pt x="26551" y="66082"/>
                  </a:moveTo>
                  <a:cubicBezTo>
                    <a:pt x="27601" y="66082"/>
                    <a:pt x="28483" y="66964"/>
                    <a:pt x="28483" y="68015"/>
                  </a:cubicBezTo>
                  <a:cubicBezTo>
                    <a:pt x="28483" y="69107"/>
                    <a:pt x="27601" y="69947"/>
                    <a:pt x="26551" y="69947"/>
                  </a:cubicBezTo>
                  <a:cubicBezTo>
                    <a:pt x="25459" y="69947"/>
                    <a:pt x="24618" y="69107"/>
                    <a:pt x="24618" y="68015"/>
                  </a:cubicBezTo>
                  <a:cubicBezTo>
                    <a:pt x="24618" y="66964"/>
                    <a:pt x="25459" y="66082"/>
                    <a:pt x="26551" y="66082"/>
                  </a:cubicBezTo>
                  <a:close/>
                  <a:moveTo>
                    <a:pt x="3992" y="1"/>
                  </a:moveTo>
                  <a:cubicBezTo>
                    <a:pt x="1765" y="1"/>
                    <a:pt x="1" y="1765"/>
                    <a:pt x="1" y="3992"/>
                  </a:cubicBezTo>
                  <a:lnTo>
                    <a:pt x="1" y="68393"/>
                  </a:lnTo>
                  <a:cubicBezTo>
                    <a:pt x="1" y="70619"/>
                    <a:pt x="1765" y="72384"/>
                    <a:pt x="3992" y="72384"/>
                  </a:cubicBezTo>
                  <a:lnTo>
                    <a:pt x="49110" y="72384"/>
                  </a:lnTo>
                  <a:cubicBezTo>
                    <a:pt x="51295" y="72384"/>
                    <a:pt x="53101" y="70619"/>
                    <a:pt x="53101" y="68393"/>
                  </a:cubicBezTo>
                  <a:lnTo>
                    <a:pt x="53101" y="3992"/>
                  </a:lnTo>
                  <a:cubicBezTo>
                    <a:pt x="53101" y="1765"/>
                    <a:pt x="51295" y="1"/>
                    <a:pt x="49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59" name="Google Shape;7659;p63"/>
          <p:cNvPicPr preferRelativeResize="0"/>
          <p:nvPr/>
        </p:nvPicPr>
        <p:blipFill rotWithShape="1">
          <a:blip r:embed="rId4">
            <a:alphaModFix/>
          </a:blip>
          <a:srcRect l="3635" r="3635"/>
          <a:stretch/>
        </p:blipFill>
        <p:spPr>
          <a:xfrm>
            <a:off x="7074691" y="2258351"/>
            <a:ext cx="1336754" cy="17437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60" name="Google Shape;7660;p63"/>
          <p:cNvGrpSpPr/>
          <p:nvPr/>
        </p:nvGrpSpPr>
        <p:grpSpPr>
          <a:xfrm>
            <a:off x="4841436" y="2539287"/>
            <a:ext cx="954283" cy="1714582"/>
            <a:chOff x="5340953" y="1009996"/>
            <a:chExt cx="1781709" cy="3201237"/>
          </a:xfrm>
        </p:grpSpPr>
        <p:sp>
          <p:nvSpPr>
            <p:cNvPr id="7661" name="Google Shape;7661;p63"/>
            <p:cNvSpPr/>
            <p:nvPr/>
          </p:nvSpPr>
          <p:spPr>
            <a:xfrm>
              <a:off x="6103250" y="3856025"/>
              <a:ext cx="257100" cy="257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63"/>
            <p:cNvSpPr/>
            <p:nvPr/>
          </p:nvSpPr>
          <p:spPr>
            <a:xfrm>
              <a:off x="5340953" y="1009996"/>
              <a:ext cx="1781709" cy="3201237"/>
            </a:xfrm>
            <a:custGeom>
              <a:avLst/>
              <a:gdLst/>
              <a:ahLst/>
              <a:cxnLst/>
              <a:rect l="l" t="t" r="r" b="b"/>
              <a:pathLst>
                <a:path w="43817" h="78727" extrusionOk="0">
                  <a:moveTo>
                    <a:pt x="21887" y="70619"/>
                  </a:moveTo>
                  <a:cubicBezTo>
                    <a:pt x="23442" y="70619"/>
                    <a:pt x="24660" y="71879"/>
                    <a:pt x="24660" y="73391"/>
                  </a:cubicBezTo>
                  <a:cubicBezTo>
                    <a:pt x="24660" y="74946"/>
                    <a:pt x="23442" y="76164"/>
                    <a:pt x="21887" y="76164"/>
                  </a:cubicBezTo>
                  <a:cubicBezTo>
                    <a:pt x="20375" y="76164"/>
                    <a:pt x="19115" y="74946"/>
                    <a:pt x="19115" y="73391"/>
                  </a:cubicBezTo>
                  <a:cubicBezTo>
                    <a:pt x="19115" y="71879"/>
                    <a:pt x="20375" y="70619"/>
                    <a:pt x="21887" y="70619"/>
                  </a:cubicBezTo>
                  <a:close/>
                  <a:moveTo>
                    <a:pt x="5756" y="0"/>
                  </a:moveTo>
                  <a:cubicBezTo>
                    <a:pt x="2563" y="0"/>
                    <a:pt x="0" y="2563"/>
                    <a:pt x="0" y="5756"/>
                  </a:cubicBezTo>
                  <a:lnTo>
                    <a:pt x="0" y="72971"/>
                  </a:lnTo>
                  <a:cubicBezTo>
                    <a:pt x="0" y="76122"/>
                    <a:pt x="2563" y="78727"/>
                    <a:pt x="5756" y="78727"/>
                  </a:cubicBezTo>
                  <a:lnTo>
                    <a:pt x="38061" y="78727"/>
                  </a:lnTo>
                  <a:cubicBezTo>
                    <a:pt x="41254" y="78727"/>
                    <a:pt x="43816" y="76164"/>
                    <a:pt x="43816" y="72971"/>
                  </a:cubicBezTo>
                  <a:lnTo>
                    <a:pt x="43816" y="5756"/>
                  </a:lnTo>
                  <a:cubicBezTo>
                    <a:pt x="43816" y="2563"/>
                    <a:pt x="41254" y="0"/>
                    <a:pt x="380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3" name="Google Shape;7663;p63"/>
          <p:cNvPicPr preferRelativeResize="0"/>
          <p:nvPr/>
        </p:nvPicPr>
        <p:blipFill rotWithShape="1">
          <a:blip r:embed="rId5">
            <a:alphaModFix/>
          </a:blip>
          <a:srcRect l="179" r="169"/>
          <a:stretch/>
        </p:blipFill>
        <p:spPr>
          <a:xfrm>
            <a:off x="4893849" y="2732657"/>
            <a:ext cx="836341" cy="12859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58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3" name="Google Shape;5603;p44"/>
          <p:cNvPicPr preferRelativeResize="0"/>
          <p:nvPr/>
        </p:nvPicPr>
        <p:blipFill rotWithShape="1">
          <a:blip r:embed="rId3">
            <a:alphaModFix/>
          </a:blip>
          <a:srcRect l="15110" t="29278" r="17910" b="26693"/>
          <a:stretch/>
        </p:blipFill>
        <p:spPr>
          <a:xfrm>
            <a:off x="950900" y="1258526"/>
            <a:ext cx="4119550" cy="27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04" name="Google Shape;5604;p44"/>
          <p:cNvSpPr/>
          <p:nvPr/>
        </p:nvSpPr>
        <p:spPr>
          <a:xfrm>
            <a:off x="5711225" y="854217"/>
            <a:ext cx="1911599" cy="1735812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5" name="Google Shape;5605;p44"/>
          <p:cNvSpPr txBox="1">
            <a:spLocks noGrp="1"/>
          </p:cNvSpPr>
          <p:nvPr>
            <p:ph type="title"/>
          </p:nvPr>
        </p:nvSpPr>
        <p:spPr>
          <a:xfrm>
            <a:off x="5213225" y="2843658"/>
            <a:ext cx="290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平台說明</a:t>
            </a:r>
            <a:endParaRPr b="1" dirty="0">
              <a:solidFill>
                <a:schemeClr val="dk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606" name="Google Shape;5606;p44"/>
          <p:cNvSpPr txBox="1">
            <a:spLocks noGrp="1"/>
          </p:cNvSpPr>
          <p:nvPr>
            <p:ph type="title" idx="2"/>
          </p:nvPr>
        </p:nvSpPr>
        <p:spPr>
          <a:xfrm>
            <a:off x="5732675" y="1035383"/>
            <a:ext cx="1868700" cy="1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20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9" name="Google Shape;5499;p39"/>
          <p:cNvSpPr txBox="1">
            <a:spLocks noGrp="1"/>
          </p:cNvSpPr>
          <p:nvPr>
            <p:ph type="body" idx="4294967295"/>
          </p:nvPr>
        </p:nvSpPr>
        <p:spPr>
          <a:xfrm>
            <a:off x="1504950" y="1107868"/>
            <a:ext cx="2885217" cy="498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Studio</a:t>
            </a:r>
          </a:p>
        </p:txBody>
      </p:sp>
      <p:sp>
        <p:nvSpPr>
          <p:cNvPr id="5503" name="Google Shape;5503;p39"/>
          <p:cNvSpPr/>
          <p:nvPr/>
        </p:nvSpPr>
        <p:spPr>
          <a:xfrm>
            <a:off x="7784198" y="621900"/>
            <a:ext cx="450396" cy="485968"/>
          </a:xfrm>
          <a:custGeom>
            <a:avLst/>
            <a:gdLst/>
            <a:ahLst/>
            <a:cxnLst/>
            <a:rect l="l" t="t" r="r" b="b"/>
            <a:pathLst>
              <a:path w="4195" h="4526" fill="none" extrusionOk="0">
                <a:moveTo>
                  <a:pt x="4195" y="4526"/>
                </a:moveTo>
                <a:lnTo>
                  <a:pt x="3430" y="1"/>
                </a:lnTo>
                <a:lnTo>
                  <a:pt x="1" y="265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4" name="Google Shape;5504;p39"/>
          <p:cNvSpPr/>
          <p:nvPr/>
        </p:nvSpPr>
        <p:spPr>
          <a:xfrm>
            <a:off x="592074" y="3150132"/>
            <a:ext cx="92142" cy="83681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圖片 283" descr="描述: https://www.techtalkthai.com/wp-content/uploads/2018/06/android-studio-logo-600x338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940" y="2002786"/>
            <a:ext cx="2707110" cy="171196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5499;p39"/>
          <p:cNvSpPr txBox="1">
            <a:spLocks/>
          </p:cNvSpPr>
          <p:nvPr/>
        </p:nvSpPr>
        <p:spPr>
          <a:xfrm>
            <a:off x="6078546" y="1114712"/>
            <a:ext cx="2885217" cy="498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ap"/>
              <a:buChar char="●"/>
              <a:defRPr sz="18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>
              <a:buSzPts val="1100"/>
              <a:buFont typeface="Asap"/>
              <a:buNone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</a:p>
        </p:txBody>
      </p:sp>
      <p:pic>
        <p:nvPicPr>
          <p:cNvPr id="287" name="圖片 28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63894" y="1979786"/>
            <a:ext cx="1896146" cy="173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" name="Google Shape;5554;p41"/>
          <p:cNvSpPr txBox="1">
            <a:spLocks/>
          </p:cNvSpPr>
          <p:nvPr/>
        </p:nvSpPr>
        <p:spPr>
          <a:xfrm>
            <a:off x="241174" y="310452"/>
            <a:ext cx="701801" cy="1821734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290" name="Google Shape;5554;p41"/>
          <p:cNvSpPr txBox="1">
            <a:spLocks/>
          </p:cNvSpPr>
          <p:nvPr/>
        </p:nvSpPr>
        <p:spPr>
          <a:xfrm>
            <a:off x="4346661" y="310452"/>
            <a:ext cx="701801" cy="1821734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程式語言</a:t>
            </a:r>
          </a:p>
        </p:txBody>
      </p:sp>
      <p:sp>
        <p:nvSpPr>
          <p:cNvPr id="292" name="Google Shape;5568;p41"/>
          <p:cNvSpPr/>
          <p:nvPr/>
        </p:nvSpPr>
        <p:spPr>
          <a:xfrm>
            <a:off x="4578585" y="3870385"/>
            <a:ext cx="237951" cy="274804"/>
          </a:xfrm>
          <a:custGeom>
            <a:avLst/>
            <a:gdLst/>
            <a:ahLst/>
            <a:cxnLst/>
            <a:rect l="l" t="t" r="r" b="b"/>
            <a:pathLst>
              <a:path w="3877" h="4478" extrusionOk="0">
                <a:moveTo>
                  <a:pt x="868" y="1"/>
                </a:moveTo>
                <a:lnTo>
                  <a:pt x="0" y="4478"/>
                </a:lnTo>
                <a:lnTo>
                  <a:pt x="3876" y="34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4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9" name="Google Shape;5499;p39"/>
          <p:cNvSpPr txBox="1">
            <a:spLocks noGrp="1"/>
          </p:cNvSpPr>
          <p:nvPr>
            <p:ph type="body" idx="4294967295"/>
          </p:nvPr>
        </p:nvSpPr>
        <p:spPr>
          <a:xfrm>
            <a:off x="1542078" y="798286"/>
            <a:ext cx="1438137" cy="498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Subway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官網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500" name="Google Shape;5500;p39"/>
          <p:cNvGrpSpPr/>
          <p:nvPr/>
        </p:nvGrpSpPr>
        <p:grpSpPr>
          <a:xfrm>
            <a:off x="2639525" y="4400821"/>
            <a:ext cx="281055" cy="346846"/>
            <a:chOff x="368125" y="2950571"/>
            <a:chExt cx="281055" cy="346846"/>
          </a:xfrm>
        </p:grpSpPr>
        <p:sp>
          <p:nvSpPr>
            <p:cNvPr id="5501" name="Google Shape;5501;p39"/>
            <p:cNvSpPr/>
            <p:nvPr/>
          </p:nvSpPr>
          <p:spPr>
            <a:xfrm>
              <a:off x="368125" y="2950571"/>
              <a:ext cx="281055" cy="346846"/>
            </a:xfrm>
            <a:custGeom>
              <a:avLst/>
              <a:gdLst/>
              <a:ahLst/>
              <a:cxnLst/>
              <a:rect l="l" t="t" r="r" b="b"/>
              <a:pathLst>
                <a:path w="5108" h="6304" extrusionOk="0">
                  <a:moveTo>
                    <a:pt x="2440" y="2180"/>
                  </a:moveTo>
                  <a:lnTo>
                    <a:pt x="868" y="1"/>
                  </a:lnTo>
                  <a:lnTo>
                    <a:pt x="1" y="6303"/>
                  </a:lnTo>
                  <a:lnTo>
                    <a:pt x="5107" y="25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39"/>
            <p:cNvSpPr/>
            <p:nvPr/>
          </p:nvSpPr>
          <p:spPr>
            <a:xfrm>
              <a:off x="368125" y="2950571"/>
              <a:ext cx="134255" cy="346846"/>
            </a:xfrm>
            <a:custGeom>
              <a:avLst/>
              <a:gdLst/>
              <a:ahLst/>
              <a:cxnLst/>
              <a:rect l="l" t="t" r="r" b="b"/>
              <a:pathLst>
                <a:path w="2440" h="6304" extrusionOk="0">
                  <a:moveTo>
                    <a:pt x="868" y="1"/>
                  </a:moveTo>
                  <a:lnTo>
                    <a:pt x="1" y="6303"/>
                  </a:lnTo>
                  <a:lnTo>
                    <a:pt x="1" y="6303"/>
                  </a:lnTo>
                  <a:lnTo>
                    <a:pt x="2440" y="2180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3" name="Google Shape;5503;p39"/>
          <p:cNvSpPr/>
          <p:nvPr/>
        </p:nvSpPr>
        <p:spPr>
          <a:xfrm>
            <a:off x="7860398" y="621900"/>
            <a:ext cx="450396" cy="485968"/>
          </a:xfrm>
          <a:custGeom>
            <a:avLst/>
            <a:gdLst/>
            <a:ahLst/>
            <a:cxnLst/>
            <a:rect l="l" t="t" r="r" b="b"/>
            <a:pathLst>
              <a:path w="4195" h="4526" fill="none" extrusionOk="0">
                <a:moveTo>
                  <a:pt x="4195" y="4526"/>
                </a:moveTo>
                <a:lnTo>
                  <a:pt x="3430" y="1"/>
                </a:lnTo>
                <a:lnTo>
                  <a:pt x="1" y="265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4" name="Google Shape;5504;p39"/>
          <p:cNvSpPr/>
          <p:nvPr/>
        </p:nvSpPr>
        <p:spPr>
          <a:xfrm>
            <a:off x="387985" y="1709952"/>
            <a:ext cx="92142" cy="83681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圖片 12" descr="C:\Users\FreeStar\Downloads\1644979368927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842" y="1329415"/>
            <a:ext cx="2026969" cy="26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99;p39"/>
          <p:cNvSpPr txBox="1">
            <a:spLocks/>
          </p:cNvSpPr>
          <p:nvPr/>
        </p:nvSpPr>
        <p:spPr>
          <a:xfrm>
            <a:off x="4116788" y="799760"/>
            <a:ext cx="1438137" cy="498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ap"/>
              <a:buChar char="●"/>
              <a:defRPr sz="18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>
              <a:buSzPts val="1100"/>
              <a:buFont typeface="Asap"/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Uber Eats</a:t>
            </a:r>
          </a:p>
        </p:txBody>
      </p:sp>
      <p:sp>
        <p:nvSpPr>
          <p:cNvPr id="17" name="Google Shape;5499;p39"/>
          <p:cNvSpPr txBox="1">
            <a:spLocks/>
          </p:cNvSpPr>
          <p:nvPr/>
        </p:nvSpPr>
        <p:spPr>
          <a:xfrm>
            <a:off x="6283011" y="799760"/>
            <a:ext cx="1438137" cy="498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ap"/>
              <a:buChar char="●"/>
              <a:defRPr sz="18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>
              <a:buSzPts val="1100"/>
              <a:buFont typeface="Asap"/>
              <a:buNone/>
            </a:pPr>
            <a:r>
              <a:rPr lang="en-US" altLang="zh-TW" sz="1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foodpanda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 descr="C:\Users\FreeStar\Downloads\1198494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204" y="1209944"/>
            <a:ext cx="1631967" cy="3538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圖片 20" descr="C:\Users\FreeStar\Downloads\1198495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102" y="1227700"/>
            <a:ext cx="1642929" cy="356321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554;p41"/>
          <p:cNvSpPr txBox="1">
            <a:spLocks/>
          </p:cNvSpPr>
          <p:nvPr/>
        </p:nvSpPr>
        <p:spPr>
          <a:xfrm>
            <a:off x="241174" y="310452"/>
            <a:ext cx="701801" cy="1821734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參考平台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70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3" name="Google Shape;5603;p44"/>
          <p:cNvPicPr preferRelativeResize="0"/>
          <p:nvPr/>
        </p:nvPicPr>
        <p:blipFill rotWithShape="1">
          <a:blip r:embed="rId3">
            <a:alphaModFix/>
          </a:blip>
          <a:srcRect l="15110" t="29278" r="17910" b="26693"/>
          <a:stretch/>
        </p:blipFill>
        <p:spPr>
          <a:xfrm>
            <a:off x="950900" y="1258526"/>
            <a:ext cx="4119550" cy="27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04" name="Google Shape;5604;p44"/>
          <p:cNvSpPr/>
          <p:nvPr/>
        </p:nvSpPr>
        <p:spPr>
          <a:xfrm>
            <a:off x="5711225" y="854217"/>
            <a:ext cx="1911599" cy="1735812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5" name="Google Shape;5605;p44"/>
          <p:cNvSpPr txBox="1">
            <a:spLocks noGrp="1"/>
          </p:cNvSpPr>
          <p:nvPr>
            <p:ph type="title"/>
          </p:nvPr>
        </p:nvSpPr>
        <p:spPr>
          <a:xfrm>
            <a:off x="5213225" y="2843658"/>
            <a:ext cx="290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流程圖</a:t>
            </a:r>
            <a:endParaRPr b="1" dirty="0">
              <a:solidFill>
                <a:schemeClr val="dk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606" name="Google Shape;5606;p44"/>
          <p:cNvSpPr txBox="1">
            <a:spLocks noGrp="1"/>
          </p:cNvSpPr>
          <p:nvPr>
            <p:ph type="title" idx="2"/>
          </p:nvPr>
        </p:nvSpPr>
        <p:spPr>
          <a:xfrm>
            <a:off x="5732675" y="1035383"/>
            <a:ext cx="1868700" cy="1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3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20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ductive Team Meeting by Slidesgo">
  <a:themeElements>
    <a:clrScheme name="Simple Light">
      <a:dk1>
        <a:srgbClr val="3B3B3B"/>
      </a:dk1>
      <a:lt1>
        <a:srgbClr val="F3F3F3"/>
      </a:lt1>
      <a:dk2>
        <a:srgbClr val="FF7000"/>
      </a:dk2>
      <a:lt2>
        <a:srgbClr val="FF9A3F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7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3B3B3B"/>
    </a:dk1>
    <a:lt1>
      <a:srgbClr val="F3F3F3"/>
    </a:lt1>
    <a:dk2>
      <a:srgbClr val="FF7000"/>
    </a:dk2>
    <a:lt2>
      <a:srgbClr val="FF9A3F"/>
    </a:lt2>
    <a:accent1>
      <a:srgbClr val="CCCCCC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FF7000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3B3B3B"/>
    </a:dk1>
    <a:lt1>
      <a:srgbClr val="F3F3F3"/>
    </a:lt1>
    <a:dk2>
      <a:srgbClr val="FF7000"/>
    </a:dk2>
    <a:lt2>
      <a:srgbClr val="FF9A3F"/>
    </a:lt2>
    <a:accent1>
      <a:srgbClr val="CCCCCC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FF7000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3B3B3B"/>
    </a:dk1>
    <a:lt1>
      <a:srgbClr val="F3F3F3"/>
    </a:lt1>
    <a:dk2>
      <a:srgbClr val="FF7000"/>
    </a:dk2>
    <a:lt2>
      <a:srgbClr val="FF9A3F"/>
    </a:lt2>
    <a:accent1>
      <a:srgbClr val="CCCCCC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FF70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5159</TotalTime>
  <Words>1735</Words>
  <Application>Microsoft Office PowerPoint</Application>
  <PresentationFormat>如螢幕大小 (16:9)</PresentationFormat>
  <Paragraphs>287</Paragraphs>
  <Slides>59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71" baseType="lpstr">
      <vt:lpstr>Arial</vt:lpstr>
      <vt:lpstr>新細明體</vt:lpstr>
      <vt:lpstr>Asap</vt:lpstr>
      <vt:lpstr>SimHei</vt:lpstr>
      <vt:lpstr>Times New Roman</vt:lpstr>
      <vt:lpstr>Roboto Condensed Light</vt:lpstr>
      <vt:lpstr>Calibri</vt:lpstr>
      <vt:lpstr>標楷體</vt:lpstr>
      <vt:lpstr>微軟正黑體</vt:lpstr>
      <vt:lpstr>Paytone One</vt:lpstr>
      <vt:lpstr>Arial Unicode MS</vt:lpstr>
      <vt:lpstr>Productive Team Meeting by Slidesgo</vt:lpstr>
      <vt:lpstr>110手機程式開發與網頁資料庫應用班 專題報告 Subway點餐系統</vt:lpstr>
      <vt:lpstr>目錄</vt:lpstr>
      <vt:lpstr>動機與目的</vt:lpstr>
      <vt:lpstr>PowerPoint 簡報</vt:lpstr>
      <vt:lpstr>PowerPoint 簡報</vt:lpstr>
      <vt:lpstr>平台說明</vt:lpstr>
      <vt:lpstr>PowerPoint 簡報</vt:lpstr>
      <vt:lpstr>PowerPoint 簡報</vt:lpstr>
      <vt:lpstr>流程圖</vt:lpstr>
      <vt:lpstr>PowerPoint 簡報</vt:lpstr>
      <vt:lpstr>專題實作</vt:lpstr>
      <vt:lpstr>登入畫面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Tablayoot和recyclerview的關係</vt:lpstr>
      <vt:lpstr>Tablayoot和recyclerview的關係</vt:lpstr>
      <vt:lpstr>設定分類標題</vt:lpstr>
      <vt:lpstr>設定分類標題</vt:lpstr>
      <vt:lpstr>PowerPoint 簡報</vt:lpstr>
      <vt:lpstr>動態生成radiobutton,checkbox</vt:lpstr>
      <vt:lpstr>動態生成radiobutton,checkbox</vt:lpstr>
      <vt:lpstr>動態生成radiobutton,checkbox</vt:lpstr>
      <vt:lpstr>蔬菜,醃製物,醬汁的第二頁選項</vt:lpstr>
      <vt:lpstr>蔬菜,醃製物,醬汁的第二頁選項</vt:lpstr>
      <vt:lpstr>PowerPoint 簡報</vt:lpstr>
      <vt:lpstr>- 在SecondActivity.class中, 控制R.layout.activity_second  - 配料需要點選至少一項, 存檔的Button才會開啟</vt:lpstr>
      <vt:lpstr>- 在SecondActivity.class中, 控制R.layout.activity_second  - SecondAdapter extends RecyclerView.Adapter&lt;SecondAdapter.ViewHolder&gt; - checkBox的選項進行監聽, 若有被選到, 則存檔的Button開啟</vt:lpstr>
      <vt:lpstr>蔬菜,醃製物,醬汁的第二頁選項</vt:lpstr>
      <vt:lpstr>PowerPoint 簡報</vt:lpstr>
      <vt:lpstr>蔬菜,醃製物,醬汁的第二頁選項</vt:lpstr>
      <vt:lpstr>蔬菜,醃製物,醬汁的第二頁選項</vt:lpstr>
      <vt:lpstr>蔬菜,醃製物,醬汁的第二頁選項</vt:lpstr>
      <vt:lpstr>蔬菜,醃製物,醬汁的第二頁選項</vt:lpstr>
      <vt:lpstr>選項亂跳問題</vt:lpstr>
      <vt:lpstr>存取選項資料</vt:lpstr>
      <vt:lpstr>菜單項目顯示</vt:lpstr>
      <vt:lpstr>多菜單項目儲存方式</vt:lpstr>
      <vt:lpstr>設定加入購物車鍵</vt:lpstr>
      <vt:lpstr>設定金額</vt:lpstr>
      <vt:lpstr>設定金額</vt:lpstr>
      <vt:lpstr>設定金額</vt:lpstr>
      <vt:lpstr>購物車新增</vt:lpstr>
      <vt:lpstr>購物車更改數量</vt:lpstr>
      <vt:lpstr>購物車刪除</vt:lpstr>
      <vt:lpstr>購物車編輯</vt:lpstr>
      <vt:lpstr>購物車反悔編輯</vt:lpstr>
      <vt:lpstr>資料庫呈現與刪除個別資料</vt:lpstr>
      <vt:lpstr>未來方向</vt:lpstr>
      <vt:lpstr>未來方向</vt:lpstr>
      <vt:lpstr>參考文獻</vt:lpstr>
      <vt:lpstr>參考文獻</vt:lpstr>
      <vt:lpstr>參考文獻</vt:lpstr>
      <vt:lpstr>Thank you for viewing the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RÉUNION D'ÉQUIPE PRODUCTIVE</dc:title>
  <dc:creator>FreeStar</dc:creator>
  <cp:lastModifiedBy>user</cp:lastModifiedBy>
  <cp:revision>43</cp:revision>
  <dcterms:modified xsi:type="dcterms:W3CDTF">2022-04-20T05:40:19Z</dcterms:modified>
</cp:coreProperties>
</file>